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4"/>
  </p:sldMasterIdLst>
  <p:notesMasterIdLst>
    <p:notesMasterId r:id="rId36"/>
  </p:notesMasterIdLst>
  <p:sldIdLst>
    <p:sldId id="2147469810" r:id="rId5"/>
    <p:sldId id="2147469799" r:id="rId6"/>
    <p:sldId id="2147469817" r:id="rId7"/>
    <p:sldId id="2147469701" r:id="rId8"/>
    <p:sldId id="2147469690" r:id="rId9"/>
    <p:sldId id="2147469818" r:id="rId10"/>
    <p:sldId id="2147469691" r:id="rId11"/>
    <p:sldId id="2076137618" r:id="rId12"/>
    <p:sldId id="2147469697" r:id="rId13"/>
    <p:sldId id="2076138334" r:id="rId14"/>
    <p:sldId id="2147469816" r:id="rId15"/>
    <p:sldId id="2147469693" r:id="rId16"/>
    <p:sldId id="2147469694" r:id="rId17"/>
    <p:sldId id="2147469819" r:id="rId18"/>
    <p:sldId id="2147469802" r:id="rId19"/>
    <p:sldId id="2147469684" r:id="rId20"/>
    <p:sldId id="2076137613" r:id="rId21"/>
    <p:sldId id="2147469808" r:id="rId22"/>
    <p:sldId id="2147469708" r:id="rId23"/>
    <p:sldId id="2134804445" r:id="rId24"/>
    <p:sldId id="2146846557" r:id="rId25"/>
    <p:sldId id="2147469709" r:id="rId26"/>
    <p:sldId id="2147469793" r:id="rId27"/>
    <p:sldId id="2147469794" r:id="rId28"/>
    <p:sldId id="2147469800" r:id="rId29"/>
    <p:sldId id="2147469795" r:id="rId30"/>
    <p:sldId id="2147469797" r:id="rId31"/>
    <p:sldId id="2147469796" r:id="rId32"/>
    <p:sldId id="2076137908" r:id="rId33"/>
    <p:sldId id="2076137616" r:id="rId34"/>
    <p:sldId id="2147468821" r:id="rId35"/>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5045A1A1-2F93-48B9-8B1D-779B2B3AEEC0}">
          <p14:sldIdLst>
            <p14:sldId id="2147469810"/>
          </p14:sldIdLst>
        </p14:section>
        <p14:section name="Azure Synapse Link for Dataverse" id="{65A91277-C6B1-45D1-A74A-F6E453469215}">
          <p14:sldIdLst>
            <p14:sldId id="2147469799"/>
            <p14:sldId id="2147469817"/>
            <p14:sldId id="2147469701"/>
            <p14:sldId id="2147469690"/>
            <p14:sldId id="2147469818"/>
            <p14:sldId id="2147469691"/>
            <p14:sldId id="2076137618"/>
            <p14:sldId id="2147469697"/>
            <p14:sldId id="2076138334"/>
            <p14:sldId id="2147469816"/>
          </p14:sldIdLst>
        </p14:section>
        <p14:section name="Next Steps" id="{290ED0E6-61FD-47F4-A9B6-CC7C25FC0BB1}">
          <p14:sldIdLst>
            <p14:sldId id="2147469693"/>
            <p14:sldId id="2147469694"/>
            <p14:sldId id="2147469819"/>
            <p14:sldId id="2147469802"/>
            <p14:sldId id="2147469684"/>
            <p14:sldId id="2076137613"/>
            <p14:sldId id="2147469808"/>
            <p14:sldId id="2147469708"/>
            <p14:sldId id="2134804445"/>
            <p14:sldId id="2146846557"/>
          </p14:sldIdLst>
        </p14:section>
        <p14:section name="Operational Analytics (Retail)" id="{79E5FE24-2D0A-4D64-B2F9-CF2034E2A610}">
          <p14:sldIdLst>
            <p14:sldId id="2147469709"/>
            <p14:sldId id="2147469793"/>
            <p14:sldId id="2147469794"/>
            <p14:sldId id="2147469800"/>
            <p14:sldId id="2147469795"/>
            <p14:sldId id="2147469797"/>
            <p14:sldId id="2147469796"/>
            <p14:sldId id="2076137908"/>
            <p14:sldId id="2076137616"/>
            <p14:sldId id="214746882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BBFC02-CFF0-89F7-CC9C-82EEC528D1C5}" name="Todd Arbuckle" initials="TA" userId="S::v-toarb@microsoft.com::fbb2fc34-f522-4221-bae8-b4c73a3f2e05" providerId="AD"/>
  <p188:author id="{0034DC0B-8A34-9B03-2562-1E8F53EA8D77}" name="Vanessa Fournier" initials="VF" userId="S::vanbuc@microsoft.com::fd9a6860-4ac4-47fc-93de-d7f8db1a2f38" providerId="AD"/>
  <p188:author id="{98B5E20D-C341-D400-D8DB-B33A3A838305}" name="Ward Ralston (Synaxis Corporation)" initials="WC" userId="S::v-wralston@microsoft.com::108a4fe5-de1a-449d-957d-1e385bf920a3" providerId="AD"/>
  <p188:author id="{5BB0D730-CEAB-B0AC-DCCB-BB5932E757D5}" name="Neelam Gupta" initials="NG" userId="S::negupt@microsoft.com::4c29a9d0-f8c6-4a1b-80e5-0484afc25dd2" providerId="AD"/>
  <p188:author id="{FB86E435-9611-713B-D10C-30BDC4C160BE}" name="Nikisha Reyes-Grange" initials="NR" userId="S::nrg@microsoft.com::0b7a1191-38f2-4dc9-b209-2305d682cb55" providerId="AD"/>
  <p188:author id="{79E1644B-EE6C-2174-10EB-5E7B519DE30B}" name="Rodrigo Souza" initials="RS" userId="S::rosouz@microsoft.com::3f1b70c4-e612-4552-8d48-b67fafb1b6d4" providerId="AD"/>
  <p188:author id="{6D158F5C-BBC5-DF81-3B57-C9EBED7FF4CD}" name="Ward Ralston (Synaxis Corporation)" initials="WR(C" userId="Ward Ralston (Synaxis Corporation)" providerId="None"/>
  <p188:author id="{F439FA72-A66C-4777-5E3E-2E60D0CEBFC4}" name="Arthi Ramasubramanian Iyer" initials="ARI" userId="S::arthii@microsoft.com::b4654650-2999-408c-bd88-d5b07f5ac50d" providerId="AD"/>
  <p188:author id="{4A8A618F-4378-B97D-0E68-65C580AE4810}" name="Kaiser Larsen" initials="KL" userId="S::kalarse@microsoft.com::8275e704-f1f8-4fe1-a9ff-7bd738bf64dc" providerId="AD"/>
  <p188:author id="{A76F4B93-4D0D-B9DF-A796-FF487DED2673}" name="Tyler Mays-Childers (he/him)" initials="TMC(" userId="S::tmac@microsoft.com::bd5d6532-3b3a-4216-8aea-9f4169bb962b" providerId="AD"/>
  <p188:author id="{7A6080A2-1382-B2F3-6F26-61C055460B22}" name="Cillian Mitchell" initials="CM" userId="S::cimitchell@microsoft.com::52ba4ba3-eafd-460a-98fa-bbd73a3d9c67" providerId="AD"/>
  <p188:author id="{55B4C1A2-552B-C055-801D-F4F23280DDF1}" name="Pradeep Raman" initials="PR" userId="S::praman@microsoft.com::14bd771c-c8b6-4e7e-aacc-3c8e5be550e3" providerId="AD"/>
  <p188:author id="{5F875FB3-B4B2-0B9B-3F97-F4B1D56AB8D6}" name="Bill Tattan" initials="BT" userId="S::btattan@microsoft.com::24f5b24b-4922-4262-becc-a71ee9fca756" providerId="AD"/>
  <p188:author id="{0B75CAE5-89E1-D003-D598-AFAAC94D911A}" name="Sabin Nair" initials="SN" userId="S::sabinn@microsoft.com::6ef988d9-3271-4ebc-ad1f-9cdaee5ab5e8" providerId="AD"/>
  <p188:author id="{A993A0EB-3DAE-1B20-2B40-56ACEE185C16}" name="Sama Zaki" initials="SZ" userId="S::zakisama@microsoft.com::d6931f5b-ac38-4fae-a8a5-36202517b53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F4B183"/>
    <a:srgbClr val="000000"/>
    <a:srgbClr val="4AE2FA"/>
    <a:srgbClr val="005D6C"/>
    <a:srgbClr val="243A5E"/>
    <a:srgbClr val="0086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E2BEA7-C1B8-4F42-9F61-33EEA508700F}" v="45" vWet="47" dt="2022-02-09T22:09:59.508"/>
    <p1510:client id="{A14E69BD-FB7F-4E01-9770-E00D602C36A3}" v="163" dt="2022-02-09T22:10:38.517"/>
    <p1510:client id="{C18DAE66-E19B-4FD3-A0D0-D29AE52C509D}" v="4" vWet="6" dt="2022-02-09T22:02:29.819"/>
    <p1510:client id="{CC22F9CC-F24F-40DC-8F34-2F45D4B7E27A}" v="25" dt="2022-02-09T22:04:05.8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5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dd Arbuckle" userId="3f912a9b-e077-427d-ae96-e38abb52f6b9" providerId="ADAL" clId="{9EE2BEA7-C1B8-4F42-9F61-33EEA508700F}"/>
    <pc:docChg chg="undo custSel addSld delSld modSld modSection">
      <pc:chgData name="Todd Arbuckle" userId="3f912a9b-e077-427d-ae96-e38abb52f6b9" providerId="ADAL" clId="{9EE2BEA7-C1B8-4F42-9F61-33EEA508700F}" dt="2022-02-08T22:13:20.299" v="11667" actId="962"/>
      <pc:docMkLst>
        <pc:docMk/>
      </pc:docMkLst>
      <pc:sldChg chg="modSp mod">
        <pc:chgData name="Todd Arbuckle" userId="3f912a9b-e077-427d-ae96-e38abb52f6b9" providerId="ADAL" clId="{9EE2BEA7-C1B8-4F42-9F61-33EEA508700F}" dt="2022-01-14T00:52:50.903" v="10892" actId="962"/>
        <pc:sldMkLst>
          <pc:docMk/>
          <pc:sldMk cId="41675061" sldId="2076137613"/>
        </pc:sldMkLst>
        <pc:spChg chg="mod">
          <ac:chgData name="Todd Arbuckle" userId="3f912a9b-e077-427d-ae96-e38abb52f6b9" providerId="ADAL" clId="{9EE2BEA7-C1B8-4F42-9F61-33EEA508700F}" dt="2022-01-14T00:52:50.903" v="10892" actId="962"/>
          <ac:spMkLst>
            <pc:docMk/>
            <pc:sldMk cId="41675061" sldId="2076137613"/>
            <ac:spMk id="9" creationId="{18FBDBD3-34F4-4F66-855D-5EF3C687A53E}"/>
          </ac:spMkLst>
        </pc:spChg>
        <pc:spChg chg="mod">
          <ac:chgData name="Todd Arbuckle" userId="3f912a9b-e077-427d-ae96-e38abb52f6b9" providerId="ADAL" clId="{9EE2BEA7-C1B8-4F42-9F61-33EEA508700F}" dt="2022-01-14T00:52:48.532" v="10891" actId="962"/>
          <ac:spMkLst>
            <pc:docMk/>
            <pc:sldMk cId="41675061" sldId="2076137613"/>
            <ac:spMk id="71" creationId="{08774C40-1EA2-4B13-BEB6-06900BFDAC06}"/>
          </ac:spMkLst>
        </pc:spChg>
        <pc:grpChg chg="mod">
          <ac:chgData name="Todd Arbuckle" userId="3f912a9b-e077-427d-ae96-e38abb52f6b9" providerId="ADAL" clId="{9EE2BEA7-C1B8-4F42-9F61-33EEA508700F}" dt="2022-01-14T00:52:45.102" v="10886" actId="962"/>
          <ac:grpSpMkLst>
            <pc:docMk/>
            <pc:sldMk cId="41675061" sldId="2076137613"/>
            <ac:grpSpMk id="3" creationId="{9C94F814-9442-4338-9821-CC02BAA09CC8}"/>
          </ac:grpSpMkLst>
        </pc:grpChg>
        <pc:grpChg chg="mod">
          <ac:chgData name="Todd Arbuckle" userId="3f912a9b-e077-427d-ae96-e38abb52f6b9" providerId="ADAL" clId="{9EE2BEA7-C1B8-4F42-9F61-33EEA508700F}" dt="2022-01-14T00:52:43.919" v="10884" actId="962"/>
          <ac:grpSpMkLst>
            <pc:docMk/>
            <pc:sldMk cId="41675061" sldId="2076137613"/>
            <ac:grpSpMk id="5" creationId="{2749C529-1868-41F8-8248-D44CF882928B}"/>
          </ac:grpSpMkLst>
        </pc:grpChg>
        <pc:grpChg chg="mod">
          <ac:chgData name="Todd Arbuckle" userId="3f912a9b-e077-427d-ae96-e38abb52f6b9" providerId="ADAL" clId="{9EE2BEA7-C1B8-4F42-9F61-33EEA508700F}" dt="2022-01-14T00:52:48.114" v="10890" actId="962"/>
          <ac:grpSpMkLst>
            <pc:docMk/>
            <pc:sldMk cId="41675061" sldId="2076137613"/>
            <ac:grpSpMk id="6" creationId="{6F3DFD97-8F86-4EA5-9AB4-63DEFD9BC734}"/>
          </ac:grpSpMkLst>
        </pc:grpChg>
        <pc:grpChg chg="mod">
          <ac:chgData name="Todd Arbuckle" userId="3f912a9b-e077-427d-ae96-e38abb52f6b9" providerId="ADAL" clId="{9EE2BEA7-C1B8-4F42-9F61-33EEA508700F}" dt="2022-01-14T00:52:47.031" v="10888" actId="962"/>
          <ac:grpSpMkLst>
            <pc:docMk/>
            <pc:sldMk cId="41675061" sldId="2076137613"/>
            <ac:grpSpMk id="7" creationId="{CB19AE1A-0A50-409E-9525-50792BABB78B}"/>
          </ac:grpSpMkLst>
        </pc:grpChg>
        <pc:grpChg chg="mod">
          <ac:chgData name="Todd Arbuckle" userId="3f912a9b-e077-427d-ae96-e38abb52f6b9" providerId="ADAL" clId="{9EE2BEA7-C1B8-4F42-9F61-33EEA508700F}" dt="2022-01-14T00:52:47.673" v="10889" actId="962"/>
          <ac:grpSpMkLst>
            <pc:docMk/>
            <pc:sldMk cId="41675061" sldId="2076137613"/>
            <ac:grpSpMk id="44" creationId="{C1E830DF-C5BB-4EF0-B01D-B3E38676A650}"/>
          </ac:grpSpMkLst>
        </pc:grpChg>
        <pc:grpChg chg="mod">
          <ac:chgData name="Todd Arbuckle" userId="3f912a9b-e077-427d-ae96-e38abb52f6b9" providerId="ADAL" clId="{9EE2BEA7-C1B8-4F42-9F61-33EEA508700F}" dt="2022-01-14T00:52:44.555" v="10885" actId="962"/>
          <ac:grpSpMkLst>
            <pc:docMk/>
            <pc:sldMk cId="41675061" sldId="2076137613"/>
            <ac:grpSpMk id="57" creationId="{38EE2341-50C8-4AE5-93B4-3C2BF1534A55}"/>
          </ac:grpSpMkLst>
        </pc:grpChg>
        <pc:picChg chg="mod">
          <ac:chgData name="Todd Arbuckle" userId="3f912a9b-e077-427d-ae96-e38abb52f6b9" providerId="ADAL" clId="{9EE2BEA7-C1B8-4F42-9F61-33EEA508700F}" dt="2022-01-14T00:52:45.612" v="10887" actId="962"/>
          <ac:picMkLst>
            <pc:docMk/>
            <pc:sldMk cId="41675061" sldId="2076137613"/>
            <ac:picMk id="25" creationId="{65F0867A-81E0-4622-B7C7-116EF353E8CE}"/>
          </ac:picMkLst>
        </pc:picChg>
      </pc:sldChg>
      <pc:sldChg chg="addSp delSp modSp mod delAnim modAnim">
        <pc:chgData name="Todd Arbuckle" userId="3f912a9b-e077-427d-ae96-e38abb52f6b9" providerId="ADAL" clId="{9EE2BEA7-C1B8-4F42-9F61-33EEA508700F}" dt="2022-01-14T00:56:53.015" v="11132" actId="962"/>
        <pc:sldMkLst>
          <pc:docMk/>
          <pc:sldMk cId="3677275397" sldId="2076137616"/>
        </pc:sldMkLst>
        <pc:spChg chg="add mod">
          <ac:chgData name="Todd Arbuckle" userId="3f912a9b-e077-427d-ae96-e38abb52f6b9" providerId="ADAL" clId="{9EE2BEA7-C1B8-4F42-9F61-33EEA508700F}" dt="2022-01-13T21:40:34.177" v="591" actId="1076"/>
          <ac:spMkLst>
            <pc:docMk/>
            <pc:sldMk cId="3677275397" sldId="2076137616"/>
            <ac:spMk id="4" creationId="{EFB68660-56F8-4F1D-9980-87927F631FBB}"/>
          </ac:spMkLst>
        </pc:spChg>
        <pc:spChg chg="del">
          <ac:chgData name="Todd Arbuckle" userId="3f912a9b-e077-427d-ae96-e38abb52f6b9" providerId="ADAL" clId="{9EE2BEA7-C1B8-4F42-9F61-33EEA508700F}" dt="2022-01-13T21:30:49.107" v="410" actId="478"/>
          <ac:spMkLst>
            <pc:docMk/>
            <pc:sldMk cId="3677275397" sldId="2076137616"/>
            <ac:spMk id="5" creationId="{9E4AFA73-A0B9-44C3-B014-3D2E204A965C}"/>
          </ac:spMkLst>
        </pc:spChg>
        <pc:spChg chg="add mod">
          <ac:chgData name="Todd Arbuckle" userId="3f912a9b-e077-427d-ae96-e38abb52f6b9" providerId="ADAL" clId="{9EE2BEA7-C1B8-4F42-9F61-33EEA508700F}" dt="2022-01-13T21:40:34.177" v="591" actId="1076"/>
          <ac:spMkLst>
            <pc:docMk/>
            <pc:sldMk cId="3677275397" sldId="2076137616"/>
            <ac:spMk id="6" creationId="{CB41CC60-C3F4-4278-A515-33CA25A10982}"/>
          </ac:spMkLst>
        </pc:spChg>
        <pc:spChg chg="add mod ord">
          <ac:chgData name="Todd Arbuckle" userId="3f912a9b-e077-427d-ae96-e38abb52f6b9" providerId="ADAL" clId="{9EE2BEA7-C1B8-4F42-9F61-33EEA508700F}" dt="2022-01-14T00:44:20.947" v="10344" actId="962"/>
          <ac:spMkLst>
            <pc:docMk/>
            <pc:sldMk cId="3677275397" sldId="2076137616"/>
            <ac:spMk id="7" creationId="{2FD97657-25E6-4C62-A580-D77B7A2C82A6}"/>
          </ac:spMkLst>
        </pc:spChg>
        <pc:spChg chg="add mod">
          <ac:chgData name="Todd Arbuckle" userId="3f912a9b-e077-427d-ae96-e38abb52f6b9" providerId="ADAL" clId="{9EE2BEA7-C1B8-4F42-9F61-33EEA508700F}" dt="2022-01-13T21:40:34.177" v="591" actId="1076"/>
          <ac:spMkLst>
            <pc:docMk/>
            <pc:sldMk cId="3677275397" sldId="2076137616"/>
            <ac:spMk id="13" creationId="{DDFEA652-CDAF-4A89-8D62-566369E2F623}"/>
          </ac:spMkLst>
        </pc:spChg>
        <pc:spChg chg="add mod">
          <ac:chgData name="Todd Arbuckle" userId="3f912a9b-e077-427d-ae96-e38abb52f6b9" providerId="ADAL" clId="{9EE2BEA7-C1B8-4F42-9F61-33EEA508700F}" dt="2022-01-13T21:38:32.391" v="562" actId="14100"/>
          <ac:spMkLst>
            <pc:docMk/>
            <pc:sldMk cId="3677275397" sldId="2076137616"/>
            <ac:spMk id="14" creationId="{25A51329-D64B-452F-89A8-FFCBB1E779B8}"/>
          </ac:spMkLst>
        </pc:spChg>
        <pc:spChg chg="add mod">
          <ac:chgData name="Todd Arbuckle" userId="3f912a9b-e077-427d-ae96-e38abb52f6b9" providerId="ADAL" clId="{9EE2BEA7-C1B8-4F42-9F61-33EEA508700F}" dt="2022-01-13T21:38:54.857" v="571" actId="14100"/>
          <ac:spMkLst>
            <pc:docMk/>
            <pc:sldMk cId="3677275397" sldId="2076137616"/>
            <ac:spMk id="15" creationId="{E2F1F9D6-2E3A-4B07-AA57-7D02B67F06C7}"/>
          </ac:spMkLst>
        </pc:spChg>
        <pc:spChg chg="add del mod">
          <ac:chgData name="Todd Arbuckle" userId="3f912a9b-e077-427d-ae96-e38abb52f6b9" providerId="ADAL" clId="{9EE2BEA7-C1B8-4F42-9F61-33EEA508700F}" dt="2022-01-13T21:39:49.926" v="581" actId="478"/>
          <ac:spMkLst>
            <pc:docMk/>
            <pc:sldMk cId="3677275397" sldId="2076137616"/>
            <ac:spMk id="16" creationId="{2BFB78B7-148D-4A29-A16C-969C2353F670}"/>
          </ac:spMkLst>
        </pc:spChg>
        <pc:spChg chg="add mod">
          <ac:chgData name="Todd Arbuckle" userId="3f912a9b-e077-427d-ae96-e38abb52f6b9" providerId="ADAL" clId="{9EE2BEA7-C1B8-4F42-9F61-33EEA508700F}" dt="2022-01-13T21:58:32.841" v="941" actId="1076"/>
          <ac:spMkLst>
            <pc:docMk/>
            <pc:sldMk cId="3677275397" sldId="2076137616"/>
            <ac:spMk id="18" creationId="{003F3B2B-34E7-4B00-B21A-4B6D552D104D}"/>
          </ac:spMkLst>
        </pc:spChg>
        <pc:spChg chg="add del mod">
          <ac:chgData name="Todd Arbuckle" userId="3f912a9b-e077-427d-ae96-e38abb52f6b9" providerId="ADAL" clId="{9EE2BEA7-C1B8-4F42-9F61-33EEA508700F}" dt="2022-01-13T21:42:51.451" v="626" actId="478"/>
          <ac:spMkLst>
            <pc:docMk/>
            <pc:sldMk cId="3677275397" sldId="2076137616"/>
            <ac:spMk id="19" creationId="{3BA5A2BE-0324-4D50-A09F-154F206B3945}"/>
          </ac:spMkLst>
        </pc:spChg>
        <pc:spChg chg="add mod">
          <ac:chgData name="Todd Arbuckle" userId="3f912a9b-e077-427d-ae96-e38abb52f6b9" providerId="ADAL" clId="{9EE2BEA7-C1B8-4F42-9F61-33EEA508700F}" dt="2022-01-13T21:58:32.841" v="941" actId="1076"/>
          <ac:spMkLst>
            <pc:docMk/>
            <pc:sldMk cId="3677275397" sldId="2076137616"/>
            <ac:spMk id="20" creationId="{B35151A7-B27E-44B1-A7B5-39946AD9F044}"/>
          </ac:spMkLst>
        </pc:spChg>
        <pc:spChg chg="add mod">
          <ac:chgData name="Todd Arbuckle" userId="3f912a9b-e077-427d-ae96-e38abb52f6b9" providerId="ADAL" clId="{9EE2BEA7-C1B8-4F42-9F61-33EEA508700F}" dt="2022-01-13T22:01:24.249" v="968" actId="404"/>
          <ac:spMkLst>
            <pc:docMk/>
            <pc:sldMk cId="3677275397" sldId="2076137616"/>
            <ac:spMk id="21" creationId="{A3789814-69C0-483E-9011-32F5D13BA80A}"/>
          </ac:spMkLst>
        </pc:spChg>
        <pc:spChg chg="add mod">
          <ac:chgData name="Todd Arbuckle" userId="3f912a9b-e077-427d-ae96-e38abb52f6b9" providerId="ADAL" clId="{9EE2BEA7-C1B8-4F42-9F61-33EEA508700F}" dt="2022-01-14T00:44:37.172" v="10375" actId="962"/>
          <ac:spMkLst>
            <pc:docMk/>
            <pc:sldMk cId="3677275397" sldId="2076137616"/>
            <ac:spMk id="27" creationId="{4281C58C-2A7C-4D6C-BB17-97B75D31BCCD}"/>
          </ac:spMkLst>
        </pc:spChg>
        <pc:spChg chg="add mod">
          <ac:chgData name="Todd Arbuckle" userId="3f912a9b-e077-427d-ae96-e38abb52f6b9" providerId="ADAL" clId="{9EE2BEA7-C1B8-4F42-9F61-33EEA508700F}" dt="2022-01-14T00:56:53.015" v="11132" actId="962"/>
          <ac:spMkLst>
            <pc:docMk/>
            <pc:sldMk cId="3677275397" sldId="2076137616"/>
            <ac:spMk id="28" creationId="{FB05780D-42E1-436C-91A3-36C9C0457AEA}"/>
          </ac:spMkLst>
        </pc:spChg>
        <pc:grpChg chg="add mod">
          <ac:chgData name="Todd Arbuckle" userId="3f912a9b-e077-427d-ae96-e38abb52f6b9" providerId="ADAL" clId="{9EE2BEA7-C1B8-4F42-9F61-33EEA508700F}" dt="2022-01-14T00:56:50.415" v="11127" actId="962"/>
          <ac:grpSpMkLst>
            <pc:docMk/>
            <pc:sldMk cId="3677275397" sldId="2076137616"/>
            <ac:grpSpMk id="3" creationId="{25B7F853-A88C-4A7C-9B6B-D9DB613AC560}"/>
          </ac:grpSpMkLst>
        </pc:grpChg>
        <pc:grpChg chg="mod">
          <ac:chgData name="Todd Arbuckle" userId="3f912a9b-e077-427d-ae96-e38abb52f6b9" providerId="ADAL" clId="{9EE2BEA7-C1B8-4F42-9F61-33EEA508700F}" dt="2022-01-13T21:30:45.349" v="409" actId="1076"/>
          <ac:grpSpMkLst>
            <pc:docMk/>
            <pc:sldMk cId="3677275397" sldId="2076137616"/>
            <ac:grpSpMk id="8" creationId="{D15BB9FF-4FB8-4C9B-AE50-23B1A69E578E}"/>
          </ac:grpSpMkLst>
        </pc:grpChg>
        <pc:grpChg chg="add mod">
          <ac:chgData name="Todd Arbuckle" userId="3f912a9b-e077-427d-ae96-e38abb52f6b9" providerId="ADAL" clId="{9EE2BEA7-C1B8-4F42-9F61-33EEA508700F}" dt="2022-01-14T00:56:51.327" v="11129" actId="962"/>
          <ac:grpSpMkLst>
            <pc:docMk/>
            <pc:sldMk cId="3677275397" sldId="2076137616"/>
            <ac:grpSpMk id="17" creationId="{01C1AAED-C892-40E5-A157-72D8D09828E3}"/>
          </ac:grpSpMkLst>
        </pc:grpChg>
        <pc:grpChg chg="add mod">
          <ac:chgData name="Todd Arbuckle" userId="3f912a9b-e077-427d-ae96-e38abb52f6b9" providerId="ADAL" clId="{9EE2BEA7-C1B8-4F42-9F61-33EEA508700F}" dt="2022-01-14T00:56:50.882" v="11128" actId="962"/>
          <ac:grpSpMkLst>
            <pc:docMk/>
            <pc:sldMk cId="3677275397" sldId="2076137616"/>
            <ac:grpSpMk id="22" creationId="{A76902CF-F3EE-49C1-9611-198B94B365D0}"/>
          </ac:grpSpMkLst>
        </pc:grpChg>
        <pc:grpChg chg="add mod">
          <ac:chgData name="Todd Arbuckle" userId="3f912a9b-e077-427d-ae96-e38abb52f6b9" providerId="ADAL" clId="{9EE2BEA7-C1B8-4F42-9F61-33EEA508700F}" dt="2022-01-14T00:56:51.920" v="11130" actId="962"/>
          <ac:grpSpMkLst>
            <pc:docMk/>
            <pc:sldMk cId="3677275397" sldId="2076137616"/>
            <ac:grpSpMk id="23" creationId="{B6AA3015-9CC3-4B1E-A143-5D03A88D5A7D}"/>
          </ac:grpSpMkLst>
        </pc:grpChg>
        <pc:picChg chg="mod">
          <ac:chgData name="Todd Arbuckle" userId="3f912a9b-e077-427d-ae96-e38abb52f6b9" providerId="ADAL" clId="{9EE2BEA7-C1B8-4F42-9F61-33EEA508700F}" dt="2022-01-13T21:40:34.177" v="591" actId="1076"/>
          <ac:picMkLst>
            <pc:docMk/>
            <pc:sldMk cId="3677275397" sldId="2076137616"/>
            <ac:picMk id="2" creationId="{6D5611FA-6047-467E-9A41-B4712F8E46E3}"/>
          </ac:picMkLst>
        </pc:picChg>
        <pc:picChg chg="mod">
          <ac:chgData name="Todd Arbuckle" userId="3f912a9b-e077-427d-ae96-e38abb52f6b9" providerId="ADAL" clId="{9EE2BEA7-C1B8-4F42-9F61-33EEA508700F}" dt="2022-01-13T21:30:45.349" v="409" actId="1076"/>
          <ac:picMkLst>
            <pc:docMk/>
            <pc:sldMk cId="3677275397" sldId="2076137616"/>
            <ac:picMk id="11" creationId="{90B2E136-41E8-4A00-B79D-B1F4F5EB289B}"/>
          </ac:picMkLst>
        </pc:picChg>
        <pc:picChg chg="add mod modCrop">
          <ac:chgData name="Todd Arbuckle" userId="3f912a9b-e077-427d-ae96-e38abb52f6b9" providerId="ADAL" clId="{9EE2BEA7-C1B8-4F42-9F61-33EEA508700F}" dt="2022-01-13T21:40:43.471" v="593" actId="1076"/>
          <ac:picMkLst>
            <pc:docMk/>
            <pc:sldMk cId="3677275397" sldId="2076137616"/>
            <ac:picMk id="12" creationId="{683FAB4C-5F89-47BB-8CCC-6204E7FD2AAE}"/>
          </ac:picMkLst>
        </pc:picChg>
        <pc:picChg chg="add del mod">
          <ac:chgData name="Todd Arbuckle" userId="3f912a9b-e077-427d-ae96-e38abb52f6b9" providerId="ADAL" clId="{9EE2BEA7-C1B8-4F42-9F61-33EEA508700F}" dt="2022-01-13T21:58:42.018" v="943" actId="478"/>
          <ac:picMkLst>
            <pc:docMk/>
            <pc:sldMk cId="3677275397" sldId="2076137616"/>
            <ac:picMk id="25" creationId="{87411AF9-E2BF-4126-A3F5-989882B2B672}"/>
          </ac:picMkLst>
        </pc:picChg>
        <pc:picChg chg="add mod ord modCrop">
          <ac:chgData name="Todd Arbuckle" userId="3f912a9b-e077-427d-ae96-e38abb52f6b9" providerId="ADAL" clId="{9EE2BEA7-C1B8-4F42-9F61-33EEA508700F}" dt="2022-01-14T00:56:52.590" v="11131" actId="962"/>
          <ac:picMkLst>
            <pc:docMk/>
            <pc:sldMk cId="3677275397" sldId="2076137616"/>
            <ac:picMk id="26" creationId="{69CAE9E3-466C-4729-A666-58B468EFE9DF}"/>
          </ac:picMkLst>
        </pc:picChg>
        <pc:picChg chg="add mod">
          <ac:chgData name="Todd Arbuckle" userId="3f912a9b-e077-427d-ae96-e38abb52f6b9" providerId="ADAL" clId="{9EE2BEA7-C1B8-4F42-9F61-33EEA508700F}" dt="2022-01-13T21:58:32.841" v="941" actId="1076"/>
          <ac:picMkLst>
            <pc:docMk/>
            <pc:sldMk cId="3677275397" sldId="2076137616"/>
            <ac:picMk id="1026" creationId="{2752E536-5A9C-4871-A4A2-C58E8823E3FE}"/>
          </ac:picMkLst>
        </pc:picChg>
      </pc:sldChg>
      <pc:sldChg chg="delSp modSp mod modCm">
        <pc:chgData name="Todd Arbuckle" userId="3f912a9b-e077-427d-ae96-e38abb52f6b9" providerId="ADAL" clId="{9EE2BEA7-C1B8-4F42-9F61-33EEA508700F}" dt="2022-01-14T00:51:07.533" v="10788" actId="962"/>
        <pc:sldMkLst>
          <pc:docMk/>
          <pc:sldMk cId="3319339899" sldId="2076137618"/>
        </pc:sldMkLst>
        <pc:spChg chg="mod">
          <ac:chgData name="Todd Arbuckle" userId="3f912a9b-e077-427d-ae96-e38abb52f6b9" providerId="ADAL" clId="{9EE2BEA7-C1B8-4F42-9F61-33EEA508700F}" dt="2022-01-13T22:53:32.751" v="3709" actId="962"/>
          <ac:spMkLst>
            <pc:docMk/>
            <pc:sldMk cId="3319339899" sldId="2076137618"/>
            <ac:spMk id="9" creationId="{4E16DF81-B598-4918-9621-366B0982510D}"/>
          </ac:spMkLst>
        </pc:spChg>
        <pc:spChg chg="mod">
          <ac:chgData name="Todd Arbuckle" userId="3f912a9b-e077-427d-ae96-e38abb52f6b9" providerId="ADAL" clId="{9EE2BEA7-C1B8-4F42-9F61-33EEA508700F}" dt="2022-01-14T00:51:05.905" v="10784" actId="962"/>
          <ac:spMkLst>
            <pc:docMk/>
            <pc:sldMk cId="3319339899" sldId="2076137618"/>
            <ac:spMk id="13" creationId="{79B467EF-182D-4BC5-B61F-8F8D038CDB78}"/>
          </ac:spMkLst>
        </pc:spChg>
        <pc:spChg chg="mod">
          <ac:chgData name="Todd Arbuckle" userId="3f912a9b-e077-427d-ae96-e38abb52f6b9" providerId="ADAL" clId="{9EE2BEA7-C1B8-4F42-9F61-33EEA508700F}" dt="2022-01-13T22:52:33.548" v="3556" actId="962"/>
          <ac:spMkLst>
            <pc:docMk/>
            <pc:sldMk cId="3319339899" sldId="2076137618"/>
            <ac:spMk id="14" creationId="{41771938-EEF0-4139-B545-18BCA7B7A040}"/>
          </ac:spMkLst>
        </pc:spChg>
        <pc:spChg chg="mod">
          <ac:chgData name="Todd Arbuckle" userId="3f912a9b-e077-427d-ae96-e38abb52f6b9" providerId="ADAL" clId="{9EE2BEA7-C1B8-4F42-9F61-33EEA508700F}" dt="2022-01-14T00:51:06.765" v="10786" actId="962"/>
          <ac:spMkLst>
            <pc:docMk/>
            <pc:sldMk cId="3319339899" sldId="2076137618"/>
            <ac:spMk id="17" creationId="{AE8D03C0-531A-43FA-BB81-F397317992E4}"/>
          </ac:spMkLst>
        </pc:spChg>
        <pc:spChg chg="mod">
          <ac:chgData name="Todd Arbuckle" userId="3f912a9b-e077-427d-ae96-e38abb52f6b9" providerId="ADAL" clId="{9EE2BEA7-C1B8-4F42-9F61-33EEA508700F}" dt="2022-01-14T00:51:02.481" v="10778" actId="962"/>
          <ac:spMkLst>
            <pc:docMk/>
            <pc:sldMk cId="3319339899" sldId="2076137618"/>
            <ac:spMk id="76" creationId="{FDC4B2F9-DB6D-4DAF-86E3-FE5B7802F2E7}"/>
          </ac:spMkLst>
        </pc:spChg>
        <pc:grpChg chg="mod">
          <ac:chgData name="Todd Arbuckle" userId="3f912a9b-e077-427d-ae96-e38abb52f6b9" providerId="ADAL" clId="{9EE2BEA7-C1B8-4F42-9F61-33EEA508700F}" dt="2022-01-14T00:51:00.311" v="10775" actId="962"/>
          <ac:grpSpMkLst>
            <pc:docMk/>
            <pc:sldMk cId="3319339899" sldId="2076137618"/>
            <ac:grpSpMk id="5" creationId="{2749C529-1868-41F8-8248-D44CF882928B}"/>
          </ac:grpSpMkLst>
        </pc:grpChg>
        <pc:grpChg chg="mod">
          <ac:chgData name="Todd Arbuckle" userId="3f912a9b-e077-427d-ae96-e38abb52f6b9" providerId="ADAL" clId="{9EE2BEA7-C1B8-4F42-9F61-33EEA508700F}" dt="2022-01-14T00:51:01.387" v="10776" actId="962"/>
          <ac:grpSpMkLst>
            <pc:docMk/>
            <pc:sldMk cId="3319339899" sldId="2076137618"/>
            <ac:grpSpMk id="6" creationId="{6F3DFD97-8F86-4EA5-9AB4-63DEFD9BC734}"/>
          </ac:grpSpMkLst>
        </pc:grpChg>
        <pc:grpChg chg="mod">
          <ac:chgData name="Todd Arbuckle" userId="3f912a9b-e077-427d-ae96-e38abb52f6b9" providerId="ADAL" clId="{9EE2BEA7-C1B8-4F42-9F61-33EEA508700F}" dt="2022-01-14T00:51:03.196" v="10779" actId="962"/>
          <ac:grpSpMkLst>
            <pc:docMk/>
            <pc:sldMk cId="3319339899" sldId="2076137618"/>
            <ac:grpSpMk id="32" creationId="{C409EAFB-844B-44D7-931A-3859614E92BE}"/>
          </ac:grpSpMkLst>
        </pc:grpChg>
        <pc:grpChg chg="mod">
          <ac:chgData name="Todd Arbuckle" userId="3f912a9b-e077-427d-ae96-e38abb52f6b9" providerId="ADAL" clId="{9EE2BEA7-C1B8-4F42-9F61-33EEA508700F}" dt="2022-01-14T00:51:07.176" v="10787" actId="962"/>
          <ac:grpSpMkLst>
            <pc:docMk/>
            <pc:sldMk cId="3319339899" sldId="2076137618"/>
            <ac:grpSpMk id="38" creationId="{91931DD7-F62C-4459-A5F3-5088B8D0E0BF}"/>
          </ac:grpSpMkLst>
        </pc:grpChg>
        <pc:grpChg chg="mod">
          <ac:chgData name="Todd Arbuckle" userId="3f912a9b-e077-427d-ae96-e38abb52f6b9" providerId="ADAL" clId="{9EE2BEA7-C1B8-4F42-9F61-33EEA508700F}" dt="2022-01-14T00:51:06.322" v="10785" actId="962"/>
          <ac:grpSpMkLst>
            <pc:docMk/>
            <pc:sldMk cId="3319339899" sldId="2076137618"/>
            <ac:grpSpMk id="50" creationId="{403FB167-9104-4F12-B5D3-A333B0C67550}"/>
          </ac:grpSpMkLst>
        </pc:grpChg>
        <pc:grpChg chg="mod">
          <ac:chgData name="Todd Arbuckle" userId="3f912a9b-e077-427d-ae96-e38abb52f6b9" providerId="ADAL" clId="{9EE2BEA7-C1B8-4F42-9F61-33EEA508700F}" dt="2022-01-14T00:51:07.533" v="10788" actId="962"/>
          <ac:grpSpMkLst>
            <pc:docMk/>
            <pc:sldMk cId="3319339899" sldId="2076137618"/>
            <ac:grpSpMk id="59" creationId="{A1BFC68F-8ED1-4B32-A90B-069FFBF0C963}"/>
          </ac:grpSpMkLst>
        </pc:grpChg>
        <pc:picChg chg="mod">
          <ac:chgData name="Todd Arbuckle" userId="3f912a9b-e077-427d-ae96-e38abb52f6b9" providerId="ADAL" clId="{9EE2BEA7-C1B8-4F42-9F61-33EEA508700F}" dt="2022-01-14T00:51:04.037" v="10781" actId="962"/>
          <ac:picMkLst>
            <pc:docMk/>
            <pc:sldMk cId="3319339899" sldId="2076137618"/>
            <ac:picMk id="2" creationId="{6742A469-592F-405D-8F9C-DD154C5BC4C6}"/>
          </ac:picMkLst>
        </pc:picChg>
        <pc:picChg chg="mod">
          <ac:chgData name="Todd Arbuckle" userId="3f912a9b-e077-427d-ae96-e38abb52f6b9" providerId="ADAL" clId="{9EE2BEA7-C1B8-4F42-9F61-33EEA508700F}" dt="2022-01-14T00:51:04.849" v="10782" actId="962"/>
          <ac:picMkLst>
            <pc:docMk/>
            <pc:sldMk cId="3319339899" sldId="2076137618"/>
            <ac:picMk id="8" creationId="{772CA19E-5F04-47C9-9068-369C8E985352}"/>
          </ac:picMkLst>
        </pc:picChg>
        <pc:picChg chg="mod">
          <ac:chgData name="Todd Arbuckle" userId="3f912a9b-e077-427d-ae96-e38abb52f6b9" providerId="ADAL" clId="{9EE2BEA7-C1B8-4F42-9F61-33EEA508700F}" dt="2022-01-14T00:51:03.624" v="10780" actId="962"/>
          <ac:picMkLst>
            <pc:docMk/>
            <pc:sldMk cId="3319339899" sldId="2076137618"/>
            <ac:picMk id="10" creationId="{39FD9742-EC37-49D5-9296-8663FFE656A2}"/>
          </ac:picMkLst>
        </pc:picChg>
        <pc:picChg chg="mod">
          <ac:chgData name="Todd Arbuckle" userId="3f912a9b-e077-427d-ae96-e38abb52f6b9" providerId="ADAL" clId="{9EE2BEA7-C1B8-4F42-9F61-33EEA508700F}" dt="2022-01-14T00:51:05.514" v="10783" actId="962"/>
          <ac:picMkLst>
            <pc:docMk/>
            <pc:sldMk cId="3319339899" sldId="2076137618"/>
            <ac:picMk id="11" creationId="{E61624F2-7B04-4CFB-91EF-0BF5782D9AFD}"/>
          </ac:picMkLst>
        </pc:picChg>
        <pc:picChg chg="del">
          <ac:chgData name="Todd Arbuckle" userId="3f912a9b-e077-427d-ae96-e38abb52f6b9" providerId="ADAL" clId="{9EE2BEA7-C1B8-4F42-9F61-33EEA508700F}" dt="2022-01-13T22:54:49.753" v="3960" actId="478"/>
          <ac:picMkLst>
            <pc:docMk/>
            <pc:sldMk cId="3319339899" sldId="2076137618"/>
            <ac:picMk id="15" creationId="{25657805-B450-4237-BB28-8977634B1DD6}"/>
          </ac:picMkLst>
        </pc:picChg>
        <pc:picChg chg="mod">
          <ac:chgData name="Todd Arbuckle" userId="3f912a9b-e077-427d-ae96-e38abb52f6b9" providerId="ADAL" clId="{9EE2BEA7-C1B8-4F42-9F61-33EEA508700F}" dt="2022-01-14T00:51:01.880" v="10777" actId="962"/>
          <ac:picMkLst>
            <pc:docMk/>
            <pc:sldMk cId="3319339899" sldId="2076137618"/>
            <ac:picMk id="25" creationId="{65F0867A-81E0-4622-B7C7-116EF353E8CE}"/>
          </ac:picMkLst>
        </pc:picChg>
      </pc:sldChg>
      <pc:sldChg chg="addSp delSp modSp mod">
        <pc:chgData name="Todd Arbuckle" userId="3f912a9b-e077-427d-ae96-e38abb52f6b9" providerId="ADAL" clId="{9EE2BEA7-C1B8-4F42-9F61-33EEA508700F}" dt="2022-01-14T00:57:28.296" v="11137" actId="20577"/>
        <pc:sldMkLst>
          <pc:docMk/>
          <pc:sldMk cId="3481401768" sldId="2076137908"/>
        </pc:sldMkLst>
        <pc:spChg chg="add del mod">
          <ac:chgData name="Todd Arbuckle" userId="3f912a9b-e077-427d-ae96-e38abb52f6b9" providerId="ADAL" clId="{9EE2BEA7-C1B8-4F42-9F61-33EEA508700F}" dt="2022-01-13T21:26:31.929" v="382" actId="478"/>
          <ac:spMkLst>
            <pc:docMk/>
            <pc:sldMk cId="3481401768" sldId="2076137908"/>
            <ac:spMk id="3" creationId="{0A8A815F-719E-41A1-85CF-7856A8AD3B64}"/>
          </ac:spMkLst>
        </pc:spChg>
        <pc:spChg chg="mod">
          <ac:chgData name="Todd Arbuckle" userId="3f912a9b-e077-427d-ae96-e38abb52f6b9" providerId="ADAL" clId="{9EE2BEA7-C1B8-4F42-9F61-33EEA508700F}" dt="2022-01-14T00:57:28.296" v="11137" actId="20577"/>
          <ac:spMkLst>
            <pc:docMk/>
            <pc:sldMk cId="3481401768" sldId="2076137908"/>
            <ac:spMk id="4" creationId="{A65975FA-65FF-4037-BBAD-DAD056CC709A}"/>
          </ac:spMkLst>
        </pc:spChg>
        <pc:spChg chg="mod">
          <ac:chgData name="Todd Arbuckle" userId="3f912a9b-e077-427d-ae96-e38abb52f6b9" providerId="ADAL" clId="{9EE2BEA7-C1B8-4F42-9F61-33EEA508700F}" dt="2022-01-14T00:56:40.280" v="11123" actId="962"/>
          <ac:spMkLst>
            <pc:docMk/>
            <pc:sldMk cId="3481401768" sldId="2076137908"/>
            <ac:spMk id="6" creationId="{04585AD4-B545-4BB3-9C99-F1E5C9D94BF3}"/>
          </ac:spMkLst>
        </pc:spChg>
        <pc:spChg chg="mod">
          <ac:chgData name="Todd Arbuckle" userId="3f912a9b-e077-427d-ae96-e38abb52f6b9" providerId="ADAL" clId="{9EE2BEA7-C1B8-4F42-9F61-33EEA508700F}" dt="2022-01-14T00:56:38.666" v="11119" actId="962"/>
          <ac:spMkLst>
            <pc:docMk/>
            <pc:sldMk cId="3481401768" sldId="2076137908"/>
            <ac:spMk id="49" creationId="{4862F9AD-F422-4B26-8EA9-7DB33C0DE166}"/>
          </ac:spMkLst>
        </pc:spChg>
        <pc:spChg chg="mod">
          <ac:chgData name="Todd Arbuckle" userId="3f912a9b-e077-427d-ae96-e38abb52f6b9" providerId="ADAL" clId="{9EE2BEA7-C1B8-4F42-9F61-33EEA508700F}" dt="2022-01-14T00:56:39.086" v="11120" actId="962"/>
          <ac:spMkLst>
            <pc:docMk/>
            <pc:sldMk cId="3481401768" sldId="2076137908"/>
            <ac:spMk id="50" creationId="{CEEFA756-C804-4665-ABBF-41DC40DFBF05}"/>
          </ac:spMkLst>
        </pc:spChg>
        <pc:spChg chg="mod">
          <ac:chgData name="Todd Arbuckle" userId="3f912a9b-e077-427d-ae96-e38abb52f6b9" providerId="ADAL" clId="{9EE2BEA7-C1B8-4F42-9F61-33EEA508700F}" dt="2022-01-14T00:56:40.671" v="11124" actId="962"/>
          <ac:spMkLst>
            <pc:docMk/>
            <pc:sldMk cId="3481401768" sldId="2076137908"/>
            <ac:spMk id="51" creationId="{839A0C2E-579B-4E7F-9FA4-E6659206A80A}"/>
          </ac:spMkLst>
        </pc:spChg>
        <pc:spChg chg="mod">
          <ac:chgData name="Todd Arbuckle" userId="3f912a9b-e077-427d-ae96-e38abb52f6b9" providerId="ADAL" clId="{9EE2BEA7-C1B8-4F42-9F61-33EEA508700F}" dt="2022-01-14T00:56:41.045" v="11125" actId="962"/>
          <ac:spMkLst>
            <pc:docMk/>
            <pc:sldMk cId="3481401768" sldId="2076137908"/>
            <ac:spMk id="52" creationId="{B2CA4ADB-0DF4-44FA-8924-1C5D5CC08220}"/>
          </ac:spMkLst>
        </pc:spChg>
        <pc:spChg chg="mod">
          <ac:chgData name="Todd Arbuckle" userId="3f912a9b-e077-427d-ae96-e38abb52f6b9" providerId="ADAL" clId="{9EE2BEA7-C1B8-4F42-9F61-33EEA508700F}" dt="2022-01-14T00:40:06.085" v="9703" actId="962"/>
          <ac:spMkLst>
            <pc:docMk/>
            <pc:sldMk cId="3481401768" sldId="2076137908"/>
            <ac:spMk id="107" creationId="{04CD9927-B510-45D0-8C52-9ABC12A3CD6B}"/>
          </ac:spMkLst>
        </pc:spChg>
        <pc:spChg chg="mod">
          <ac:chgData name="Todd Arbuckle" userId="3f912a9b-e077-427d-ae96-e38abb52f6b9" providerId="ADAL" clId="{9EE2BEA7-C1B8-4F42-9F61-33EEA508700F}" dt="2022-01-14T00:56:29.719" v="11104" actId="962"/>
          <ac:spMkLst>
            <pc:docMk/>
            <pc:sldMk cId="3481401768" sldId="2076137908"/>
            <ac:spMk id="108" creationId="{D4B536BF-59EC-4D93-AA76-002007AA066F}"/>
          </ac:spMkLst>
        </pc:spChg>
        <pc:spChg chg="mod">
          <ac:chgData name="Todd Arbuckle" userId="3f912a9b-e077-427d-ae96-e38abb52f6b9" providerId="ADAL" clId="{9EE2BEA7-C1B8-4F42-9F61-33EEA508700F}" dt="2022-01-14T00:40:20.973" v="9728" actId="962"/>
          <ac:spMkLst>
            <pc:docMk/>
            <pc:sldMk cId="3481401768" sldId="2076137908"/>
            <ac:spMk id="109" creationId="{EB032621-70B0-4F65-9F03-C3D7D21ED98C}"/>
          </ac:spMkLst>
        </pc:spChg>
        <pc:spChg chg="mod">
          <ac:chgData name="Todd Arbuckle" userId="3f912a9b-e077-427d-ae96-e38abb52f6b9" providerId="ADAL" clId="{9EE2BEA7-C1B8-4F42-9F61-33EEA508700F}" dt="2022-01-14T00:56:28.155" v="11101" actId="962"/>
          <ac:spMkLst>
            <pc:docMk/>
            <pc:sldMk cId="3481401768" sldId="2076137908"/>
            <ac:spMk id="110" creationId="{E673886C-8FBF-4EE1-9E5E-8D521E181F21}"/>
          </ac:spMkLst>
        </pc:spChg>
        <pc:spChg chg="mod">
          <ac:chgData name="Todd Arbuckle" userId="3f912a9b-e077-427d-ae96-e38abb52f6b9" providerId="ADAL" clId="{9EE2BEA7-C1B8-4F42-9F61-33EEA508700F}" dt="2022-01-14T00:56:33.910" v="11112" actId="962"/>
          <ac:spMkLst>
            <pc:docMk/>
            <pc:sldMk cId="3481401768" sldId="2076137908"/>
            <ac:spMk id="118" creationId="{7386B1FA-6EDA-4E73-A524-A6AC315A3CAA}"/>
          </ac:spMkLst>
        </pc:spChg>
        <pc:spChg chg="mod">
          <ac:chgData name="Todd Arbuckle" userId="3f912a9b-e077-427d-ae96-e38abb52f6b9" providerId="ADAL" clId="{9EE2BEA7-C1B8-4F42-9F61-33EEA508700F}" dt="2022-01-14T00:56:35.671" v="11114" actId="962"/>
          <ac:spMkLst>
            <pc:docMk/>
            <pc:sldMk cId="3481401768" sldId="2076137908"/>
            <ac:spMk id="119" creationId="{6C49B87A-604E-436C-88D6-6C6ABAEE1AD8}"/>
          </ac:spMkLst>
        </pc:spChg>
        <pc:spChg chg="mod">
          <ac:chgData name="Todd Arbuckle" userId="3f912a9b-e077-427d-ae96-e38abb52f6b9" providerId="ADAL" clId="{9EE2BEA7-C1B8-4F42-9F61-33EEA508700F}" dt="2022-01-14T00:41:59.094" v="9972" actId="962"/>
          <ac:spMkLst>
            <pc:docMk/>
            <pc:sldMk cId="3481401768" sldId="2076137908"/>
            <ac:spMk id="122" creationId="{98C6224F-95A3-417C-B09B-39A213073320}"/>
          </ac:spMkLst>
        </pc:spChg>
        <pc:spChg chg="mod">
          <ac:chgData name="Todd Arbuckle" userId="3f912a9b-e077-427d-ae96-e38abb52f6b9" providerId="ADAL" clId="{9EE2BEA7-C1B8-4F42-9F61-33EEA508700F}" dt="2022-01-14T00:42:11.864" v="9993" actId="962"/>
          <ac:spMkLst>
            <pc:docMk/>
            <pc:sldMk cId="3481401768" sldId="2076137908"/>
            <ac:spMk id="124" creationId="{FF34CFBD-8FA1-488B-A441-C4732B2086D5}"/>
          </ac:spMkLst>
        </pc:spChg>
        <pc:spChg chg="mod">
          <ac:chgData name="Todd Arbuckle" userId="3f912a9b-e077-427d-ae96-e38abb52f6b9" providerId="ADAL" clId="{9EE2BEA7-C1B8-4F42-9F61-33EEA508700F}" dt="2022-01-14T00:56:31.809" v="11109" actId="962"/>
          <ac:spMkLst>
            <pc:docMk/>
            <pc:sldMk cId="3481401768" sldId="2076137908"/>
            <ac:spMk id="128" creationId="{4C5F283A-9577-4BC3-8C58-25EECCA3CCA8}"/>
          </ac:spMkLst>
        </pc:spChg>
        <pc:spChg chg="mod">
          <ac:chgData name="Todd Arbuckle" userId="3f912a9b-e077-427d-ae96-e38abb52f6b9" providerId="ADAL" clId="{9EE2BEA7-C1B8-4F42-9F61-33EEA508700F}" dt="2022-01-14T00:56:35.250" v="11113" actId="962"/>
          <ac:spMkLst>
            <pc:docMk/>
            <pc:sldMk cId="3481401768" sldId="2076137908"/>
            <ac:spMk id="134" creationId="{01E060DB-A3F8-47FB-82A5-AB99B257BB2E}"/>
          </ac:spMkLst>
        </pc:spChg>
        <pc:spChg chg="mod">
          <ac:chgData name="Todd Arbuckle" userId="3f912a9b-e077-427d-ae96-e38abb52f6b9" providerId="ADAL" clId="{9EE2BEA7-C1B8-4F42-9F61-33EEA508700F}" dt="2022-01-14T00:56:36.445" v="11115" actId="962"/>
          <ac:spMkLst>
            <pc:docMk/>
            <pc:sldMk cId="3481401768" sldId="2076137908"/>
            <ac:spMk id="135" creationId="{E82D09BE-05DB-4C4A-B01A-4ADEFED1F53C}"/>
          </ac:spMkLst>
        </pc:spChg>
        <pc:spChg chg="mod">
          <ac:chgData name="Todd Arbuckle" userId="3f912a9b-e077-427d-ae96-e38abb52f6b9" providerId="ADAL" clId="{9EE2BEA7-C1B8-4F42-9F61-33EEA508700F}" dt="2022-01-14T00:56:32.628" v="11110" actId="962"/>
          <ac:spMkLst>
            <pc:docMk/>
            <pc:sldMk cId="3481401768" sldId="2076137908"/>
            <ac:spMk id="140" creationId="{83D62F54-F41D-4FE0-A715-780550A18F8D}"/>
          </ac:spMkLst>
        </pc:spChg>
        <pc:grpChg chg="mod">
          <ac:chgData name="Todd Arbuckle" userId="3f912a9b-e077-427d-ae96-e38abb52f6b9" providerId="ADAL" clId="{9EE2BEA7-C1B8-4F42-9F61-33EEA508700F}" dt="2022-01-14T00:56:30.941" v="11107" actId="962"/>
          <ac:grpSpMkLst>
            <pc:docMk/>
            <pc:sldMk cId="3481401768" sldId="2076137908"/>
            <ac:grpSpMk id="8" creationId="{EC7405E6-35CE-44CB-B60C-A6C63B28A02D}"/>
          </ac:grpSpMkLst>
        </pc:grpChg>
        <pc:grpChg chg="mod">
          <ac:chgData name="Todd Arbuckle" userId="3f912a9b-e077-427d-ae96-e38abb52f6b9" providerId="ADAL" clId="{9EE2BEA7-C1B8-4F42-9F61-33EEA508700F}" dt="2022-01-14T00:56:30.533" v="11106" actId="962"/>
          <ac:grpSpMkLst>
            <pc:docMk/>
            <pc:sldMk cId="3481401768" sldId="2076137908"/>
            <ac:grpSpMk id="11" creationId="{9F3B7A01-BCE5-474F-8C55-2F3E76DB455A}"/>
          </ac:grpSpMkLst>
        </pc:grpChg>
        <pc:grpChg chg="mod">
          <ac:chgData name="Todd Arbuckle" userId="3f912a9b-e077-427d-ae96-e38abb52f6b9" providerId="ADAL" clId="{9EE2BEA7-C1B8-4F42-9F61-33EEA508700F}" dt="2022-01-14T00:56:30.116" v="11105" actId="962"/>
          <ac:grpSpMkLst>
            <pc:docMk/>
            <pc:sldMk cId="3481401768" sldId="2076137908"/>
            <ac:grpSpMk id="12" creationId="{56ADB36E-4D53-4FDF-9D6A-37BBE1D50156}"/>
          </ac:grpSpMkLst>
        </pc:grpChg>
        <pc:grpChg chg="mod">
          <ac:chgData name="Todd Arbuckle" userId="3f912a9b-e077-427d-ae96-e38abb52f6b9" providerId="ADAL" clId="{9EE2BEA7-C1B8-4F42-9F61-33EEA508700F}" dt="2022-01-14T00:56:31.335" v="11108" actId="962"/>
          <ac:grpSpMkLst>
            <pc:docMk/>
            <pc:sldMk cId="3481401768" sldId="2076137908"/>
            <ac:grpSpMk id="13" creationId="{EAB4CEBC-E46D-4D49-8782-BFB1E97A12ED}"/>
          </ac:grpSpMkLst>
        </pc:grpChg>
        <pc:grpChg chg="mod">
          <ac:chgData name="Todd Arbuckle" userId="3f912a9b-e077-427d-ae96-e38abb52f6b9" providerId="ADAL" clId="{9EE2BEA7-C1B8-4F42-9F61-33EEA508700F}" dt="2022-01-14T00:56:27.556" v="11100" actId="962"/>
          <ac:grpSpMkLst>
            <pc:docMk/>
            <pc:sldMk cId="3481401768" sldId="2076137908"/>
            <ac:grpSpMk id="16" creationId="{58EF7FF7-D13C-4692-BE5B-E37DFA7F2029}"/>
          </ac:grpSpMkLst>
        </pc:grpChg>
        <pc:grpChg chg="mod">
          <ac:chgData name="Todd Arbuckle" userId="3f912a9b-e077-427d-ae96-e38abb52f6b9" providerId="ADAL" clId="{9EE2BEA7-C1B8-4F42-9F61-33EEA508700F}" dt="2022-01-14T00:56:41.410" v="11126" actId="962"/>
          <ac:grpSpMkLst>
            <pc:docMk/>
            <pc:sldMk cId="3481401768" sldId="2076137908"/>
            <ac:grpSpMk id="53" creationId="{053A2EF8-BBA9-4A1B-AFA2-BF21CD50010F}"/>
          </ac:grpSpMkLst>
        </pc:grpChg>
        <pc:grpChg chg="mod">
          <ac:chgData name="Todd Arbuckle" userId="3f912a9b-e077-427d-ae96-e38abb52f6b9" providerId="ADAL" clId="{9EE2BEA7-C1B8-4F42-9F61-33EEA508700F}" dt="2022-01-14T00:56:29.089" v="11103" actId="962"/>
          <ac:grpSpMkLst>
            <pc:docMk/>
            <pc:sldMk cId="3481401768" sldId="2076137908"/>
            <ac:grpSpMk id="78" creationId="{466CE98C-A8E1-4E5B-941E-90ABE5437D99}"/>
          </ac:grpSpMkLst>
        </pc:grpChg>
        <pc:grpChg chg="mod">
          <ac:chgData name="Todd Arbuckle" userId="3f912a9b-e077-427d-ae96-e38abb52f6b9" providerId="ADAL" clId="{9EE2BEA7-C1B8-4F42-9F61-33EEA508700F}" dt="2022-01-14T00:56:32.973" v="11111" actId="962"/>
          <ac:grpSpMkLst>
            <pc:docMk/>
            <pc:sldMk cId="3481401768" sldId="2076137908"/>
            <ac:grpSpMk id="141" creationId="{CC4EF2C6-AB0D-4B16-87B4-C49FE4347874}"/>
          </ac:grpSpMkLst>
        </pc:grpChg>
        <pc:picChg chg="mod">
          <ac:chgData name="Todd Arbuckle" userId="3f912a9b-e077-427d-ae96-e38abb52f6b9" providerId="ADAL" clId="{9EE2BEA7-C1B8-4F42-9F61-33EEA508700F}" dt="2022-01-14T00:56:38.002" v="11118" actId="962"/>
          <ac:picMkLst>
            <pc:docMk/>
            <pc:sldMk cId="3481401768" sldId="2076137908"/>
            <ac:picMk id="2" creationId="{485B0531-42BF-4CAB-8C78-448987BB65A6}"/>
          </ac:picMkLst>
        </pc:picChg>
        <pc:picChg chg="mod">
          <ac:chgData name="Todd Arbuckle" userId="3f912a9b-e077-427d-ae96-e38abb52f6b9" providerId="ADAL" clId="{9EE2BEA7-C1B8-4F42-9F61-33EEA508700F}" dt="2022-01-14T00:56:39.860" v="11122" actId="962"/>
          <ac:picMkLst>
            <pc:docMk/>
            <pc:sldMk cId="3481401768" sldId="2076137908"/>
            <ac:picMk id="5" creationId="{DCA032C3-B54B-4314-865C-58F770CCF35C}"/>
          </ac:picMkLst>
        </pc:picChg>
        <pc:picChg chg="mod">
          <ac:chgData name="Todd Arbuckle" userId="3f912a9b-e077-427d-ae96-e38abb52f6b9" providerId="ADAL" clId="{9EE2BEA7-C1B8-4F42-9F61-33EEA508700F}" dt="2022-01-14T00:56:36.886" v="11116" actId="962"/>
          <ac:picMkLst>
            <pc:docMk/>
            <pc:sldMk cId="3481401768" sldId="2076137908"/>
            <ac:picMk id="7" creationId="{A28D4880-0014-462B-90F3-C71CB09D8BD0}"/>
          </ac:picMkLst>
        </pc:picChg>
        <pc:picChg chg="mod">
          <ac:chgData name="Todd Arbuckle" userId="3f912a9b-e077-427d-ae96-e38abb52f6b9" providerId="ADAL" clId="{9EE2BEA7-C1B8-4F42-9F61-33EEA508700F}" dt="2022-01-14T00:56:39.468" v="11121" actId="962"/>
          <ac:picMkLst>
            <pc:docMk/>
            <pc:sldMk cId="3481401768" sldId="2076137908"/>
            <ac:picMk id="17" creationId="{081DE21E-5238-4B68-A67C-B7BFD33CB1F9}"/>
          </ac:picMkLst>
        </pc:picChg>
        <pc:picChg chg="mod">
          <ac:chgData name="Todd Arbuckle" userId="3f912a9b-e077-427d-ae96-e38abb52f6b9" providerId="ADAL" clId="{9EE2BEA7-C1B8-4F42-9F61-33EEA508700F}" dt="2022-01-14T00:56:37.362" v="11117" actId="962"/>
          <ac:picMkLst>
            <pc:docMk/>
            <pc:sldMk cId="3481401768" sldId="2076137908"/>
            <ac:picMk id="3074" creationId="{C853AE82-1265-4F9A-9E35-33661F382634}"/>
          </ac:picMkLst>
        </pc:picChg>
        <pc:cxnChg chg="mod">
          <ac:chgData name="Todd Arbuckle" userId="3f912a9b-e077-427d-ae96-e38abb52f6b9" providerId="ADAL" clId="{9EE2BEA7-C1B8-4F42-9F61-33EEA508700F}" dt="2022-01-14T00:41:37.524" v="9917" actId="962"/>
          <ac:cxnSpMkLst>
            <pc:docMk/>
            <pc:sldMk cId="3481401768" sldId="2076137908"/>
            <ac:cxnSpMk id="125" creationId="{10D89EA5-BD78-4269-97FA-23CCD25189E5}"/>
          </ac:cxnSpMkLst>
        </pc:cxnChg>
      </pc:sldChg>
      <pc:sldChg chg="addSp delSp modSp mod modClrScheme delAnim modAnim chgLayout">
        <pc:chgData name="Todd Arbuckle" userId="3f912a9b-e077-427d-ae96-e38abb52f6b9" providerId="ADAL" clId="{9EE2BEA7-C1B8-4F42-9F61-33EEA508700F}" dt="2022-02-08T22:12:44.039" v="11637" actId="962"/>
        <pc:sldMkLst>
          <pc:docMk/>
          <pc:sldMk cId="92241180" sldId="2076138334"/>
        </pc:sldMkLst>
        <pc:spChg chg="mod ord">
          <ac:chgData name="Todd Arbuckle" userId="3f912a9b-e077-427d-ae96-e38abb52f6b9" providerId="ADAL" clId="{9EE2BEA7-C1B8-4F42-9F61-33EEA508700F}" dt="2022-01-14T00:51:34.459" v="10810" actId="962"/>
          <ac:spMkLst>
            <pc:docMk/>
            <pc:sldMk cId="92241180" sldId="2076138334"/>
            <ac:spMk id="2" creationId="{F7FA95BC-7037-47C9-AEDC-1DACD04AD926}"/>
          </ac:spMkLst>
        </pc:spChg>
        <pc:spChg chg="mod">
          <ac:chgData name="Todd Arbuckle" userId="3f912a9b-e077-427d-ae96-e38abb52f6b9" providerId="ADAL" clId="{9EE2BEA7-C1B8-4F42-9F61-33EEA508700F}" dt="2022-02-02T22:26:42.517" v="11615" actId="1036"/>
          <ac:spMkLst>
            <pc:docMk/>
            <pc:sldMk cId="92241180" sldId="2076138334"/>
            <ac:spMk id="3" creationId="{AF36F4C0-63D9-45B2-845E-E9BF4E404F53}"/>
          </ac:spMkLst>
        </pc:spChg>
        <pc:spChg chg="mod ord">
          <ac:chgData name="Todd Arbuckle" userId="3f912a9b-e077-427d-ae96-e38abb52f6b9" providerId="ADAL" clId="{9EE2BEA7-C1B8-4F42-9F61-33EEA508700F}" dt="2022-02-02T22:27:08.831" v="11620" actId="404"/>
          <ac:spMkLst>
            <pc:docMk/>
            <pc:sldMk cId="92241180" sldId="2076138334"/>
            <ac:spMk id="16" creationId="{6DFA8DA3-2142-4147-B948-E69263E363C4}"/>
          </ac:spMkLst>
        </pc:spChg>
        <pc:spChg chg="del mod">
          <ac:chgData name="Todd Arbuckle" userId="3f912a9b-e077-427d-ae96-e38abb52f6b9" providerId="ADAL" clId="{9EE2BEA7-C1B8-4F42-9F61-33EEA508700F}" dt="2022-02-02T22:17:57.230" v="11286" actId="478"/>
          <ac:spMkLst>
            <pc:docMk/>
            <pc:sldMk cId="92241180" sldId="2076138334"/>
            <ac:spMk id="18" creationId="{E04F2F67-230B-404A-9AA1-4E33EC29B688}"/>
          </ac:spMkLst>
        </pc:spChg>
        <pc:spChg chg="mod">
          <ac:chgData name="Todd Arbuckle" userId="3f912a9b-e077-427d-ae96-e38abb52f6b9" providerId="ADAL" clId="{9EE2BEA7-C1B8-4F42-9F61-33EEA508700F}" dt="2022-02-02T22:26:42.517" v="11615" actId="1036"/>
          <ac:spMkLst>
            <pc:docMk/>
            <pc:sldMk cId="92241180" sldId="2076138334"/>
            <ac:spMk id="19" creationId="{F0FB457A-26F1-48CF-8D6D-29E49871F3EA}"/>
          </ac:spMkLst>
        </pc:spChg>
        <pc:spChg chg="mod">
          <ac:chgData name="Todd Arbuckle" userId="3f912a9b-e077-427d-ae96-e38abb52f6b9" providerId="ADAL" clId="{9EE2BEA7-C1B8-4F42-9F61-33EEA508700F}" dt="2022-02-02T22:26:42.517" v="11615" actId="1036"/>
          <ac:spMkLst>
            <pc:docMk/>
            <pc:sldMk cId="92241180" sldId="2076138334"/>
            <ac:spMk id="27" creationId="{3A5DE619-2D35-4858-BFB1-7054E8E64D94}"/>
          </ac:spMkLst>
        </pc:spChg>
        <pc:spChg chg="mod">
          <ac:chgData name="Todd Arbuckle" userId="3f912a9b-e077-427d-ae96-e38abb52f6b9" providerId="ADAL" clId="{9EE2BEA7-C1B8-4F42-9F61-33EEA508700F}" dt="2022-02-02T22:26:42.517" v="11615" actId="1036"/>
          <ac:spMkLst>
            <pc:docMk/>
            <pc:sldMk cId="92241180" sldId="2076138334"/>
            <ac:spMk id="29" creationId="{4087417D-C737-463C-9784-ECE588B2051E}"/>
          </ac:spMkLst>
        </pc:spChg>
        <pc:spChg chg="add mod">
          <ac:chgData name="Todd Arbuckle" userId="3f912a9b-e077-427d-ae96-e38abb52f6b9" providerId="ADAL" clId="{9EE2BEA7-C1B8-4F42-9F61-33EEA508700F}" dt="2022-02-02T22:27:08.831" v="11620" actId="404"/>
          <ac:spMkLst>
            <pc:docMk/>
            <pc:sldMk cId="92241180" sldId="2076138334"/>
            <ac:spMk id="33" creationId="{762B59C6-88E5-46CD-B517-A03EC48B4CCE}"/>
          </ac:spMkLst>
        </pc:spChg>
        <pc:spChg chg="add mod">
          <ac:chgData name="Todd Arbuckle" userId="3f912a9b-e077-427d-ae96-e38abb52f6b9" providerId="ADAL" clId="{9EE2BEA7-C1B8-4F42-9F61-33EEA508700F}" dt="2022-02-02T22:26:42.517" v="11615" actId="1036"/>
          <ac:spMkLst>
            <pc:docMk/>
            <pc:sldMk cId="92241180" sldId="2076138334"/>
            <ac:spMk id="35" creationId="{3DA177AD-8011-4ED7-AB77-A07717205C96}"/>
          </ac:spMkLst>
        </pc:spChg>
        <pc:spChg chg="add mod">
          <ac:chgData name="Todd Arbuckle" userId="3f912a9b-e077-427d-ae96-e38abb52f6b9" providerId="ADAL" clId="{9EE2BEA7-C1B8-4F42-9F61-33EEA508700F}" dt="2022-02-02T22:26:42.517" v="11615" actId="1036"/>
          <ac:spMkLst>
            <pc:docMk/>
            <pc:sldMk cId="92241180" sldId="2076138334"/>
            <ac:spMk id="37" creationId="{DFF20846-3D62-4C91-8211-246B1B7B00AB}"/>
          </ac:spMkLst>
        </pc:spChg>
        <pc:spChg chg="add mod">
          <ac:chgData name="Todd Arbuckle" userId="3f912a9b-e077-427d-ae96-e38abb52f6b9" providerId="ADAL" clId="{9EE2BEA7-C1B8-4F42-9F61-33EEA508700F}" dt="2022-02-02T22:26:42.517" v="11615" actId="1036"/>
          <ac:spMkLst>
            <pc:docMk/>
            <pc:sldMk cId="92241180" sldId="2076138334"/>
            <ac:spMk id="38" creationId="{E171EADD-5A84-4B32-8382-9302ADBA89AE}"/>
          </ac:spMkLst>
        </pc:spChg>
        <pc:spChg chg="add mod">
          <ac:chgData name="Todd Arbuckle" userId="3f912a9b-e077-427d-ae96-e38abb52f6b9" providerId="ADAL" clId="{9EE2BEA7-C1B8-4F42-9F61-33EEA508700F}" dt="2022-02-02T22:26:42.517" v="11615" actId="1036"/>
          <ac:spMkLst>
            <pc:docMk/>
            <pc:sldMk cId="92241180" sldId="2076138334"/>
            <ac:spMk id="40" creationId="{EE83FB7B-44B9-48E7-A7CC-997143C60A2F}"/>
          </ac:spMkLst>
        </pc:spChg>
        <pc:spChg chg="add mod">
          <ac:chgData name="Todd Arbuckle" userId="3f912a9b-e077-427d-ae96-e38abb52f6b9" providerId="ADAL" clId="{9EE2BEA7-C1B8-4F42-9F61-33EEA508700F}" dt="2022-02-02T22:27:27.395" v="11622" actId="313"/>
          <ac:spMkLst>
            <pc:docMk/>
            <pc:sldMk cId="92241180" sldId="2076138334"/>
            <ac:spMk id="41" creationId="{854443F4-BC05-4AF9-B498-34FC27F8B53D}"/>
          </ac:spMkLst>
        </pc:spChg>
        <pc:spChg chg="add mod">
          <ac:chgData name="Todd Arbuckle" userId="3f912a9b-e077-427d-ae96-e38abb52f6b9" providerId="ADAL" clId="{9EE2BEA7-C1B8-4F42-9F61-33EEA508700F}" dt="2022-02-02T22:26:42.517" v="11615" actId="1036"/>
          <ac:spMkLst>
            <pc:docMk/>
            <pc:sldMk cId="92241180" sldId="2076138334"/>
            <ac:spMk id="43" creationId="{D438C30D-07E9-4BA3-B374-33196941B106}"/>
          </ac:spMkLst>
        </pc:spChg>
        <pc:spChg chg="add mod">
          <ac:chgData name="Todd Arbuckle" userId="3f912a9b-e077-427d-ae96-e38abb52f6b9" providerId="ADAL" clId="{9EE2BEA7-C1B8-4F42-9F61-33EEA508700F}" dt="2022-02-02T22:26:42.517" v="11615" actId="1036"/>
          <ac:spMkLst>
            <pc:docMk/>
            <pc:sldMk cId="92241180" sldId="2076138334"/>
            <ac:spMk id="44" creationId="{C67932C5-A306-488B-9BD8-141E482A0ABD}"/>
          </ac:spMkLst>
        </pc:spChg>
        <pc:spChg chg="add mod">
          <ac:chgData name="Todd Arbuckle" userId="3f912a9b-e077-427d-ae96-e38abb52f6b9" providerId="ADAL" clId="{9EE2BEA7-C1B8-4F42-9F61-33EEA508700F}" dt="2022-02-02T22:26:42.517" v="11615" actId="1036"/>
          <ac:spMkLst>
            <pc:docMk/>
            <pc:sldMk cId="92241180" sldId="2076138334"/>
            <ac:spMk id="46" creationId="{845527B1-5334-4A6E-91C0-EA39535DF4CF}"/>
          </ac:spMkLst>
        </pc:spChg>
        <pc:spChg chg="mod">
          <ac:chgData name="Todd Arbuckle" userId="3f912a9b-e077-427d-ae96-e38abb52f6b9" providerId="ADAL" clId="{9EE2BEA7-C1B8-4F42-9F61-33EEA508700F}" dt="2022-02-02T22:26:42.517" v="11615" actId="1036"/>
          <ac:spMkLst>
            <pc:docMk/>
            <pc:sldMk cId="92241180" sldId="2076138334"/>
            <ac:spMk id="57" creationId="{407D98EB-32AB-4EF7-B1E3-68C1BC23D49D}"/>
          </ac:spMkLst>
        </pc:spChg>
        <pc:spChg chg="mod">
          <ac:chgData name="Todd Arbuckle" userId="3f912a9b-e077-427d-ae96-e38abb52f6b9" providerId="ADAL" clId="{9EE2BEA7-C1B8-4F42-9F61-33EEA508700F}" dt="2022-02-02T22:26:42.517" v="11615" actId="1036"/>
          <ac:spMkLst>
            <pc:docMk/>
            <pc:sldMk cId="92241180" sldId="2076138334"/>
            <ac:spMk id="58" creationId="{895BA825-AD38-4BF2-BEE0-5E90825B8178}"/>
          </ac:spMkLst>
        </pc:spChg>
        <pc:picChg chg="mod">
          <ac:chgData name="Todd Arbuckle" userId="3f912a9b-e077-427d-ae96-e38abb52f6b9" providerId="ADAL" clId="{9EE2BEA7-C1B8-4F42-9F61-33EEA508700F}" dt="2022-02-02T22:26:42.517" v="11615" actId="1036"/>
          <ac:picMkLst>
            <pc:docMk/>
            <pc:sldMk cId="92241180" sldId="2076138334"/>
            <ac:picMk id="14" creationId="{A7639AB6-DCBF-4B6D-962C-ACC7FC10FFDD}"/>
          </ac:picMkLst>
        </pc:picChg>
        <pc:picChg chg="mod">
          <ac:chgData name="Todd Arbuckle" userId="3f912a9b-e077-427d-ae96-e38abb52f6b9" providerId="ADAL" clId="{9EE2BEA7-C1B8-4F42-9F61-33EEA508700F}" dt="2022-02-02T22:26:42.517" v="11615" actId="1036"/>
          <ac:picMkLst>
            <pc:docMk/>
            <pc:sldMk cId="92241180" sldId="2076138334"/>
            <ac:picMk id="15" creationId="{D298F299-744C-41C2-A7F1-4BC967FF8E9E}"/>
          </ac:picMkLst>
        </pc:picChg>
        <pc:picChg chg="mod">
          <ac:chgData name="Todd Arbuckle" userId="3f912a9b-e077-427d-ae96-e38abb52f6b9" providerId="ADAL" clId="{9EE2BEA7-C1B8-4F42-9F61-33EEA508700F}" dt="2022-02-02T22:26:42.517" v="11615" actId="1036"/>
          <ac:picMkLst>
            <pc:docMk/>
            <pc:sldMk cId="92241180" sldId="2076138334"/>
            <ac:picMk id="17" creationId="{B1540870-6147-49E6-AC8D-9B10ADDA3D6C}"/>
          </ac:picMkLst>
        </pc:picChg>
        <pc:picChg chg="add mod">
          <ac:chgData name="Todd Arbuckle" userId="3f912a9b-e077-427d-ae96-e38abb52f6b9" providerId="ADAL" clId="{9EE2BEA7-C1B8-4F42-9F61-33EEA508700F}" dt="2022-02-02T22:26:42.517" v="11615" actId="1036"/>
          <ac:picMkLst>
            <pc:docMk/>
            <pc:sldMk cId="92241180" sldId="2076138334"/>
            <ac:picMk id="34" creationId="{694CE728-8CD7-4B94-80D5-E3B1898F1232}"/>
          </ac:picMkLst>
        </pc:picChg>
        <pc:picChg chg="add mod">
          <ac:chgData name="Todd Arbuckle" userId="3f912a9b-e077-427d-ae96-e38abb52f6b9" providerId="ADAL" clId="{9EE2BEA7-C1B8-4F42-9F61-33EEA508700F}" dt="2022-02-02T22:26:42.517" v="11615" actId="1036"/>
          <ac:picMkLst>
            <pc:docMk/>
            <pc:sldMk cId="92241180" sldId="2076138334"/>
            <ac:picMk id="36" creationId="{8297655B-923E-40F4-A858-98931E2FAB75}"/>
          </ac:picMkLst>
        </pc:picChg>
        <pc:picChg chg="add mod">
          <ac:chgData name="Todd Arbuckle" userId="3f912a9b-e077-427d-ae96-e38abb52f6b9" providerId="ADAL" clId="{9EE2BEA7-C1B8-4F42-9F61-33EEA508700F}" dt="2022-02-02T22:26:42.517" v="11615" actId="1036"/>
          <ac:picMkLst>
            <pc:docMk/>
            <pc:sldMk cId="92241180" sldId="2076138334"/>
            <ac:picMk id="39" creationId="{7B630580-74B5-4094-868C-1E9C82953CAB}"/>
          </ac:picMkLst>
        </pc:picChg>
        <pc:picChg chg="add del mod">
          <ac:chgData name="Todd Arbuckle" userId="3f912a9b-e077-427d-ae96-e38abb52f6b9" providerId="ADAL" clId="{9EE2BEA7-C1B8-4F42-9F61-33EEA508700F}" dt="2022-02-02T22:23:44.450" v="11465" actId="478"/>
          <ac:picMkLst>
            <pc:docMk/>
            <pc:sldMk cId="92241180" sldId="2076138334"/>
            <ac:picMk id="42" creationId="{0F5EA881-2026-4469-88D0-2F48D60CF526}"/>
          </ac:picMkLst>
        </pc:picChg>
        <pc:picChg chg="add del mod">
          <ac:chgData name="Todd Arbuckle" userId="3f912a9b-e077-427d-ae96-e38abb52f6b9" providerId="ADAL" clId="{9EE2BEA7-C1B8-4F42-9F61-33EEA508700F}" dt="2022-02-02T22:25:56.775" v="11589" actId="478"/>
          <ac:picMkLst>
            <pc:docMk/>
            <pc:sldMk cId="92241180" sldId="2076138334"/>
            <ac:picMk id="45" creationId="{D7DF0EC8-F21C-442C-A451-3599A4DBE3F9}"/>
          </ac:picMkLst>
        </pc:picChg>
        <pc:picChg chg="add mod">
          <ac:chgData name="Todd Arbuckle" userId="3f912a9b-e077-427d-ae96-e38abb52f6b9" providerId="ADAL" clId="{9EE2BEA7-C1B8-4F42-9F61-33EEA508700F}" dt="2022-02-02T22:26:42.517" v="11615" actId="1036"/>
          <ac:picMkLst>
            <pc:docMk/>
            <pc:sldMk cId="92241180" sldId="2076138334"/>
            <ac:picMk id="55" creationId="{66359662-A063-4936-B14B-A61ADB0C8BAA}"/>
          </ac:picMkLst>
        </pc:picChg>
        <pc:picChg chg="del mod">
          <ac:chgData name="Todd Arbuckle" userId="3f912a9b-e077-427d-ae96-e38abb52f6b9" providerId="ADAL" clId="{9EE2BEA7-C1B8-4F42-9F61-33EEA508700F}" dt="2022-02-02T22:17:57.230" v="11286" actId="478"/>
          <ac:picMkLst>
            <pc:docMk/>
            <pc:sldMk cId="92241180" sldId="2076138334"/>
            <ac:picMk id="2052" creationId="{5FDD36AD-6751-4C0A-9867-9F0F7AFADF1F}"/>
          </ac:picMkLst>
        </pc:picChg>
        <pc:cxnChg chg="del mod">
          <ac:chgData name="Todd Arbuckle" userId="3f912a9b-e077-427d-ae96-e38abb52f6b9" providerId="ADAL" clId="{9EE2BEA7-C1B8-4F42-9F61-33EEA508700F}" dt="2022-02-02T22:18:34.281" v="11295" actId="478"/>
          <ac:cxnSpMkLst>
            <pc:docMk/>
            <pc:sldMk cId="92241180" sldId="2076138334"/>
            <ac:cxnSpMk id="6" creationId="{070E7C06-BC38-4475-A87A-1E7964D0FD1A}"/>
          </ac:cxnSpMkLst>
        </pc:cxnChg>
        <pc:cxnChg chg="del mod">
          <ac:chgData name="Todd Arbuckle" userId="3f912a9b-e077-427d-ae96-e38abb52f6b9" providerId="ADAL" clId="{9EE2BEA7-C1B8-4F42-9F61-33EEA508700F}" dt="2022-02-02T22:18:35.655" v="11296" actId="478"/>
          <ac:cxnSpMkLst>
            <pc:docMk/>
            <pc:sldMk cId="92241180" sldId="2076138334"/>
            <ac:cxnSpMk id="10" creationId="{D4B0A5A7-5F6E-44D5-A069-621D81609E70}"/>
          </ac:cxnSpMkLst>
        </pc:cxnChg>
        <pc:cxnChg chg="add del mod">
          <ac:chgData name="Todd Arbuckle" userId="3f912a9b-e077-427d-ae96-e38abb52f6b9" providerId="ADAL" clId="{9EE2BEA7-C1B8-4F42-9F61-33EEA508700F}" dt="2022-02-02T22:18:42.250" v="11299" actId="478"/>
          <ac:cxnSpMkLst>
            <pc:docMk/>
            <pc:sldMk cId="92241180" sldId="2076138334"/>
            <ac:cxnSpMk id="11" creationId="{A8D0780C-C011-4448-A6DB-C06D752CEBD0}"/>
          </ac:cxnSpMkLst>
        </pc:cxnChg>
        <pc:cxnChg chg="add mod">
          <ac:chgData name="Todd Arbuckle" userId="3f912a9b-e077-427d-ae96-e38abb52f6b9" providerId="ADAL" clId="{9EE2BEA7-C1B8-4F42-9F61-33EEA508700F}" dt="2022-02-08T22:12:36.195" v="11633" actId="962"/>
          <ac:cxnSpMkLst>
            <pc:docMk/>
            <pc:sldMk cId="92241180" sldId="2076138334"/>
            <ac:cxnSpMk id="20" creationId="{1B0C4A85-46EB-4861-B5E6-37F7FF647B0B}"/>
          </ac:cxnSpMkLst>
        </pc:cxnChg>
        <pc:cxnChg chg="add mod">
          <ac:chgData name="Todd Arbuckle" userId="3f912a9b-e077-427d-ae96-e38abb52f6b9" providerId="ADAL" clId="{9EE2BEA7-C1B8-4F42-9F61-33EEA508700F}" dt="2022-02-08T22:12:40.542" v="11635" actId="962"/>
          <ac:cxnSpMkLst>
            <pc:docMk/>
            <pc:sldMk cId="92241180" sldId="2076138334"/>
            <ac:cxnSpMk id="30" creationId="{A694DF97-EF62-4A13-9532-2049606CD67F}"/>
          </ac:cxnSpMkLst>
        </pc:cxnChg>
        <pc:cxnChg chg="add mod">
          <ac:chgData name="Todd Arbuckle" userId="3f912a9b-e077-427d-ae96-e38abb52f6b9" providerId="ADAL" clId="{9EE2BEA7-C1B8-4F42-9F61-33EEA508700F}" dt="2022-02-08T22:12:38.605" v="11634" actId="962"/>
          <ac:cxnSpMkLst>
            <pc:docMk/>
            <pc:sldMk cId="92241180" sldId="2076138334"/>
            <ac:cxnSpMk id="32" creationId="{CAE6B2A4-5E5E-4F40-A7E8-004883D0CE5E}"/>
          </ac:cxnSpMkLst>
        </pc:cxnChg>
        <pc:cxnChg chg="add mod">
          <ac:chgData name="Todd Arbuckle" userId="3f912a9b-e077-427d-ae96-e38abb52f6b9" providerId="ADAL" clId="{9EE2BEA7-C1B8-4F42-9F61-33EEA508700F}" dt="2022-02-08T22:12:44.039" v="11637" actId="962"/>
          <ac:cxnSpMkLst>
            <pc:docMk/>
            <pc:sldMk cId="92241180" sldId="2076138334"/>
            <ac:cxnSpMk id="49" creationId="{DD3D7A52-60C6-4486-9D06-0256806A33D3}"/>
          </ac:cxnSpMkLst>
        </pc:cxnChg>
        <pc:cxnChg chg="add mod">
          <ac:chgData name="Todd Arbuckle" userId="3f912a9b-e077-427d-ae96-e38abb52f6b9" providerId="ADAL" clId="{9EE2BEA7-C1B8-4F42-9F61-33EEA508700F}" dt="2022-02-08T22:12:42.171" v="11636" actId="962"/>
          <ac:cxnSpMkLst>
            <pc:docMk/>
            <pc:sldMk cId="92241180" sldId="2076138334"/>
            <ac:cxnSpMk id="51" creationId="{8FE99141-5F6C-4897-9E04-9FF1BADDDD8B}"/>
          </ac:cxnSpMkLst>
        </pc:cxnChg>
      </pc:sldChg>
      <pc:sldChg chg="modSp mod">
        <pc:chgData name="Todd Arbuckle" userId="3f912a9b-e077-427d-ae96-e38abb52f6b9" providerId="ADAL" clId="{9EE2BEA7-C1B8-4F42-9F61-33EEA508700F}" dt="2022-01-14T00:53:35.259" v="10936" actId="962"/>
        <pc:sldMkLst>
          <pc:docMk/>
          <pc:sldMk cId="2840839868" sldId="2134804440"/>
        </pc:sldMkLst>
        <pc:spChg chg="mod">
          <ac:chgData name="Todd Arbuckle" userId="3f912a9b-e077-427d-ae96-e38abb52f6b9" providerId="ADAL" clId="{9EE2BEA7-C1B8-4F42-9F61-33EEA508700F}" dt="2022-01-14T00:53:32.677" v="10930" actId="962"/>
          <ac:spMkLst>
            <pc:docMk/>
            <pc:sldMk cId="2840839868" sldId="2134804440"/>
            <ac:spMk id="2" creationId="{37D999B8-19AA-47B1-886D-160E561A6545}"/>
          </ac:spMkLst>
        </pc:spChg>
        <pc:spChg chg="mod">
          <ac:chgData name="Todd Arbuckle" userId="3f912a9b-e077-427d-ae96-e38abb52f6b9" providerId="ADAL" clId="{9EE2BEA7-C1B8-4F42-9F61-33EEA508700F}" dt="2022-01-14T00:53:32.071" v="10929" actId="962"/>
          <ac:spMkLst>
            <pc:docMk/>
            <pc:sldMk cId="2840839868" sldId="2134804440"/>
            <ac:spMk id="5" creationId="{4B66E6CC-1FEC-462F-B2FE-D6A1348F91D4}"/>
          </ac:spMkLst>
        </pc:spChg>
        <pc:spChg chg="mod">
          <ac:chgData name="Todd Arbuckle" userId="3f912a9b-e077-427d-ae96-e38abb52f6b9" providerId="ADAL" clId="{9EE2BEA7-C1B8-4F42-9F61-33EEA508700F}" dt="2022-01-14T00:53:24.938" v="10918" actId="962"/>
          <ac:spMkLst>
            <pc:docMk/>
            <pc:sldMk cId="2840839868" sldId="2134804440"/>
            <ac:spMk id="8" creationId="{4FF06095-34E4-4B90-97A0-E4152C3EBAB3}"/>
          </ac:spMkLst>
        </pc:spChg>
        <pc:spChg chg="mod">
          <ac:chgData name="Todd Arbuckle" userId="3f912a9b-e077-427d-ae96-e38abb52f6b9" providerId="ADAL" clId="{9EE2BEA7-C1B8-4F42-9F61-33EEA508700F}" dt="2022-01-14T00:53:24.395" v="10917" actId="962"/>
          <ac:spMkLst>
            <pc:docMk/>
            <pc:sldMk cId="2840839868" sldId="2134804440"/>
            <ac:spMk id="9" creationId="{534FF2F5-841D-48CA-AEA5-78A8BA573133}"/>
          </ac:spMkLst>
        </pc:spChg>
        <pc:spChg chg="mod">
          <ac:chgData name="Todd Arbuckle" userId="3f912a9b-e077-427d-ae96-e38abb52f6b9" providerId="ADAL" clId="{9EE2BEA7-C1B8-4F42-9F61-33EEA508700F}" dt="2022-01-14T00:53:25.523" v="10919" actId="962"/>
          <ac:spMkLst>
            <pc:docMk/>
            <pc:sldMk cId="2840839868" sldId="2134804440"/>
            <ac:spMk id="10" creationId="{AACBB57A-E258-45B4-B988-90ADBA12310A}"/>
          </ac:spMkLst>
        </pc:spChg>
        <pc:spChg chg="mod">
          <ac:chgData name="Todd Arbuckle" userId="3f912a9b-e077-427d-ae96-e38abb52f6b9" providerId="ADAL" clId="{9EE2BEA7-C1B8-4F42-9F61-33EEA508700F}" dt="2022-01-14T00:53:26.864" v="10921" actId="962"/>
          <ac:spMkLst>
            <pc:docMk/>
            <pc:sldMk cId="2840839868" sldId="2134804440"/>
            <ac:spMk id="11" creationId="{F7F35660-F59E-42C9-93A8-BE28D3EF6FA8}"/>
          </ac:spMkLst>
        </pc:spChg>
        <pc:spChg chg="mod">
          <ac:chgData name="Todd Arbuckle" userId="3f912a9b-e077-427d-ae96-e38abb52f6b9" providerId="ADAL" clId="{9EE2BEA7-C1B8-4F42-9F61-33EEA508700F}" dt="2022-01-14T00:53:27.958" v="10923" actId="962"/>
          <ac:spMkLst>
            <pc:docMk/>
            <pc:sldMk cId="2840839868" sldId="2134804440"/>
            <ac:spMk id="12" creationId="{2808D19C-993D-4EF3-B6A4-E09A49F84C43}"/>
          </ac:spMkLst>
        </pc:spChg>
        <pc:spChg chg="mod">
          <ac:chgData name="Todd Arbuckle" userId="3f912a9b-e077-427d-ae96-e38abb52f6b9" providerId="ADAL" clId="{9EE2BEA7-C1B8-4F42-9F61-33EEA508700F}" dt="2022-01-14T00:53:29.005" v="10925" actId="962"/>
          <ac:spMkLst>
            <pc:docMk/>
            <pc:sldMk cId="2840839868" sldId="2134804440"/>
            <ac:spMk id="13" creationId="{96BCCB5D-85EE-4D85-9A07-12017328C16A}"/>
          </ac:spMkLst>
        </pc:spChg>
        <pc:spChg chg="mod">
          <ac:chgData name="Todd Arbuckle" userId="3f912a9b-e077-427d-ae96-e38abb52f6b9" providerId="ADAL" clId="{9EE2BEA7-C1B8-4F42-9F61-33EEA508700F}" dt="2022-01-14T00:53:26.069" v="10920" actId="962"/>
          <ac:spMkLst>
            <pc:docMk/>
            <pc:sldMk cId="2840839868" sldId="2134804440"/>
            <ac:spMk id="14" creationId="{6F9CADFA-58BA-4C51-BD83-2EF538C48A38}"/>
          </ac:spMkLst>
        </pc:spChg>
        <pc:spChg chg="mod">
          <ac:chgData name="Todd Arbuckle" userId="3f912a9b-e077-427d-ae96-e38abb52f6b9" providerId="ADAL" clId="{9EE2BEA7-C1B8-4F42-9F61-33EEA508700F}" dt="2022-01-14T00:53:27.306" v="10922" actId="962"/>
          <ac:spMkLst>
            <pc:docMk/>
            <pc:sldMk cId="2840839868" sldId="2134804440"/>
            <ac:spMk id="15" creationId="{811ED5AD-7341-4C40-AD55-96CE255761E1}"/>
          </ac:spMkLst>
        </pc:spChg>
        <pc:spChg chg="mod">
          <ac:chgData name="Todd Arbuckle" userId="3f912a9b-e077-427d-ae96-e38abb52f6b9" providerId="ADAL" clId="{9EE2BEA7-C1B8-4F42-9F61-33EEA508700F}" dt="2022-01-14T00:53:28.571" v="10924" actId="962"/>
          <ac:spMkLst>
            <pc:docMk/>
            <pc:sldMk cId="2840839868" sldId="2134804440"/>
            <ac:spMk id="16" creationId="{78F68060-02BD-4C88-A944-D42650F00444}"/>
          </ac:spMkLst>
        </pc:spChg>
        <pc:spChg chg="mod">
          <ac:chgData name="Todd Arbuckle" userId="3f912a9b-e077-427d-ae96-e38abb52f6b9" providerId="ADAL" clId="{9EE2BEA7-C1B8-4F42-9F61-33EEA508700F}" dt="2022-01-14T00:53:29.438" v="10926" actId="962"/>
          <ac:spMkLst>
            <pc:docMk/>
            <pc:sldMk cId="2840839868" sldId="2134804440"/>
            <ac:spMk id="17" creationId="{F4F2DB21-7053-4902-8654-D6DBB5070AB6}"/>
          </ac:spMkLst>
        </pc:spChg>
        <pc:spChg chg="mod">
          <ac:chgData name="Todd Arbuckle" userId="3f912a9b-e077-427d-ae96-e38abb52f6b9" providerId="ADAL" clId="{9EE2BEA7-C1B8-4F42-9F61-33EEA508700F}" dt="2022-01-14T00:53:30.112" v="10927" actId="962"/>
          <ac:spMkLst>
            <pc:docMk/>
            <pc:sldMk cId="2840839868" sldId="2134804440"/>
            <ac:spMk id="18" creationId="{7468B97D-D5B1-4E09-9B58-6E809A33A1A5}"/>
          </ac:spMkLst>
        </pc:spChg>
        <pc:spChg chg="mod">
          <ac:chgData name="Todd Arbuckle" userId="3f912a9b-e077-427d-ae96-e38abb52f6b9" providerId="ADAL" clId="{9EE2BEA7-C1B8-4F42-9F61-33EEA508700F}" dt="2022-01-14T00:53:30.539" v="10928" actId="962"/>
          <ac:spMkLst>
            <pc:docMk/>
            <pc:sldMk cId="2840839868" sldId="2134804440"/>
            <ac:spMk id="19" creationId="{73617F1A-0AFE-49A5-A091-C6EDBE7539B0}"/>
          </ac:spMkLst>
        </pc:spChg>
        <pc:spChg chg="mod">
          <ac:chgData name="Todd Arbuckle" userId="3f912a9b-e077-427d-ae96-e38abb52f6b9" providerId="ADAL" clId="{9EE2BEA7-C1B8-4F42-9F61-33EEA508700F}" dt="2022-01-14T00:53:33.154" v="10931" actId="962"/>
          <ac:spMkLst>
            <pc:docMk/>
            <pc:sldMk cId="2840839868" sldId="2134804440"/>
            <ac:spMk id="24" creationId="{991AAD49-3636-41DC-87C9-2037A1A60EB4}"/>
          </ac:spMkLst>
        </pc:spChg>
        <pc:grpChg chg="mod">
          <ac:chgData name="Todd Arbuckle" userId="3f912a9b-e077-427d-ae96-e38abb52f6b9" providerId="ADAL" clId="{9EE2BEA7-C1B8-4F42-9F61-33EEA508700F}" dt="2022-01-14T00:53:33.577" v="10932" actId="962"/>
          <ac:grpSpMkLst>
            <pc:docMk/>
            <pc:sldMk cId="2840839868" sldId="2134804440"/>
            <ac:grpSpMk id="29" creationId="{2A0D9DD5-F36B-4AFC-8ED6-1342FD44AD91}"/>
          </ac:grpSpMkLst>
        </pc:grpChg>
        <pc:grpChg chg="mod">
          <ac:chgData name="Todd Arbuckle" userId="3f912a9b-e077-427d-ae96-e38abb52f6b9" providerId="ADAL" clId="{9EE2BEA7-C1B8-4F42-9F61-33EEA508700F}" dt="2022-01-14T00:53:35.259" v="10936" actId="962"/>
          <ac:grpSpMkLst>
            <pc:docMk/>
            <pc:sldMk cId="2840839868" sldId="2134804440"/>
            <ac:grpSpMk id="36" creationId="{D3DCBAEA-2408-4DD7-B2F8-2431CE06A9A9}"/>
          </ac:grpSpMkLst>
        </pc:grpChg>
        <pc:grpChg chg="mod">
          <ac:chgData name="Todd Arbuckle" userId="3f912a9b-e077-427d-ae96-e38abb52f6b9" providerId="ADAL" clId="{9EE2BEA7-C1B8-4F42-9F61-33EEA508700F}" dt="2022-01-14T00:53:33.986" v="10933" actId="962"/>
          <ac:grpSpMkLst>
            <pc:docMk/>
            <pc:sldMk cId="2840839868" sldId="2134804440"/>
            <ac:grpSpMk id="68" creationId="{CEE7B8CE-3334-47A8-A74B-43B849DAA8C6}"/>
          </ac:grpSpMkLst>
        </pc:grpChg>
        <pc:grpChg chg="mod">
          <ac:chgData name="Todd Arbuckle" userId="3f912a9b-e077-427d-ae96-e38abb52f6b9" providerId="ADAL" clId="{9EE2BEA7-C1B8-4F42-9F61-33EEA508700F}" dt="2022-01-14T00:53:34.391" v="10934" actId="962"/>
          <ac:grpSpMkLst>
            <pc:docMk/>
            <pc:sldMk cId="2840839868" sldId="2134804440"/>
            <ac:grpSpMk id="75" creationId="{A968D7B8-5FD8-4EC7-98DA-E557B4F0DFB8}"/>
          </ac:grpSpMkLst>
        </pc:grpChg>
        <pc:grpChg chg="mod">
          <ac:chgData name="Todd Arbuckle" userId="3f912a9b-e077-427d-ae96-e38abb52f6b9" providerId="ADAL" clId="{9EE2BEA7-C1B8-4F42-9F61-33EEA508700F}" dt="2022-01-14T00:53:34.868" v="10935" actId="962"/>
          <ac:grpSpMkLst>
            <pc:docMk/>
            <pc:sldMk cId="2840839868" sldId="2134804440"/>
            <ac:grpSpMk id="82" creationId="{1DB0B367-9A97-4117-98B7-C5497F36607C}"/>
          </ac:grpSpMkLst>
        </pc:grpChg>
      </pc:sldChg>
      <pc:sldChg chg="addSp delSp modSp mod delAnim">
        <pc:chgData name="Todd Arbuckle" userId="3f912a9b-e077-427d-ae96-e38abb52f6b9" providerId="ADAL" clId="{9EE2BEA7-C1B8-4F42-9F61-33EEA508700F}" dt="2022-01-14T00:59:36.466" v="11228" actId="207"/>
        <pc:sldMkLst>
          <pc:docMk/>
          <pc:sldMk cId="3019880374" sldId="2134804445"/>
        </pc:sldMkLst>
        <pc:spChg chg="mod">
          <ac:chgData name="Todd Arbuckle" userId="3f912a9b-e077-427d-ae96-e38abb52f6b9" providerId="ADAL" clId="{9EE2BEA7-C1B8-4F42-9F61-33EEA508700F}" dt="2022-01-14T00:54:25.107" v="10982" actId="962"/>
          <ac:spMkLst>
            <pc:docMk/>
            <pc:sldMk cId="3019880374" sldId="2134804445"/>
            <ac:spMk id="2" creationId="{49DE191C-07F1-490A-8A93-A6704355AF33}"/>
          </ac:spMkLst>
        </pc:spChg>
        <pc:spChg chg="mod">
          <ac:chgData name="Todd Arbuckle" userId="3f912a9b-e077-427d-ae96-e38abb52f6b9" providerId="ADAL" clId="{9EE2BEA7-C1B8-4F42-9F61-33EEA508700F}" dt="2022-01-14T00:54:25.581" v="10983" actId="962"/>
          <ac:spMkLst>
            <pc:docMk/>
            <pc:sldMk cId="3019880374" sldId="2134804445"/>
            <ac:spMk id="192" creationId="{979C7E46-ECB5-4CD9-8BD8-8CC805C87A59}"/>
          </ac:spMkLst>
        </pc:spChg>
        <pc:spChg chg="mod">
          <ac:chgData name="Todd Arbuckle" userId="3f912a9b-e077-427d-ae96-e38abb52f6b9" providerId="ADAL" clId="{9EE2BEA7-C1B8-4F42-9F61-33EEA508700F}" dt="2022-01-14T00:54:26.034" v="10984" actId="962"/>
          <ac:spMkLst>
            <pc:docMk/>
            <pc:sldMk cId="3019880374" sldId="2134804445"/>
            <ac:spMk id="195" creationId="{6C413E11-D025-4CF2-9BE7-1AE5F5279206}"/>
          </ac:spMkLst>
        </pc:spChg>
        <pc:spChg chg="mod">
          <ac:chgData name="Todd Arbuckle" userId="3f912a9b-e077-427d-ae96-e38abb52f6b9" providerId="ADAL" clId="{9EE2BEA7-C1B8-4F42-9F61-33EEA508700F}" dt="2022-01-14T00:54:26.452" v="10985" actId="962"/>
          <ac:spMkLst>
            <pc:docMk/>
            <pc:sldMk cId="3019880374" sldId="2134804445"/>
            <ac:spMk id="205" creationId="{654075B5-A152-49F7-ADA6-9FA52989D1D6}"/>
          </ac:spMkLst>
        </pc:spChg>
        <pc:spChg chg="mod">
          <ac:chgData name="Todd Arbuckle" userId="3f912a9b-e077-427d-ae96-e38abb52f6b9" providerId="ADAL" clId="{9EE2BEA7-C1B8-4F42-9F61-33EEA508700F}" dt="2022-01-14T00:54:26.914" v="10986" actId="962"/>
          <ac:spMkLst>
            <pc:docMk/>
            <pc:sldMk cId="3019880374" sldId="2134804445"/>
            <ac:spMk id="206" creationId="{92DB529B-B7DA-4009-819F-55486BA59873}"/>
          </ac:spMkLst>
        </pc:spChg>
        <pc:spChg chg="mod">
          <ac:chgData name="Todd Arbuckle" userId="3f912a9b-e077-427d-ae96-e38abb52f6b9" providerId="ADAL" clId="{9EE2BEA7-C1B8-4F42-9F61-33EEA508700F}" dt="2022-01-14T00:54:27.571" v="10987" actId="962"/>
          <ac:spMkLst>
            <pc:docMk/>
            <pc:sldMk cId="3019880374" sldId="2134804445"/>
            <ac:spMk id="213" creationId="{4A104AF4-058F-446F-9B6A-2919AC82BBF6}"/>
          </ac:spMkLst>
        </pc:spChg>
        <pc:spChg chg="mod">
          <ac:chgData name="Todd Arbuckle" userId="3f912a9b-e077-427d-ae96-e38abb52f6b9" providerId="ADAL" clId="{9EE2BEA7-C1B8-4F42-9F61-33EEA508700F}" dt="2022-01-14T00:54:27.975" v="10988" actId="962"/>
          <ac:spMkLst>
            <pc:docMk/>
            <pc:sldMk cId="3019880374" sldId="2134804445"/>
            <ac:spMk id="214" creationId="{BE1041BB-71F7-4D49-B96A-59DB94679561}"/>
          </ac:spMkLst>
        </pc:spChg>
        <pc:spChg chg="mod">
          <ac:chgData name="Todd Arbuckle" userId="3f912a9b-e077-427d-ae96-e38abb52f6b9" providerId="ADAL" clId="{9EE2BEA7-C1B8-4F42-9F61-33EEA508700F}" dt="2022-01-14T00:54:33.804" v="10989" actId="962"/>
          <ac:spMkLst>
            <pc:docMk/>
            <pc:sldMk cId="3019880374" sldId="2134804445"/>
            <ac:spMk id="260" creationId="{26617551-7F56-4FBD-93E7-161AAEE5B826}"/>
          </ac:spMkLst>
        </pc:spChg>
        <pc:spChg chg="mod">
          <ac:chgData name="Todd Arbuckle" userId="3f912a9b-e077-427d-ae96-e38abb52f6b9" providerId="ADAL" clId="{9EE2BEA7-C1B8-4F42-9F61-33EEA508700F}" dt="2022-01-14T00:54:35.042" v="10990" actId="962"/>
          <ac:spMkLst>
            <pc:docMk/>
            <pc:sldMk cId="3019880374" sldId="2134804445"/>
            <ac:spMk id="261" creationId="{9DAB92A6-7570-4440-82D7-AA2EA189DAB7}"/>
          </ac:spMkLst>
        </pc:spChg>
        <pc:spChg chg="mod">
          <ac:chgData name="Todd Arbuckle" userId="3f912a9b-e077-427d-ae96-e38abb52f6b9" providerId="ADAL" clId="{9EE2BEA7-C1B8-4F42-9F61-33EEA508700F}" dt="2022-01-14T00:54:35.715" v="10991" actId="962"/>
          <ac:spMkLst>
            <pc:docMk/>
            <pc:sldMk cId="3019880374" sldId="2134804445"/>
            <ac:spMk id="262" creationId="{E00B9997-C732-4209-89E7-8D363BD01E5F}"/>
          </ac:spMkLst>
        </pc:spChg>
        <pc:spChg chg="mod">
          <ac:chgData name="Todd Arbuckle" userId="3f912a9b-e077-427d-ae96-e38abb52f6b9" providerId="ADAL" clId="{9EE2BEA7-C1B8-4F42-9F61-33EEA508700F}" dt="2022-01-14T00:54:36.210" v="10992" actId="962"/>
          <ac:spMkLst>
            <pc:docMk/>
            <pc:sldMk cId="3019880374" sldId="2134804445"/>
            <ac:spMk id="263" creationId="{53B79131-59FB-476D-9FEC-D9C286311D40}"/>
          </ac:spMkLst>
        </pc:spChg>
        <pc:spChg chg="mod">
          <ac:chgData name="Todd Arbuckle" userId="3f912a9b-e077-427d-ae96-e38abb52f6b9" providerId="ADAL" clId="{9EE2BEA7-C1B8-4F42-9F61-33EEA508700F}" dt="2022-01-14T00:54:36.955" v="10993" actId="962"/>
          <ac:spMkLst>
            <pc:docMk/>
            <pc:sldMk cId="3019880374" sldId="2134804445"/>
            <ac:spMk id="264" creationId="{DFA39126-4BC8-4CBC-BA95-A9C4B8170619}"/>
          </ac:spMkLst>
        </pc:spChg>
        <pc:spChg chg="mod">
          <ac:chgData name="Todd Arbuckle" userId="3f912a9b-e077-427d-ae96-e38abb52f6b9" providerId="ADAL" clId="{9EE2BEA7-C1B8-4F42-9F61-33EEA508700F}" dt="2022-01-14T00:54:37.358" v="10994" actId="962"/>
          <ac:spMkLst>
            <pc:docMk/>
            <pc:sldMk cId="3019880374" sldId="2134804445"/>
            <ac:spMk id="265" creationId="{CADF4BD7-3C04-49DB-9C9F-B328E599C7D6}"/>
          </ac:spMkLst>
        </pc:spChg>
        <pc:spChg chg="mod">
          <ac:chgData name="Todd Arbuckle" userId="3f912a9b-e077-427d-ae96-e38abb52f6b9" providerId="ADAL" clId="{9EE2BEA7-C1B8-4F42-9F61-33EEA508700F}" dt="2022-01-14T00:22:53.582" v="7750" actId="962"/>
          <ac:spMkLst>
            <pc:docMk/>
            <pc:sldMk cId="3019880374" sldId="2134804445"/>
            <ac:spMk id="270" creationId="{5FB12C10-BA28-4DFD-90FC-AF1A05FDBAFF}"/>
          </ac:spMkLst>
        </pc:spChg>
        <pc:spChg chg="mod">
          <ac:chgData name="Todd Arbuckle" userId="3f912a9b-e077-427d-ae96-e38abb52f6b9" providerId="ADAL" clId="{9EE2BEA7-C1B8-4F42-9F61-33EEA508700F}" dt="2022-01-14T00:23:05.320" v="7753" actId="962"/>
          <ac:spMkLst>
            <pc:docMk/>
            <pc:sldMk cId="3019880374" sldId="2134804445"/>
            <ac:spMk id="271" creationId="{EE308549-6176-4A19-BE9A-45968E411103}"/>
          </ac:spMkLst>
        </pc:spChg>
        <pc:spChg chg="topLvl">
          <ac:chgData name="Todd Arbuckle" userId="3f912a9b-e077-427d-ae96-e38abb52f6b9" providerId="ADAL" clId="{9EE2BEA7-C1B8-4F42-9F61-33EEA508700F}" dt="2022-01-14T00:58:15.189" v="11138" actId="165"/>
          <ac:spMkLst>
            <pc:docMk/>
            <pc:sldMk cId="3019880374" sldId="2134804445"/>
            <ac:spMk id="329" creationId="{A3DC0BF8-B9B9-49DB-AEB9-BBE72350C153}"/>
          </ac:spMkLst>
        </pc:spChg>
        <pc:spChg chg="topLvl">
          <ac:chgData name="Todd Arbuckle" userId="3f912a9b-e077-427d-ae96-e38abb52f6b9" providerId="ADAL" clId="{9EE2BEA7-C1B8-4F42-9F61-33EEA508700F}" dt="2022-01-14T00:58:15.189" v="11138" actId="165"/>
          <ac:spMkLst>
            <pc:docMk/>
            <pc:sldMk cId="3019880374" sldId="2134804445"/>
            <ac:spMk id="330" creationId="{A5D0B57C-7258-444E-9BED-D4A3E032289A}"/>
          </ac:spMkLst>
        </pc:spChg>
        <pc:spChg chg="topLvl">
          <ac:chgData name="Todd Arbuckle" userId="3f912a9b-e077-427d-ae96-e38abb52f6b9" providerId="ADAL" clId="{9EE2BEA7-C1B8-4F42-9F61-33EEA508700F}" dt="2022-01-14T00:58:15.189" v="11138" actId="165"/>
          <ac:spMkLst>
            <pc:docMk/>
            <pc:sldMk cId="3019880374" sldId="2134804445"/>
            <ac:spMk id="331" creationId="{B25DF462-9024-46D2-A09F-95656CB07497}"/>
          </ac:spMkLst>
        </pc:spChg>
        <pc:spChg chg="topLvl">
          <ac:chgData name="Todd Arbuckle" userId="3f912a9b-e077-427d-ae96-e38abb52f6b9" providerId="ADAL" clId="{9EE2BEA7-C1B8-4F42-9F61-33EEA508700F}" dt="2022-01-14T00:58:15.189" v="11138" actId="165"/>
          <ac:spMkLst>
            <pc:docMk/>
            <pc:sldMk cId="3019880374" sldId="2134804445"/>
            <ac:spMk id="332" creationId="{363D081F-2CAE-4923-BF4B-6F5ED71CE23B}"/>
          </ac:spMkLst>
        </pc:spChg>
        <pc:spChg chg="topLvl">
          <ac:chgData name="Todd Arbuckle" userId="3f912a9b-e077-427d-ae96-e38abb52f6b9" providerId="ADAL" clId="{9EE2BEA7-C1B8-4F42-9F61-33EEA508700F}" dt="2022-01-14T00:58:15.189" v="11138" actId="165"/>
          <ac:spMkLst>
            <pc:docMk/>
            <pc:sldMk cId="3019880374" sldId="2134804445"/>
            <ac:spMk id="333" creationId="{72368EB4-940B-4398-8B43-5DE211E24B14}"/>
          </ac:spMkLst>
        </pc:spChg>
        <pc:spChg chg="topLvl">
          <ac:chgData name="Todd Arbuckle" userId="3f912a9b-e077-427d-ae96-e38abb52f6b9" providerId="ADAL" clId="{9EE2BEA7-C1B8-4F42-9F61-33EEA508700F}" dt="2022-01-14T00:58:15.189" v="11138" actId="165"/>
          <ac:spMkLst>
            <pc:docMk/>
            <pc:sldMk cId="3019880374" sldId="2134804445"/>
            <ac:spMk id="334" creationId="{1E284672-8F92-442C-A5D2-FF9EFCD226EA}"/>
          </ac:spMkLst>
        </pc:spChg>
        <pc:spChg chg="topLvl">
          <ac:chgData name="Todd Arbuckle" userId="3f912a9b-e077-427d-ae96-e38abb52f6b9" providerId="ADAL" clId="{9EE2BEA7-C1B8-4F42-9F61-33EEA508700F}" dt="2022-01-14T00:58:15.189" v="11138" actId="165"/>
          <ac:spMkLst>
            <pc:docMk/>
            <pc:sldMk cId="3019880374" sldId="2134804445"/>
            <ac:spMk id="335" creationId="{5B3A662C-40FE-4D81-9A81-0B589D76056F}"/>
          </ac:spMkLst>
        </pc:spChg>
        <pc:spChg chg="topLvl">
          <ac:chgData name="Todd Arbuckle" userId="3f912a9b-e077-427d-ae96-e38abb52f6b9" providerId="ADAL" clId="{9EE2BEA7-C1B8-4F42-9F61-33EEA508700F}" dt="2022-01-14T00:58:15.189" v="11138" actId="165"/>
          <ac:spMkLst>
            <pc:docMk/>
            <pc:sldMk cId="3019880374" sldId="2134804445"/>
            <ac:spMk id="341" creationId="{B3662F74-0110-4215-BD0E-F9345C0A9A9C}"/>
          </ac:spMkLst>
        </pc:spChg>
        <pc:spChg chg="topLvl">
          <ac:chgData name="Todd Arbuckle" userId="3f912a9b-e077-427d-ae96-e38abb52f6b9" providerId="ADAL" clId="{9EE2BEA7-C1B8-4F42-9F61-33EEA508700F}" dt="2022-01-14T00:58:15.189" v="11138" actId="165"/>
          <ac:spMkLst>
            <pc:docMk/>
            <pc:sldMk cId="3019880374" sldId="2134804445"/>
            <ac:spMk id="342" creationId="{EC4C036C-EB4B-4AC1-B236-719B888574D2}"/>
          </ac:spMkLst>
        </pc:spChg>
        <pc:spChg chg="topLvl">
          <ac:chgData name="Todd Arbuckle" userId="3f912a9b-e077-427d-ae96-e38abb52f6b9" providerId="ADAL" clId="{9EE2BEA7-C1B8-4F42-9F61-33EEA508700F}" dt="2022-01-14T00:58:15.189" v="11138" actId="165"/>
          <ac:spMkLst>
            <pc:docMk/>
            <pc:sldMk cId="3019880374" sldId="2134804445"/>
            <ac:spMk id="343" creationId="{2C9CA72B-9427-4866-B52E-EF2EEDBBB57E}"/>
          </ac:spMkLst>
        </pc:spChg>
        <pc:spChg chg="topLvl">
          <ac:chgData name="Todd Arbuckle" userId="3f912a9b-e077-427d-ae96-e38abb52f6b9" providerId="ADAL" clId="{9EE2BEA7-C1B8-4F42-9F61-33EEA508700F}" dt="2022-01-14T00:58:15.189" v="11138" actId="165"/>
          <ac:spMkLst>
            <pc:docMk/>
            <pc:sldMk cId="3019880374" sldId="2134804445"/>
            <ac:spMk id="344" creationId="{2D993FAA-02EC-42CB-BB4C-D9BA5AA0DDEC}"/>
          </ac:spMkLst>
        </pc:spChg>
        <pc:spChg chg="topLvl">
          <ac:chgData name="Todd Arbuckle" userId="3f912a9b-e077-427d-ae96-e38abb52f6b9" providerId="ADAL" clId="{9EE2BEA7-C1B8-4F42-9F61-33EEA508700F}" dt="2022-01-14T00:58:15.189" v="11138" actId="165"/>
          <ac:spMkLst>
            <pc:docMk/>
            <pc:sldMk cId="3019880374" sldId="2134804445"/>
            <ac:spMk id="345" creationId="{8E449405-A317-44AD-8A02-AE13DAF1958C}"/>
          </ac:spMkLst>
        </pc:spChg>
        <pc:spChg chg="mod topLvl">
          <ac:chgData name="Todd Arbuckle" userId="3f912a9b-e077-427d-ae96-e38abb52f6b9" providerId="ADAL" clId="{9EE2BEA7-C1B8-4F42-9F61-33EEA508700F}" dt="2022-01-14T00:59:36.466" v="11228" actId="207"/>
          <ac:spMkLst>
            <pc:docMk/>
            <pc:sldMk cId="3019880374" sldId="2134804445"/>
            <ac:spMk id="346" creationId="{49FC0F08-F467-48E7-8B66-6BD26AF9FBFA}"/>
          </ac:spMkLst>
        </pc:spChg>
        <pc:spChg chg="mod topLvl">
          <ac:chgData name="Todd Arbuckle" userId="3f912a9b-e077-427d-ae96-e38abb52f6b9" providerId="ADAL" clId="{9EE2BEA7-C1B8-4F42-9F61-33EEA508700F}" dt="2022-01-14T00:59:36.466" v="11228" actId="207"/>
          <ac:spMkLst>
            <pc:docMk/>
            <pc:sldMk cId="3019880374" sldId="2134804445"/>
            <ac:spMk id="347" creationId="{6FFF5A49-BE05-4A5F-A05F-89D7BBE6203E}"/>
          </ac:spMkLst>
        </pc:spChg>
        <pc:spChg chg="mod topLvl">
          <ac:chgData name="Todd Arbuckle" userId="3f912a9b-e077-427d-ae96-e38abb52f6b9" providerId="ADAL" clId="{9EE2BEA7-C1B8-4F42-9F61-33EEA508700F}" dt="2022-01-14T00:59:27.934" v="11227" actId="207"/>
          <ac:spMkLst>
            <pc:docMk/>
            <pc:sldMk cId="3019880374" sldId="2134804445"/>
            <ac:spMk id="348" creationId="{B6CC519F-DD4D-43B8-AC21-C4FF83C3D57E}"/>
          </ac:spMkLst>
        </pc:spChg>
        <pc:spChg chg="mod topLvl">
          <ac:chgData name="Todd Arbuckle" userId="3f912a9b-e077-427d-ae96-e38abb52f6b9" providerId="ADAL" clId="{9EE2BEA7-C1B8-4F42-9F61-33EEA508700F}" dt="2022-01-14T00:59:36.466" v="11228" actId="207"/>
          <ac:spMkLst>
            <pc:docMk/>
            <pc:sldMk cId="3019880374" sldId="2134804445"/>
            <ac:spMk id="349" creationId="{350D404D-3F34-4817-9718-8DB0CF9E5836}"/>
          </ac:spMkLst>
        </pc:spChg>
        <pc:spChg chg="mod topLvl">
          <ac:chgData name="Todd Arbuckle" userId="3f912a9b-e077-427d-ae96-e38abb52f6b9" providerId="ADAL" clId="{9EE2BEA7-C1B8-4F42-9F61-33EEA508700F}" dt="2022-01-14T00:59:36.466" v="11228" actId="207"/>
          <ac:spMkLst>
            <pc:docMk/>
            <pc:sldMk cId="3019880374" sldId="2134804445"/>
            <ac:spMk id="353" creationId="{C8B8B8A8-BCFB-4062-B647-2089A3A395D6}"/>
          </ac:spMkLst>
        </pc:spChg>
        <pc:spChg chg="mod topLvl">
          <ac:chgData name="Todd Arbuckle" userId="3f912a9b-e077-427d-ae96-e38abb52f6b9" providerId="ADAL" clId="{9EE2BEA7-C1B8-4F42-9F61-33EEA508700F}" dt="2022-01-14T00:59:36.466" v="11228" actId="207"/>
          <ac:spMkLst>
            <pc:docMk/>
            <pc:sldMk cId="3019880374" sldId="2134804445"/>
            <ac:spMk id="354" creationId="{9D135168-1D55-4820-89E4-8324694FFAA9}"/>
          </ac:spMkLst>
        </pc:spChg>
        <pc:spChg chg="mod topLvl">
          <ac:chgData name="Todd Arbuckle" userId="3f912a9b-e077-427d-ae96-e38abb52f6b9" providerId="ADAL" clId="{9EE2BEA7-C1B8-4F42-9F61-33EEA508700F}" dt="2022-01-14T00:59:36.466" v="11228" actId="207"/>
          <ac:spMkLst>
            <pc:docMk/>
            <pc:sldMk cId="3019880374" sldId="2134804445"/>
            <ac:spMk id="355" creationId="{5984238A-CD1E-4BF0-A470-6877D5033B35}"/>
          </ac:spMkLst>
        </pc:spChg>
        <pc:spChg chg="topLvl">
          <ac:chgData name="Todd Arbuckle" userId="3f912a9b-e077-427d-ae96-e38abb52f6b9" providerId="ADAL" clId="{9EE2BEA7-C1B8-4F42-9F61-33EEA508700F}" dt="2022-01-14T00:58:15.189" v="11138" actId="165"/>
          <ac:spMkLst>
            <pc:docMk/>
            <pc:sldMk cId="3019880374" sldId="2134804445"/>
            <ac:spMk id="356" creationId="{A6C96514-65EA-4FF8-BE35-82A64C4970EC}"/>
          </ac:spMkLst>
        </pc:spChg>
        <pc:spChg chg="topLvl">
          <ac:chgData name="Todd Arbuckle" userId="3f912a9b-e077-427d-ae96-e38abb52f6b9" providerId="ADAL" clId="{9EE2BEA7-C1B8-4F42-9F61-33EEA508700F}" dt="2022-01-14T00:58:15.189" v="11138" actId="165"/>
          <ac:spMkLst>
            <pc:docMk/>
            <pc:sldMk cId="3019880374" sldId="2134804445"/>
            <ac:spMk id="357" creationId="{0A56DA9A-7519-4804-94BE-F148CBB6466C}"/>
          </ac:spMkLst>
        </pc:spChg>
        <pc:spChg chg="topLvl">
          <ac:chgData name="Todd Arbuckle" userId="3f912a9b-e077-427d-ae96-e38abb52f6b9" providerId="ADAL" clId="{9EE2BEA7-C1B8-4F42-9F61-33EEA508700F}" dt="2022-01-14T00:58:15.189" v="11138" actId="165"/>
          <ac:spMkLst>
            <pc:docMk/>
            <pc:sldMk cId="3019880374" sldId="2134804445"/>
            <ac:spMk id="358" creationId="{6C6F1ED1-EDB6-492D-A37A-7F04ED9E97B7}"/>
          </ac:spMkLst>
        </pc:spChg>
        <pc:spChg chg="topLvl">
          <ac:chgData name="Todd Arbuckle" userId="3f912a9b-e077-427d-ae96-e38abb52f6b9" providerId="ADAL" clId="{9EE2BEA7-C1B8-4F42-9F61-33EEA508700F}" dt="2022-01-14T00:58:15.189" v="11138" actId="165"/>
          <ac:spMkLst>
            <pc:docMk/>
            <pc:sldMk cId="3019880374" sldId="2134804445"/>
            <ac:spMk id="359" creationId="{CE70884D-60DC-4F8A-833A-2E3807B6F5FC}"/>
          </ac:spMkLst>
        </pc:spChg>
        <pc:spChg chg="topLvl">
          <ac:chgData name="Todd Arbuckle" userId="3f912a9b-e077-427d-ae96-e38abb52f6b9" providerId="ADAL" clId="{9EE2BEA7-C1B8-4F42-9F61-33EEA508700F}" dt="2022-01-14T00:58:15.189" v="11138" actId="165"/>
          <ac:spMkLst>
            <pc:docMk/>
            <pc:sldMk cId="3019880374" sldId="2134804445"/>
            <ac:spMk id="360" creationId="{9CABD01F-D5D0-412F-9CE7-83028D431C66}"/>
          </ac:spMkLst>
        </pc:spChg>
        <pc:spChg chg="topLvl">
          <ac:chgData name="Todd Arbuckle" userId="3f912a9b-e077-427d-ae96-e38abb52f6b9" providerId="ADAL" clId="{9EE2BEA7-C1B8-4F42-9F61-33EEA508700F}" dt="2022-01-14T00:58:15.189" v="11138" actId="165"/>
          <ac:spMkLst>
            <pc:docMk/>
            <pc:sldMk cId="3019880374" sldId="2134804445"/>
            <ac:spMk id="361" creationId="{2FCC725B-F0A4-4B72-8EEC-36BA5DA0AE16}"/>
          </ac:spMkLst>
        </pc:spChg>
        <pc:grpChg chg="add mod">
          <ac:chgData name="Todd Arbuckle" userId="3f912a9b-e077-427d-ae96-e38abb52f6b9" providerId="ADAL" clId="{9EE2BEA7-C1B8-4F42-9F61-33EEA508700F}" dt="2022-01-14T00:54:39.371" v="10996" actId="962"/>
          <ac:grpSpMkLst>
            <pc:docMk/>
            <pc:sldMk cId="3019880374" sldId="2134804445"/>
            <ac:grpSpMk id="3" creationId="{30F1E8A7-793D-4573-9988-516F80917E3C}"/>
          </ac:grpSpMkLst>
        </pc:grpChg>
        <pc:grpChg chg="add mod">
          <ac:chgData name="Todd Arbuckle" userId="3f912a9b-e077-427d-ae96-e38abb52f6b9" providerId="ADAL" clId="{9EE2BEA7-C1B8-4F42-9F61-33EEA508700F}" dt="2022-01-14T00:59:04.127" v="11226" actId="962"/>
          <ac:grpSpMkLst>
            <pc:docMk/>
            <pc:sldMk cId="3019880374" sldId="2134804445"/>
            <ac:grpSpMk id="4" creationId="{0EE54556-0F25-4378-94CE-52889C889354}"/>
          </ac:grpSpMkLst>
        </pc:grpChg>
        <pc:grpChg chg="del mod">
          <ac:chgData name="Todd Arbuckle" userId="3f912a9b-e077-427d-ae96-e38abb52f6b9" providerId="ADAL" clId="{9EE2BEA7-C1B8-4F42-9F61-33EEA508700F}" dt="2022-01-14T00:58:15.189" v="11138" actId="165"/>
          <ac:grpSpMkLst>
            <pc:docMk/>
            <pc:sldMk cId="3019880374" sldId="2134804445"/>
            <ac:grpSpMk id="327" creationId="{9D76EF48-11B1-46C7-AC20-0779164CCFA1}"/>
          </ac:grpSpMkLst>
        </pc:grpChg>
        <pc:grpChg chg="topLvl">
          <ac:chgData name="Todd Arbuckle" userId="3f912a9b-e077-427d-ae96-e38abb52f6b9" providerId="ADAL" clId="{9EE2BEA7-C1B8-4F42-9F61-33EEA508700F}" dt="2022-01-14T00:58:15.189" v="11138" actId="165"/>
          <ac:grpSpMkLst>
            <pc:docMk/>
            <pc:sldMk cId="3019880374" sldId="2134804445"/>
            <ac:grpSpMk id="362" creationId="{DE7F3787-DEBA-4D8F-8639-FFD3A9EEBC34}"/>
          </ac:grpSpMkLst>
        </pc:grpChg>
        <pc:grpChg chg="topLvl">
          <ac:chgData name="Todd Arbuckle" userId="3f912a9b-e077-427d-ae96-e38abb52f6b9" providerId="ADAL" clId="{9EE2BEA7-C1B8-4F42-9F61-33EEA508700F}" dt="2022-01-14T00:58:15.189" v="11138" actId="165"/>
          <ac:grpSpMkLst>
            <pc:docMk/>
            <pc:sldMk cId="3019880374" sldId="2134804445"/>
            <ac:grpSpMk id="363" creationId="{392AE383-7BEB-44BA-AA57-46D6C29E96B6}"/>
          </ac:grpSpMkLst>
        </pc:grpChg>
        <pc:grpChg chg="topLvl">
          <ac:chgData name="Todd Arbuckle" userId="3f912a9b-e077-427d-ae96-e38abb52f6b9" providerId="ADAL" clId="{9EE2BEA7-C1B8-4F42-9F61-33EEA508700F}" dt="2022-01-14T00:58:15.189" v="11138" actId="165"/>
          <ac:grpSpMkLst>
            <pc:docMk/>
            <pc:sldMk cId="3019880374" sldId="2134804445"/>
            <ac:grpSpMk id="364" creationId="{232930A5-5D8B-4536-BED0-16E7D35CEDD1}"/>
          </ac:grpSpMkLst>
        </pc:grpChg>
        <pc:grpChg chg="topLvl">
          <ac:chgData name="Todd Arbuckle" userId="3f912a9b-e077-427d-ae96-e38abb52f6b9" providerId="ADAL" clId="{9EE2BEA7-C1B8-4F42-9F61-33EEA508700F}" dt="2022-01-14T00:58:15.189" v="11138" actId="165"/>
          <ac:grpSpMkLst>
            <pc:docMk/>
            <pc:sldMk cId="3019880374" sldId="2134804445"/>
            <ac:grpSpMk id="365" creationId="{81DA17C9-CDA1-4464-98C7-DC6BCD7E5943}"/>
          </ac:grpSpMkLst>
        </pc:grpChg>
        <pc:grpChg chg="topLvl">
          <ac:chgData name="Todd Arbuckle" userId="3f912a9b-e077-427d-ae96-e38abb52f6b9" providerId="ADAL" clId="{9EE2BEA7-C1B8-4F42-9F61-33EEA508700F}" dt="2022-01-14T00:58:15.189" v="11138" actId="165"/>
          <ac:grpSpMkLst>
            <pc:docMk/>
            <pc:sldMk cId="3019880374" sldId="2134804445"/>
            <ac:grpSpMk id="366" creationId="{057A25E6-8759-437F-94F3-E3295468ADFE}"/>
          </ac:grpSpMkLst>
        </pc:grpChg>
        <pc:picChg chg="topLvl">
          <ac:chgData name="Todd Arbuckle" userId="3f912a9b-e077-427d-ae96-e38abb52f6b9" providerId="ADAL" clId="{9EE2BEA7-C1B8-4F42-9F61-33EEA508700F}" dt="2022-01-14T00:58:15.189" v="11138" actId="165"/>
          <ac:picMkLst>
            <pc:docMk/>
            <pc:sldMk cId="3019880374" sldId="2134804445"/>
            <ac:picMk id="367" creationId="{64325D1E-C921-426F-BA02-FF71E131D70D}"/>
          </ac:picMkLst>
        </pc:picChg>
        <pc:cxnChg chg="mod">
          <ac:chgData name="Todd Arbuckle" userId="3f912a9b-e077-427d-ae96-e38abb52f6b9" providerId="ADAL" clId="{9EE2BEA7-C1B8-4F42-9F61-33EEA508700F}" dt="2022-01-14T00:22:32.141" v="7742" actId="962"/>
          <ac:cxnSpMkLst>
            <pc:docMk/>
            <pc:sldMk cId="3019880374" sldId="2134804445"/>
            <ac:cxnSpMk id="228" creationId="{3D4CB236-941B-4D53-82AC-DF47BEB83395}"/>
          </ac:cxnSpMkLst>
        </pc:cxnChg>
        <pc:cxnChg chg="mod">
          <ac:chgData name="Todd Arbuckle" userId="3f912a9b-e077-427d-ae96-e38abb52f6b9" providerId="ADAL" clId="{9EE2BEA7-C1B8-4F42-9F61-33EEA508700F}" dt="2022-01-14T00:22:34.447" v="7743" actId="962"/>
          <ac:cxnSpMkLst>
            <pc:docMk/>
            <pc:sldMk cId="3019880374" sldId="2134804445"/>
            <ac:cxnSpMk id="258" creationId="{333A6F76-E0C3-485E-A603-45D5E7690EF1}"/>
          </ac:cxnSpMkLst>
        </pc:cxnChg>
        <pc:cxnChg chg="mod">
          <ac:chgData name="Todd Arbuckle" userId="3f912a9b-e077-427d-ae96-e38abb52f6b9" providerId="ADAL" clId="{9EE2BEA7-C1B8-4F42-9F61-33EEA508700F}" dt="2022-01-14T00:22:36.685" v="7744" actId="962"/>
          <ac:cxnSpMkLst>
            <pc:docMk/>
            <pc:sldMk cId="3019880374" sldId="2134804445"/>
            <ac:cxnSpMk id="259" creationId="{6A7C9241-6CF0-4499-960A-1DC46E8D00DE}"/>
          </ac:cxnSpMkLst>
        </pc:cxnChg>
        <pc:cxnChg chg="mod">
          <ac:chgData name="Todd Arbuckle" userId="3f912a9b-e077-427d-ae96-e38abb52f6b9" providerId="ADAL" clId="{9EE2BEA7-C1B8-4F42-9F61-33EEA508700F}" dt="2022-01-14T00:22:41.035" v="7746" actId="962"/>
          <ac:cxnSpMkLst>
            <pc:docMk/>
            <pc:sldMk cId="3019880374" sldId="2134804445"/>
            <ac:cxnSpMk id="266" creationId="{EA117BDB-09FD-4ADE-BA50-57DC3ADE272C}"/>
          </ac:cxnSpMkLst>
        </pc:cxnChg>
        <pc:cxnChg chg="mod">
          <ac:chgData name="Todd Arbuckle" userId="3f912a9b-e077-427d-ae96-e38abb52f6b9" providerId="ADAL" clId="{9EE2BEA7-C1B8-4F42-9F61-33EEA508700F}" dt="2022-01-14T00:22:43.700" v="7747" actId="962"/>
          <ac:cxnSpMkLst>
            <pc:docMk/>
            <pc:sldMk cId="3019880374" sldId="2134804445"/>
            <ac:cxnSpMk id="267" creationId="{2F0C3C4D-9E84-4ADF-BC86-D31DC496C6D5}"/>
          </ac:cxnSpMkLst>
        </pc:cxnChg>
        <pc:cxnChg chg="mod">
          <ac:chgData name="Todd Arbuckle" userId="3f912a9b-e077-427d-ae96-e38abb52f6b9" providerId="ADAL" clId="{9EE2BEA7-C1B8-4F42-9F61-33EEA508700F}" dt="2022-01-14T00:22:45.901" v="7748" actId="962"/>
          <ac:cxnSpMkLst>
            <pc:docMk/>
            <pc:sldMk cId="3019880374" sldId="2134804445"/>
            <ac:cxnSpMk id="268" creationId="{327431F6-4C5F-4DF2-8783-A223CD95CDEB}"/>
          </ac:cxnSpMkLst>
        </pc:cxnChg>
        <pc:cxnChg chg="mod">
          <ac:chgData name="Todd Arbuckle" userId="3f912a9b-e077-427d-ae96-e38abb52f6b9" providerId="ADAL" clId="{9EE2BEA7-C1B8-4F42-9F61-33EEA508700F}" dt="2022-01-14T00:22:48.738" v="7749" actId="962"/>
          <ac:cxnSpMkLst>
            <pc:docMk/>
            <pc:sldMk cId="3019880374" sldId="2134804445"/>
            <ac:cxnSpMk id="269" creationId="{5F77DA56-BD69-4FDD-A95A-14F283BF4BEC}"/>
          </ac:cxnSpMkLst>
        </pc:cxnChg>
        <pc:cxnChg chg="mod">
          <ac:chgData name="Todd Arbuckle" userId="3f912a9b-e077-427d-ae96-e38abb52f6b9" providerId="ADAL" clId="{9EE2BEA7-C1B8-4F42-9F61-33EEA508700F}" dt="2022-01-14T00:23:10.284" v="7754" actId="962"/>
          <ac:cxnSpMkLst>
            <pc:docMk/>
            <pc:sldMk cId="3019880374" sldId="2134804445"/>
            <ac:cxnSpMk id="277" creationId="{6AD49BC4-E17D-4328-9EE8-EAFAD7A6A464}"/>
          </ac:cxnSpMkLst>
        </pc:cxnChg>
        <pc:cxnChg chg="mod">
          <ac:chgData name="Todd Arbuckle" userId="3f912a9b-e077-427d-ae96-e38abb52f6b9" providerId="ADAL" clId="{9EE2BEA7-C1B8-4F42-9F61-33EEA508700F}" dt="2022-01-14T00:23:12.932" v="7755" actId="962"/>
          <ac:cxnSpMkLst>
            <pc:docMk/>
            <pc:sldMk cId="3019880374" sldId="2134804445"/>
            <ac:cxnSpMk id="278" creationId="{0F5062D8-EFA5-4D82-B4B5-714874914271}"/>
          </ac:cxnSpMkLst>
        </pc:cxnChg>
        <pc:cxnChg chg="topLvl">
          <ac:chgData name="Todd Arbuckle" userId="3f912a9b-e077-427d-ae96-e38abb52f6b9" providerId="ADAL" clId="{9EE2BEA7-C1B8-4F42-9F61-33EEA508700F}" dt="2022-01-14T00:58:15.189" v="11138" actId="165"/>
          <ac:cxnSpMkLst>
            <pc:docMk/>
            <pc:sldMk cId="3019880374" sldId="2134804445"/>
            <ac:cxnSpMk id="328" creationId="{51403722-60FE-430C-9117-41793D67242A}"/>
          </ac:cxnSpMkLst>
        </pc:cxnChg>
        <pc:cxnChg chg="topLvl">
          <ac:chgData name="Todd Arbuckle" userId="3f912a9b-e077-427d-ae96-e38abb52f6b9" providerId="ADAL" clId="{9EE2BEA7-C1B8-4F42-9F61-33EEA508700F}" dt="2022-01-14T00:58:15.189" v="11138" actId="165"/>
          <ac:cxnSpMkLst>
            <pc:docMk/>
            <pc:sldMk cId="3019880374" sldId="2134804445"/>
            <ac:cxnSpMk id="336" creationId="{816570E6-5F59-4974-BD43-9010DAEAE340}"/>
          </ac:cxnSpMkLst>
        </pc:cxnChg>
        <pc:cxnChg chg="topLvl">
          <ac:chgData name="Todd Arbuckle" userId="3f912a9b-e077-427d-ae96-e38abb52f6b9" providerId="ADAL" clId="{9EE2BEA7-C1B8-4F42-9F61-33EEA508700F}" dt="2022-01-14T00:58:15.189" v="11138" actId="165"/>
          <ac:cxnSpMkLst>
            <pc:docMk/>
            <pc:sldMk cId="3019880374" sldId="2134804445"/>
            <ac:cxnSpMk id="337" creationId="{01B68EFA-DB92-44C9-A4DD-07E9CD9DAF41}"/>
          </ac:cxnSpMkLst>
        </pc:cxnChg>
        <pc:cxnChg chg="topLvl">
          <ac:chgData name="Todd Arbuckle" userId="3f912a9b-e077-427d-ae96-e38abb52f6b9" providerId="ADAL" clId="{9EE2BEA7-C1B8-4F42-9F61-33EEA508700F}" dt="2022-01-14T00:58:15.189" v="11138" actId="165"/>
          <ac:cxnSpMkLst>
            <pc:docMk/>
            <pc:sldMk cId="3019880374" sldId="2134804445"/>
            <ac:cxnSpMk id="338" creationId="{FDF2AAC7-82AB-4AF7-8814-87F79077C166}"/>
          </ac:cxnSpMkLst>
        </pc:cxnChg>
        <pc:cxnChg chg="topLvl">
          <ac:chgData name="Todd Arbuckle" userId="3f912a9b-e077-427d-ae96-e38abb52f6b9" providerId="ADAL" clId="{9EE2BEA7-C1B8-4F42-9F61-33EEA508700F}" dt="2022-01-14T00:58:15.189" v="11138" actId="165"/>
          <ac:cxnSpMkLst>
            <pc:docMk/>
            <pc:sldMk cId="3019880374" sldId="2134804445"/>
            <ac:cxnSpMk id="339" creationId="{033C7693-C228-472F-9D02-3213A2494473}"/>
          </ac:cxnSpMkLst>
        </pc:cxnChg>
        <pc:cxnChg chg="topLvl">
          <ac:chgData name="Todd Arbuckle" userId="3f912a9b-e077-427d-ae96-e38abb52f6b9" providerId="ADAL" clId="{9EE2BEA7-C1B8-4F42-9F61-33EEA508700F}" dt="2022-01-14T00:58:15.189" v="11138" actId="165"/>
          <ac:cxnSpMkLst>
            <pc:docMk/>
            <pc:sldMk cId="3019880374" sldId="2134804445"/>
            <ac:cxnSpMk id="340" creationId="{64F516F4-6F82-4353-BD16-FB6054DA4AE9}"/>
          </ac:cxnSpMkLst>
        </pc:cxnChg>
        <pc:cxnChg chg="topLvl">
          <ac:chgData name="Todd Arbuckle" userId="3f912a9b-e077-427d-ae96-e38abb52f6b9" providerId="ADAL" clId="{9EE2BEA7-C1B8-4F42-9F61-33EEA508700F}" dt="2022-01-14T00:58:15.189" v="11138" actId="165"/>
          <ac:cxnSpMkLst>
            <pc:docMk/>
            <pc:sldMk cId="3019880374" sldId="2134804445"/>
            <ac:cxnSpMk id="350" creationId="{10816620-185B-4FD9-A7C9-5F4C67F83556}"/>
          </ac:cxnSpMkLst>
        </pc:cxnChg>
        <pc:cxnChg chg="topLvl">
          <ac:chgData name="Todd Arbuckle" userId="3f912a9b-e077-427d-ae96-e38abb52f6b9" providerId="ADAL" clId="{9EE2BEA7-C1B8-4F42-9F61-33EEA508700F}" dt="2022-01-14T00:58:15.189" v="11138" actId="165"/>
          <ac:cxnSpMkLst>
            <pc:docMk/>
            <pc:sldMk cId="3019880374" sldId="2134804445"/>
            <ac:cxnSpMk id="351" creationId="{C8F2AC1B-B490-46BF-BB1C-CFB499184A55}"/>
          </ac:cxnSpMkLst>
        </pc:cxnChg>
        <pc:cxnChg chg="topLvl">
          <ac:chgData name="Todd Arbuckle" userId="3f912a9b-e077-427d-ae96-e38abb52f6b9" providerId="ADAL" clId="{9EE2BEA7-C1B8-4F42-9F61-33EEA508700F}" dt="2022-01-14T00:58:15.189" v="11138" actId="165"/>
          <ac:cxnSpMkLst>
            <pc:docMk/>
            <pc:sldMk cId="3019880374" sldId="2134804445"/>
            <ac:cxnSpMk id="352" creationId="{E450456F-0F3C-4860-A325-BDD5B5E416EA}"/>
          </ac:cxnSpMkLst>
        </pc:cxnChg>
      </pc:sldChg>
      <pc:sldChg chg="addSp modSp mod">
        <pc:chgData name="Todd Arbuckle" userId="3f912a9b-e077-427d-ae96-e38abb52f6b9" providerId="ADAL" clId="{9EE2BEA7-C1B8-4F42-9F61-33EEA508700F}" dt="2022-01-14T00:53:48.474" v="10949" actId="962"/>
        <pc:sldMkLst>
          <pc:docMk/>
          <pc:sldMk cId="1393479275" sldId="2134804450"/>
        </pc:sldMkLst>
        <pc:spChg chg="mod">
          <ac:chgData name="Todd Arbuckle" userId="3f912a9b-e077-427d-ae96-e38abb52f6b9" providerId="ADAL" clId="{9EE2BEA7-C1B8-4F42-9F61-33EEA508700F}" dt="2022-01-14T00:53:42.999" v="10937" actId="962"/>
          <ac:spMkLst>
            <pc:docMk/>
            <pc:sldMk cId="1393479275" sldId="2134804450"/>
            <ac:spMk id="2" creationId="{4EDAC829-CF10-4489-9891-967A781088C7}"/>
          </ac:spMkLst>
        </pc:spChg>
        <pc:spChg chg="mod">
          <ac:chgData name="Todd Arbuckle" userId="3f912a9b-e077-427d-ae96-e38abb52f6b9" providerId="ADAL" clId="{9EE2BEA7-C1B8-4F42-9F61-33EEA508700F}" dt="2022-01-14T00:53:45.409" v="10942" actId="962"/>
          <ac:spMkLst>
            <pc:docMk/>
            <pc:sldMk cId="1393479275" sldId="2134804450"/>
            <ac:spMk id="29" creationId="{25F99F23-56B6-4436-9E49-7252FDE0434A}"/>
          </ac:spMkLst>
        </pc:spChg>
        <pc:spChg chg="mod">
          <ac:chgData name="Todd Arbuckle" userId="3f912a9b-e077-427d-ae96-e38abb52f6b9" providerId="ADAL" clId="{9EE2BEA7-C1B8-4F42-9F61-33EEA508700F}" dt="2022-01-14T00:53:45.880" v="10943" actId="962"/>
          <ac:spMkLst>
            <pc:docMk/>
            <pc:sldMk cId="1393479275" sldId="2134804450"/>
            <ac:spMk id="30" creationId="{2620D1DD-ACBD-4D27-B566-A584F4B5A6A4}"/>
          </ac:spMkLst>
        </pc:spChg>
        <pc:spChg chg="mod">
          <ac:chgData name="Todd Arbuckle" userId="3f912a9b-e077-427d-ae96-e38abb52f6b9" providerId="ADAL" clId="{9EE2BEA7-C1B8-4F42-9F61-33EEA508700F}" dt="2022-01-14T00:53:46.294" v="10944" actId="962"/>
          <ac:spMkLst>
            <pc:docMk/>
            <pc:sldMk cId="1393479275" sldId="2134804450"/>
            <ac:spMk id="31" creationId="{C04B4B82-29D5-400B-A159-A5BE862F0638}"/>
          </ac:spMkLst>
        </pc:spChg>
        <pc:spChg chg="mod">
          <ac:chgData name="Todd Arbuckle" userId="3f912a9b-e077-427d-ae96-e38abb52f6b9" providerId="ADAL" clId="{9EE2BEA7-C1B8-4F42-9F61-33EEA508700F}" dt="2022-01-14T00:53:46.721" v="10945" actId="962"/>
          <ac:spMkLst>
            <pc:docMk/>
            <pc:sldMk cId="1393479275" sldId="2134804450"/>
            <ac:spMk id="32" creationId="{6C2A26A7-DF9C-4998-B1F2-F1C4B56B0740}"/>
          </ac:spMkLst>
        </pc:spChg>
        <pc:spChg chg="mod">
          <ac:chgData name="Todd Arbuckle" userId="3f912a9b-e077-427d-ae96-e38abb52f6b9" providerId="ADAL" clId="{9EE2BEA7-C1B8-4F42-9F61-33EEA508700F}" dt="2022-01-14T00:53:43.742" v="10938" actId="962"/>
          <ac:spMkLst>
            <pc:docMk/>
            <pc:sldMk cId="1393479275" sldId="2134804450"/>
            <ac:spMk id="67" creationId="{18B06BD0-C2B3-4B06-A4BC-48FF65EFC323}"/>
          </ac:spMkLst>
        </pc:spChg>
        <pc:spChg chg="mod">
          <ac:chgData name="Todd Arbuckle" userId="3f912a9b-e077-427d-ae96-e38abb52f6b9" providerId="ADAL" clId="{9EE2BEA7-C1B8-4F42-9F61-33EEA508700F}" dt="2022-01-14T00:53:44.184" v="10939" actId="962"/>
          <ac:spMkLst>
            <pc:docMk/>
            <pc:sldMk cId="1393479275" sldId="2134804450"/>
            <ac:spMk id="68" creationId="{11B65D7F-03AD-4119-AB87-E14610A12A86}"/>
          </ac:spMkLst>
        </pc:spChg>
        <pc:spChg chg="mod">
          <ac:chgData name="Todd Arbuckle" userId="3f912a9b-e077-427d-ae96-e38abb52f6b9" providerId="ADAL" clId="{9EE2BEA7-C1B8-4F42-9F61-33EEA508700F}" dt="2022-01-14T00:53:44.591" v="10940" actId="962"/>
          <ac:spMkLst>
            <pc:docMk/>
            <pc:sldMk cId="1393479275" sldId="2134804450"/>
            <ac:spMk id="69" creationId="{2F250092-2B2C-405E-B14B-CB9A88562D54}"/>
          </ac:spMkLst>
        </pc:spChg>
        <pc:spChg chg="mod">
          <ac:chgData name="Todd Arbuckle" userId="3f912a9b-e077-427d-ae96-e38abb52f6b9" providerId="ADAL" clId="{9EE2BEA7-C1B8-4F42-9F61-33EEA508700F}" dt="2022-01-14T00:53:45.008" v="10941" actId="962"/>
          <ac:spMkLst>
            <pc:docMk/>
            <pc:sldMk cId="1393479275" sldId="2134804450"/>
            <ac:spMk id="70" creationId="{390D4CF6-FB48-4C44-B820-F9A3C582C139}"/>
          </ac:spMkLst>
        </pc:spChg>
        <pc:grpChg chg="add mod">
          <ac:chgData name="Todd Arbuckle" userId="3f912a9b-e077-427d-ae96-e38abb52f6b9" providerId="ADAL" clId="{9EE2BEA7-C1B8-4F42-9F61-33EEA508700F}" dt="2022-01-14T00:53:47.615" v="10947" actId="962"/>
          <ac:grpSpMkLst>
            <pc:docMk/>
            <pc:sldMk cId="1393479275" sldId="2134804450"/>
            <ac:grpSpMk id="3" creationId="{DEB45BF2-9405-407D-B313-D5EF16C029D8}"/>
          </ac:grpSpMkLst>
        </pc:grpChg>
        <pc:grpChg chg="add mod">
          <ac:chgData name="Todd Arbuckle" userId="3f912a9b-e077-427d-ae96-e38abb52f6b9" providerId="ADAL" clId="{9EE2BEA7-C1B8-4F42-9F61-33EEA508700F}" dt="2022-01-14T00:53:48.474" v="10949" actId="962"/>
          <ac:grpSpMkLst>
            <pc:docMk/>
            <pc:sldMk cId="1393479275" sldId="2134804450"/>
            <ac:grpSpMk id="5" creationId="{34E00773-2808-4C1D-A273-9F518B513CE3}"/>
          </ac:grpSpMkLst>
        </pc:grpChg>
        <pc:grpChg chg="add mod">
          <ac:chgData name="Todd Arbuckle" userId="3f912a9b-e077-427d-ae96-e38abb52f6b9" providerId="ADAL" clId="{9EE2BEA7-C1B8-4F42-9F61-33EEA508700F}" dt="2022-01-14T00:53:48.036" v="10948" actId="962"/>
          <ac:grpSpMkLst>
            <pc:docMk/>
            <pc:sldMk cId="1393479275" sldId="2134804450"/>
            <ac:grpSpMk id="6" creationId="{D0D87E12-1946-418F-9F32-89E5380571E9}"/>
          </ac:grpSpMkLst>
        </pc:grpChg>
        <pc:grpChg chg="add mod">
          <ac:chgData name="Todd Arbuckle" userId="3f912a9b-e077-427d-ae96-e38abb52f6b9" providerId="ADAL" clId="{9EE2BEA7-C1B8-4F42-9F61-33EEA508700F}" dt="2022-01-14T00:53:47.182" v="10946" actId="962"/>
          <ac:grpSpMkLst>
            <pc:docMk/>
            <pc:sldMk cId="1393479275" sldId="2134804450"/>
            <ac:grpSpMk id="8" creationId="{D3637225-B1B4-40A3-B665-AD77D331AF59}"/>
          </ac:grpSpMkLst>
        </pc:grpChg>
        <pc:picChg chg="mod">
          <ac:chgData name="Todd Arbuckle" userId="3f912a9b-e077-427d-ae96-e38abb52f6b9" providerId="ADAL" clId="{9EE2BEA7-C1B8-4F42-9F61-33EEA508700F}" dt="2022-01-13T23:49:54.612" v="6836" actId="962"/>
          <ac:picMkLst>
            <pc:docMk/>
            <pc:sldMk cId="1393479275" sldId="2134804450"/>
            <ac:picMk id="4" creationId="{999C893B-1AA4-48DC-AEA2-1EF7A1F885BA}"/>
          </ac:picMkLst>
        </pc:picChg>
      </pc:sldChg>
      <pc:sldChg chg="modSp mod">
        <pc:chgData name="Todd Arbuckle" userId="3f912a9b-e077-427d-ae96-e38abb52f6b9" providerId="ADAL" clId="{9EE2BEA7-C1B8-4F42-9F61-33EEA508700F}" dt="2022-01-14T00:54:05.984" v="10968" actId="962"/>
        <pc:sldMkLst>
          <pc:docMk/>
          <pc:sldMk cId="2245799916" sldId="2146846505"/>
        </pc:sldMkLst>
        <pc:spChg chg="mod">
          <ac:chgData name="Todd Arbuckle" userId="3f912a9b-e077-427d-ae96-e38abb52f6b9" providerId="ADAL" clId="{9EE2BEA7-C1B8-4F42-9F61-33EEA508700F}" dt="2022-01-14T00:53:54.894" v="10950" actId="962"/>
          <ac:spMkLst>
            <pc:docMk/>
            <pc:sldMk cId="2245799916" sldId="2146846505"/>
            <ac:spMk id="7" creationId="{C8B2713B-DF31-474F-9961-7C2069061039}"/>
          </ac:spMkLst>
        </pc:spChg>
        <pc:spChg chg="mod">
          <ac:chgData name="Todd Arbuckle" userId="3f912a9b-e077-427d-ae96-e38abb52f6b9" providerId="ADAL" clId="{9EE2BEA7-C1B8-4F42-9F61-33EEA508700F}" dt="2022-01-14T00:54:02.971" v="10962" actId="962"/>
          <ac:spMkLst>
            <pc:docMk/>
            <pc:sldMk cId="2245799916" sldId="2146846505"/>
            <ac:spMk id="13" creationId="{5E219B99-A53D-482B-92AE-21EDC873AD66}"/>
          </ac:spMkLst>
        </pc:spChg>
        <pc:spChg chg="mod">
          <ac:chgData name="Todd Arbuckle" userId="3f912a9b-e077-427d-ae96-e38abb52f6b9" providerId="ADAL" clId="{9EE2BEA7-C1B8-4F42-9F61-33EEA508700F}" dt="2022-01-14T00:54:04.111" v="10964" actId="962"/>
          <ac:spMkLst>
            <pc:docMk/>
            <pc:sldMk cId="2245799916" sldId="2146846505"/>
            <ac:spMk id="14" creationId="{744B2626-A890-427D-8D00-15D4AA9EA622}"/>
          </ac:spMkLst>
        </pc:spChg>
        <pc:spChg chg="mod">
          <ac:chgData name="Todd Arbuckle" userId="3f912a9b-e077-427d-ae96-e38abb52f6b9" providerId="ADAL" clId="{9EE2BEA7-C1B8-4F42-9F61-33EEA508700F}" dt="2022-01-14T00:54:01.524" v="10961" actId="962"/>
          <ac:spMkLst>
            <pc:docMk/>
            <pc:sldMk cId="2245799916" sldId="2146846505"/>
            <ac:spMk id="28" creationId="{59B89E76-2AEE-45E9-B624-BF99A4505F82}"/>
          </ac:spMkLst>
        </pc:spChg>
        <pc:spChg chg="mod">
          <ac:chgData name="Todd Arbuckle" userId="3f912a9b-e077-427d-ae96-e38abb52f6b9" providerId="ADAL" clId="{9EE2BEA7-C1B8-4F42-9F61-33EEA508700F}" dt="2022-01-14T00:53:55.370" v="10951" actId="962"/>
          <ac:spMkLst>
            <pc:docMk/>
            <pc:sldMk cId="2245799916" sldId="2146846505"/>
            <ac:spMk id="39" creationId="{4AC4510B-91B5-47CC-8650-CD9B764E24A2}"/>
          </ac:spMkLst>
        </pc:spChg>
        <pc:spChg chg="mod">
          <ac:chgData name="Todd Arbuckle" userId="3f912a9b-e077-427d-ae96-e38abb52f6b9" providerId="ADAL" clId="{9EE2BEA7-C1B8-4F42-9F61-33EEA508700F}" dt="2022-01-14T00:53:56.007" v="10952" actId="962"/>
          <ac:spMkLst>
            <pc:docMk/>
            <pc:sldMk cId="2245799916" sldId="2146846505"/>
            <ac:spMk id="42" creationId="{67D7B716-17E2-45C6-B9AF-072B8C3ED7C6}"/>
          </ac:spMkLst>
        </pc:spChg>
        <pc:spChg chg="mod">
          <ac:chgData name="Todd Arbuckle" userId="3f912a9b-e077-427d-ae96-e38abb52f6b9" providerId="ADAL" clId="{9EE2BEA7-C1B8-4F42-9F61-33EEA508700F}" dt="2022-01-14T00:53:56.474" v="10953" actId="962"/>
          <ac:spMkLst>
            <pc:docMk/>
            <pc:sldMk cId="2245799916" sldId="2146846505"/>
            <ac:spMk id="43" creationId="{CC380F2D-90EA-49FA-9C3A-7B11930FE64C}"/>
          </ac:spMkLst>
        </pc:spChg>
        <pc:spChg chg="mod">
          <ac:chgData name="Todd Arbuckle" userId="3f912a9b-e077-427d-ae96-e38abb52f6b9" providerId="ADAL" clId="{9EE2BEA7-C1B8-4F42-9F61-33EEA508700F}" dt="2022-01-14T00:53:56.941" v="10954" actId="962"/>
          <ac:spMkLst>
            <pc:docMk/>
            <pc:sldMk cId="2245799916" sldId="2146846505"/>
            <ac:spMk id="44" creationId="{F626BF68-8FC9-4220-935C-34F194C867F0}"/>
          </ac:spMkLst>
        </pc:spChg>
        <pc:spChg chg="mod">
          <ac:chgData name="Todd Arbuckle" userId="3f912a9b-e077-427d-ae96-e38abb52f6b9" providerId="ADAL" clId="{9EE2BEA7-C1B8-4F42-9F61-33EEA508700F}" dt="2022-01-14T00:53:57.343" v="10955" actId="962"/>
          <ac:spMkLst>
            <pc:docMk/>
            <pc:sldMk cId="2245799916" sldId="2146846505"/>
            <ac:spMk id="47" creationId="{5B3ACC9D-43FF-46A1-B5C4-79C03666EA6E}"/>
          </ac:spMkLst>
        </pc:spChg>
        <pc:spChg chg="mod">
          <ac:chgData name="Todd Arbuckle" userId="3f912a9b-e077-427d-ae96-e38abb52f6b9" providerId="ADAL" clId="{9EE2BEA7-C1B8-4F42-9F61-33EEA508700F}" dt="2022-01-14T00:54:04.596" v="10965" actId="962"/>
          <ac:spMkLst>
            <pc:docMk/>
            <pc:sldMk cId="2245799916" sldId="2146846505"/>
            <ac:spMk id="48" creationId="{76617F81-F104-4BA6-917E-71660F3F1656}"/>
          </ac:spMkLst>
        </pc:spChg>
        <pc:spChg chg="mod">
          <ac:chgData name="Todd Arbuckle" userId="3f912a9b-e077-427d-ae96-e38abb52f6b9" providerId="ADAL" clId="{9EE2BEA7-C1B8-4F42-9F61-33EEA508700F}" dt="2022-01-14T00:53:57.919" v="10956" actId="962"/>
          <ac:spMkLst>
            <pc:docMk/>
            <pc:sldMk cId="2245799916" sldId="2146846505"/>
            <ac:spMk id="50" creationId="{87813077-79DE-473C-A8D7-E06721F42E78}"/>
          </ac:spMkLst>
        </pc:spChg>
        <pc:spChg chg="mod">
          <ac:chgData name="Todd Arbuckle" userId="3f912a9b-e077-427d-ae96-e38abb52f6b9" providerId="ADAL" clId="{9EE2BEA7-C1B8-4F42-9F61-33EEA508700F}" dt="2022-01-14T00:53:58.328" v="10957" actId="962"/>
          <ac:spMkLst>
            <pc:docMk/>
            <pc:sldMk cId="2245799916" sldId="2146846505"/>
            <ac:spMk id="52" creationId="{011CBAE1-61B5-4E52-8267-85C503E8AA5B}"/>
          </ac:spMkLst>
        </pc:spChg>
        <pc:spChg chg="mod">
          <ac:chgData name="Todd Arbuckle" userId="3f912a9b-e077-427d-ae96-e38abb52f6b9" providerId="ADAL" clId="{9EE2BEA7-C1B8-4F42-9F61-33EEA508700F}" dt="2022-01-14T00:53:58.938" v="10958" actId="962"/>
          <ac:spMkLst>
            <pc:docMk/>
            <pc:sldMk cId="2245799916" sldId="2146846505"/>
            <ac:spMk id="53" creationId="{D843BF2F-F8C3-44CF-9AFC-CB645DD3E478}"/>
          </ac:spMkLst>
        </pc:spChg>
        <pc:spChg chg="mod">
          <ac:chgData name="Todd Arbuckle" userId="3f912a9b-e077-427d-ae96-e38abb52f6b9" providerId="ADAL" clId="{9EE2BEA7-C1B8-4F42-9F61-33EEA508700F}" dt="2022-01-14T00:53:59.538" v="10959" actId="962"/>
          <ac:spMkLst>
            <pc:docMk/>
            <pc:sldMk cId="2245799916" sldId="2146846505"/>
            <ac:spMk id="54" creationId="{C0464D4E-1429-45D8-8220-2A419E2FC3CE}"/>
          </ac:spMkLst>
        </pc:spChg>
        <pc:spChg chg="mod">
          <ac:chgData name="Todd Arbuckle" userId="3f912a9b-e077-427d-ae96-e38abb52f6b9" providerId="ADAL" clId="{9EE2BEA7-C1B8-4F42-9F61-33EEA508700F}" dt="2022-01-14T00:53:59.989" v="10960" actId="962"/>
          <ac:spMkLst>
            <pc:docMk/>
            <pc:sldMk cId="2245799916" sldId="2146846505"/>
            <ac:spMk id="55" creationId="{0E7C60DC-27A0-43E2-B4B1-1BC8BC0A0FBB}"/>
          </ac:spMkLst>
        </pc:spChg>
        <pc:grpChg chg="mod">
          <ac:chgData name="Todd Arbuckle" userId="3f912a9b-e077-427d-ae96-e38abb52f6b9" providerId="ADAL" clId="{9EE2BEA7-C1B8-4F42-9F61-33EEA508700F}" dt="2022-01-14T00:54:03.584" v="10963" actId="962"/>
          <ac:grpSpMkLst>
            <pc:docMk/>
            <pc:sldMk cId="2245799916" sldId="2146846505"/>
            <ac:grpSpMk id="29" creationId="{AE940C75-8C06-4F98-8584-51E4A92A9752}"/>
          </ac:grpSpMkLst>
        </pc:grpChg>
        <pc:grpChg chg="mod">
          <ac:chgData name="Todd Arbuckle" userId="3f912a9b-e077-427d-ae96-e38abb52f6b9" providerId="ADAL" clId="{9EE2BEA7-C1B8-4F42-9F61-33EEA508700F}" dt="2022-01-14T00:54:05.161" v="10966" actId="962"/>
          <ac:grpSpMkLst>
            <pc:docMk/>
            <pc:sldMk cId="2245799916" sldId="2146846505"/>
            <ac:grpSpMk id="32" creationId="{BA75E442-7CEB-4A28-9091-70E76799F0D5}"/>
          </ac:grpSpMkLst>
        </pc:grpChg>
        <pc:grpChg chg="mod">
          <ac:chgData name="Todd Arbuckle" userId="3f912a9b-e077-427d-ae96-e38abb52f6b9" providerId="ADAL" clId="{9EE2BEA7-C1B8-4F42-9F61-33EEA508700F}" dt="2022-01-14T00:54:05.588" v="10967" actId="962"/>
          <ac:grpSpMkLst>
            <pc:docMk/>
            <pc:sldMk cId="2245799916" sldId="2146846505"/>
            <ac:grpSpMk id="51" creationId="{774CD0B4-604E-4BEB-A14C-50F6BF2EC606}"/>
          </ac:grpSpMkLst>
        </pc:grpChg>
        <pc:grpChg chg="mod">
          <ac:chgData name="Todd Arbuckle" userId="3f912a9b-e077-427d-ae96-e38abb52f6b9" providerId="ADAL" clId="{9EE2BEA7-C1B8-4F42-9F61-33EEA508700F}" dt="2022-01-14T00:54:05.984" v="10968" actId="962"/>
          <ac:grpSpMkLst>
            <pc:docMk/>
            <pc:sldMk cId="2245799916" sldId="2146846505"/>
            <ac:grpSpMk id="69" creationId="{ADF03256-81D1-4D54-9241-E74A46D9C3FF}"/>
          </ac:grpSpMkLst>
        </pc:grpChg>
      </pc:sldChg>
      <pc:sldChg chg="addSp modSp mod">
        <pc:chgData name="Todd Arbuckle" userId="3f912a9b-e077-427d-ae96-e38abb52f6b9" providerId="ADAL" clId="{9EE2BEA7-C1B8-4F42-9F61-33EEA508700F}" dt="2022-01-14T00:54:19.488" v="10981" actId="962"/>
        <pc:sldMkLst>
          <pc:docMk/>
          <pc:sldMk cId="403041593" sldId="2146846556"/>
        </pc:sldMkLst>
        <pc:spChg chg="mod">
          <ac:chgData name="Todd Arbuckle" userId="3f912a9b-e077-427d-ae96-e38abb52f6b9" providerId="ADAL" clId="{9EE2BEA7-C1B8-4F42-9F61-33EEA508700F}" dt="2022-01-14T00:54:13.866" v="10970" actId="962"/>
          <ac:spMkLst>
            <pc:docMk/>
            <pc:sldMk cId="403041593" sldId="2146846556"/>
            <ac:spMk id="7" creationId="{E2A90658-A99A-4C7C-BE21-17193AAE5ABA}"/>
          </ac:spMkLst>
        </pc:spChg>
        <pc:spChg chg="mod">
          <ac:chgData name="Todd Arbuckle" userId="3f912a9b-e077-427d-ae96-e38abb52f6b9" providerId="ADAL" clId="{9EE2BEA7-C1B8-4F42-9F61-33EEA508700F}" dt="2022-01-14T00:54:13.011" v="10969" actId="962"/>
          <ac:spMkLst>
            <pc:docMk/>
            <pc:sldMk cId="403041593" sldId="2146846556"/>
            <ac:spMk id="40" creationId="{3B68F4DC-9586-4B1E-8243-835457C288C1}"/>
          </ac:spMkLst>
        </pc:spChg>
        <pc:spChg chg="mod">
          <ac:chgData name="Todd Arbuckle" userId="3f912a9b-e077-427d-ae96-e38abb52f6b9" providerId="ADAL" clId="{9EE2BEA7-C1B8-4F42-9F61-33EEA508700F}" dt="2022-01-14T00:54:14.333" v="10971" actId="962"/>
          <ac:spMkLst>
            <pc:docMk/>
            <pc:sldMk cId="403041593" sldId="2146846556"/>
            <ac:spMk id="41" creationId="{581B7FF0-A93E-409C-9AD0-8BB0FEA4D423}"/>
          </ac:spMkLst>
        </pc:spChg>
        <pc:spChg chg="mod">
          <ac:chgData name="Todd Arbuckle" userId="3f912a9b-e077-427d-ae96-e38abb52f6b9" providerId="ADAL" clId="{9EE2BEA7-C1B8-4F42-9F61-33EEA508700F}" dt="2022-01-14T00:54:15.165" v="10972" actId="962"/>
          <ac:spMkLst>
            <pc:docMk/>
            <pc:sldMk cId="403041593" sldId="2146846556"/>
            <ac:spMk id="42" creationId="{643E1A0C-B7FF-4E5A-A03B-6BBEBF7BF153}"/>
          </ac:spMkLst>
        </pc:spChg>
        <pc:spChg chg="mod">
          <ac:chgData name="Todd Arbuckle" userId="3f912a9b-e077-427d-ae96-e38abb52f6b9" providerId="ADAL" clId="{9EE2BEA7-C1B8-4F42-9F61-33EEA508700F}" dt="2022-01-14T00:54:15.780" v="10973" actId="962"/>
          <ac:spMkLst>
            <pc:docMk/>
            <pc:sldMk cId="403041593" sldId="2146846556"/>
            <ac:spMk id="43" creationId="{564B655F-5DEA-43EE-BB70-9141CBC1B61E}"/>
          </ac:spMkLst>
        </pc:spChg>
        <pc:spChg chg="mod">
          <ac:chgData name="Todd Arbuckle" userId="3f912a9b-e077-427d-ae96-e38abb52f6b9" providerId="ADAL" clId="{9EE2BEA7-C1B8-4F42-9F61-33EEA508700F}" dt="2022-01-14T00:54:16.319" v="10974" actId="962"/>
          <ac:spMkLst>
            <pc:docMk/>
            <pc:sldMk cId="403041593" sldId="2146846556"/>
            <ac:spMk id="44" creationId="{8B14EA8C-8FE1-481C-80D6-F1481AC93862}"/>
          </ac:spMkLst>
        </pc:spChg>
        <pc:spChg chg="mod">
          <ac:chgData name="Todd Arbuckle" userId="3f912a9b-e077-427d-ae96-e38abb52f6b9" providerId="ADAL" clId="{9EE2BEA7-C1B8-4F42-9F61-33EEA508700F}" dt="2022-01-14T00:54:16.853" v="10975" actId="962"/>
          <ac:spMkLst>
            <pc:docMk/>
            <pc:sldMk cId="403041593" sldId="2146846556"/>
            <ac:spMk id="45" creationId="{2BDF6F0A-8008-4057-8BFD-81564692B0CC}"/>
          </ac:spMkLst>
        </pc:spChg>
        <pc:spChg chg="mod">
          <ac:chgData name="Todd Arbuckle" userId="3f912a9b-e077-427d-ae96-e38abb52f6b9" providerId="ADAL" clId="{9EE2BEA7-C1B8-4F42-9F61-33EEA508700F}" dt="2022-01-14T00:54:17.270" v="10976" actId="962"/>
          <ac:spMkLst>
            <pc:docMk/>
            <pc:sldMk cId="403041593" sldId="2146846556"/>
            <ac:spMk id="46" creationId="{760DA95B-D9CE-49D4-BCB7-7EDCB0AB1E1C}"/>
          </ac:spMkLst>
        </pc:spChg>
        <pc:spChg chg="mod">
          <ac:chgData name="Todd Arbuckle" userId="3f912a9b-e077-427d-ae96-e38abb52f6b9" providerId="ADAL" clId="{9EE2BEA7-C1B8-4F42-9F61-33EEA508700F}" dt="2022-01-14T00:54:17.686" v="10977" actId="962"/>
          <ac:spMkLst>
            <pc:docMk/>
            <pc:sldMk cId="403041593" sldId="2146846556"/>
            <ac:spMk id="47" creationId="{E60B0EE9-4151-49E8-B362-06240259DBB7}"/>
          </ac:spMkLst>
        </pc:spChg>
        <pc:grpChg chg="add mod">
          <ac:chgData name="Todd Arbuckle" userId="3f912a9b-e077-427d-ae96-e38abb52f6b9" providerId="ADAL" clId="{9EE2BEA7-C1B8-4F42-9F61-33EEA508700F}" dt="2022-01-14T00:54:18.343" v="10978" actId="962"/>
          <ac:grpSpMkLst>
            <pc:docMk/>
            <pc:sldMk cId="403041593" sldId="2146846556"/>
            <ac:grpSpMk id="2" creationId="{E49E322B-27E3-45F3-8E92-A96AE4FDD80F}"/>
          </ac:grpSpMkLst>
        </pc:grpChg>
        <pc:grpChg chg="add mod">
          <ac:chgData name="Todd Arbuckle" userId="3f912a9b-e077-427d-ae96-e38abb52f6b9" providerId="ADAL" clId="{9EE2BEA7-C1B8-4F42-9F61-33EEA508700F}" dt="2022-01-14T00:54:18.730" v="10979" actId="962"/>
          <ac:grpSpMkLst>
            <pc:docMk/>
            <pc:sldMk cId="403041593" sldId="2146846556"/>
            <ac:grpSpMk id="8" creationId="{FEC5CA00-AC65-4EA5-891A-2D1A05214E62}"/>
          </ac:grpSpMkLst>
        </pc:grpChg>
        <pc:grpChg chg="add mod">
          <ac:chgData name="Todd Arbuckle" userId="3f912a9b-e077-427d-ae96-e38abb52f6b9" providerId="ADAL" clId="{9EE2BEA7-C1B8-4F42-9F61-33EEA508700F}" dt="2022-01-14T00:54:19.124" v="10980" actId="962"/>
          <ac:grpSpMkLst>
            <pc:docMk/>
            <pc:sldMk cId="403041593" sldId="2146846556"/>
            <ac:grpSpMk id="9" creationId="{C090C6C8-E322-45CF-B858-6B4087F474C7}"/>
          </ac:grpSpMkLst>
        </pc:grpChg>
        <pc:grpChg chg="add mod">
          <ac:chgData name="Todd Arbuckle" userId="3f912a9b-e077-427d-ae96-e38abb52f6b9" providerId="ADAL" clId="{9EE2BEA7-C1B8-4F42-9F61-33EEA508700F}" dt="2022-01-14T00:54:19.488" v="10981" actId="962"/>
          <ac:grpSpMkLst>
            <pc:docMk/>
            <pc:sldMk cId="403041593" sldId="2146846556"/>
            <ac:grpSpMk id="10" creationId="{E3A2AA2B-64BC-4336-9D37-0090617CF135}"/>
          </ac:grpSpMkLst>
        </pc:grpChg>
      </pc:sldChg>
      <pc:sldChg chg="addSp delSp modSp mod">
        <pc:chgData name="Todd Arbuckle" userId="3f912a9b-e077-427d-ae96-e38abb52f6b9" providerId="ADAL" clId="{9EE2BEA7-C1B8-4F42-9F61-33EEA508700F}" dt="2022-01-14T00:54:53.372" v="11009" actId="962"/>
        <pc:sldMkLst>
          <pc:docMk/>
          <pc:sldMk cId="3432599835" sldId="2146846557"/>
        </pc:sldMkLst>
        <pc:spChg chg="mod">
          <ac:chgData name="Todd Arbuckle" userId="3f912a9b-e077-427d-ae96-e38abb52f6b9" providerId="ADAL" clId="{9EE2BEA7-C1B8-4F42-9F61-33EEA508700F}" dt="2022-01-14T00:54:47.951" v="10997" actId="962"/>
          <ac:spMkLst>
            <pc:docMk/>
            <pc:sldMk cId="3432599835" sldId="2146846557"/>
            <ac:spMk id="4" creationId="{C9C16EE8-919E-4510-A15F-1E8D3D794BE1}"/>
          </ac:spMkLst>
        </pc:spChg>
        <pc:spChg chg="mod">
          <ac:chgData name="Todd Arbuckle" userId="3f912a9b-e077-427d-ae96-e38abb52f6b9" providerId="ADAL" clId="{9EE2BEA7-C1B8-4F42-9F61-33EEA508700F}" dt="2022-01-14T00:54:48.425" v="10998" actId="962"/>
          <ac:spMkLst>
            <pc:docMk/>
            <pc:sldMk cId="3432599835" sldId="2146846557"/>
            <ac:spMk id="27" creationId="{6F7E5E38-C060-4BE8-9751-2AEEF3980B6D}"/>
          </ac:spMkLst>
        </pc:spChg>
        <pc:spChg chg="mod">
          <ac:chgData name="Todd Arbuckle" userId="3f912a9b-e077-427d-ae96-e38abb52f6b9" providerId="ADAL" clId="{9EE2BEA7-C1B8-4F42-9F61-33EEA508700F}" dt="2022-01-14T00:54:48.912" v="10999" actId="962"/>
          <ac:spMkLst>
            <pc:docMk/>
            <pc:sldMk cId="3432599835" sldId="2146846557"/>
            <ac:spMk id="28" creationId="{EB1B3729-761B-4BBC-BCED-1A32188B5A58}"/>
          </ac:spMkLst>
        </pc:spChg>
        <pc:spChg chg="mod">
          <ac:chgData name="Todd Arbuckle" userId="3f912a9b-e077-427d-ae96-e38abb52f6b9" providerId="ADAL" clId="{9EE2BEA7-C1B8-4F42-9F61-33EEA508700F}" dt="2022-01-14T00:54:49.354" v="11000" actId="962"/>
          <ac:spMkLst>
            <pc:docMk/>
            <pc:sldMk cId="3432599835" sldId="2146846557"/>
            <ac:spMk id="29" creationId="{4F88C843-CCFA-4504-BE28-99F8016F2134}"/>
          </ac:spMkLst>
        </pc:spChg>
        <pc:spChg chg="mod">
          <ac:chgData name="Todd Arbuckle" userId="3f912a9b-e077-427d-ae96-e38abb52f6b9" providerId="ADAL" clId="{9EE2BEA7-C1B8-4F42-9F61-33EEA508700F}" dt="2022-01-14T00:54:49.804" v="11001" actId="962"/>
          <ac:spMkLst>
            <pc:docMk/>
            <pc:sldMk cId="3432599835" sldId="2146846557"/>
            <ac:spMk id="31" creationId="{601B77A3-3DD4-49EB-9B11-2634D4BC04E2}"/>
          </ac:spMkLst>
        </pc:spChg>
        <pc:spChg chg="mod">
          <ac:chgData name="Todd Arbuckle" userId="3f912a9b-e077-427d-ae96-e38abb52f6b9" providerId="ADAL" clId="{9EE2BEA7-C1B8-4F42-9F61-33EEA508700F}" dt="2022-01-14T00:54:50.218" v="11002" actId="962"/>
          <ac:spMkLst>
            <pc:docMk/>
            <pc:sldMk cId="3432599835" sldId="2146846557"/>
            <ac:spMk id="32" creationId="{1E28B5AA-B232-49D6-9FF3-E8426FDA8417}"/>
          </ac:spMkLst>
        </pc:spChg>
        <pc:spChg chg="mod">
          <ac:chgData name="Todd Arbuckle" userId="3f912a9b-e077-427d-ae96-e38abb52f6b9" providerId="ADAL" clId="{9EE2BEA7-C1B8-4F42-9F61-33EEA508700F}" dt="2022-01-14T00:54:50.650" v="11003" actId="962"/>
          <ac:spMkLst>
            <pc:docMk/>
            <pc:sldMk cId="3432599835" sldId="2146846557"/>
            <ac:spMk id="33" creationId="{9851EE36-9C9E-41B1-A3C8-0AAD8BE3F48C}"/>
          </ac:spMkLst>
        </pc:spChg>
        <pc:spChg chg="mod">
          <ac:chgData name="Todd Arbuckle" userId="3f912a9b-e077-427d-ae96-e38abb52f6b9" providerId="ADAL" clId="{9EE2BEA7-C1B8-4F42-9F61-33EEA508700F}" dt="2022-01-14T00:54:51.115" v="11004" actId="962"/>
          <ac:spMkLst>
            <pc:docMk/>
            <pc:sldMk cId="3432599835" sldId="2146846557"/>
            <ac:spMk id="34" creationId="{48301D9C-19AD-4974-B104-DC1898DD6B69}"/>
          </ac:spMkLst>
        </pc:spChg>
        <pc:spChg chg="mod">
          <ac:chgData name="Todd Arbuckle" userId="3f912a9b-e077-427d-ae96-e38abb52f6b9" providerId="ADAL" clId="{9EE2BEA7-C1B8-4F42-9F61-33EEA508700F}" dt="2022-01-14T00:54:51.546" v="11005" actId="962"/>
          <ac:spMkLst>
            <pc:docMk/>
            <pc:sldMk cId="3432599835" sldId="2146846557"/>
            <ac:spMk id="35" creationId="{A5CA83DD-C182-4698-9345-9BCEEB983268}"/>
          </ac:spMkLst>
        </pc:spChg>
        <pc:spChg chg="del">
          <ac:chgData name="Todd Arbuckle" userId="3f912a9b-e077-427d-ae96-e38abb52f6b9" providerId="ADAL" clId="{9EE2BEA7-C1B8-4F42-9F61-33EEA508700F}" dt="2022-01-13T21:25:14.868" v="368" actId="478"/>
          <ac:spMkLst>
            <pc:docMk/>
            <pc:sldMk cId="3432599835" sldId="2146846557"/>
            <ac:spMk id="337" creationId="{BE74960C-F25D-4D6C-8195-B84BAEBD74EC}"/>
          </ac:spMkLst>
        </pc:spChg>
        <pc:grpChg chg="add mod">
          <ac:chgData name="Todd Arbuckle" userId="3f912a9b-e077-427d-ae96-e38abb52f6b9" providerId="ADAL" clId="{9EE2BEA7-C1B8-4F42-9F61-33EEA508700F}" dt="2022-01-14T00:54:52.472" v="11007" actId="962"/>
          <ac:grpSpMkLst>
            <pc:docMk/>
            <pc:sldMk cId="3432599835" sldId="2146846557"/>
            <ac:grpSpMk id="2" creationId="{E85CDEC7-1DC9-4F4C-B822-322A98BE45C5}"/>
          </ac:grpSpMkLst>
        </pc:grpChg>
        <pc:grpChg chg="add mod">
          <ac:chgData name="Todd Arbuckle" userId="3f912a9b-e077-427d-ae96-e38abb52f6b9" providerId="ADAL" clId="{9EE2BEA7-C1B8-4F42-9F61-33EEA508700F}" dt="2022-01-14T00:54:51.997" v="11006" actId="962"/>
          <ac:grpSpMkLst>
            <pc:docMk/>
            <pc:sldMk cId="3432599835" sldId="2146846557"/>
            <ac:grpSpMk id="3" creationId="{A9EA236E-1F62-4863-BDE0-25960E282B2B}"/>
          </ac:grpSpMkLst>
        </pc:grpChg>
        <pc:grpChg chg="add mod">
          <ac:chgData name="Todd Arbuckle" userId="3f912a9b-e077-427d-ae96-e38abb52f6b9" providerId="ADAL" clId="{9EE2BEA7-C1B8-4F42-9F61-33EEA508700F}" dt="2022-01-14T00:54:52.951" v="11008" actId="962"/>
          <ac:grpSpMkLst>
            <pc:docMk/>
            <pc:sldMk cId="3432599835" sldId="2146846557"/>
            <ac:grpSpMk id="5" creationId="{19D0E4EE-1AF5-485E-B941-C685189F460A}"/>
          </ac:grpSpMkLst>
        </pc:grpChg>
        <pc:grpChg chg="add mod">
          <ac:chgData name="Todd Arbuckle" userId="3f912a9b-e077-427d-ae96-e38abb52f6b9" providerId="ADAL" clId="{9EE2BEA7-C1B8-4F42-9F61-33EEA508700F}" dt="2022-01-14T00:54:53.372" v="11009" actId="962"/>
          <ac:grpSpMkLst>
            <pc:docMk/>
            <pc:sldMk cId="3432599835" sldId="2146846557"/>
            <ac:grpSpMk id="6" creationId="{CCD191B9-58BC-4815-911D-B237537C9628}"/>
          </ac:grpSpMkLst>
        </pc:grpChg>
      </pc:sldChg>
      <pc:sldChg chg="addSp delSp modSp mod modShow">
        <pc:chgData name="Todd Arbuckle" userId="3f912a9b-e077-427d-ae96-e38abb52f6b9" providerId="ADAL" clId="{9EE2BEA7-C1B8-4F42-9F61-33EEA508700F}" dt="2022-02-07T20:48:57.845" v="11629" actId="20577"/>
        <pc:sldMkLst>
          <pc:docMk/>
          <pc:sldMk cId="4048012041" sldId="2147468821"/>
        </pc:sldMkLst>
        <pc:spChg chg="add del mod">
          <ac:chgData name="Todd Arbuckle" userId="3f912a9b-e077-427d-ae96-e38abb52f6b9" providerId="ADAL" clId="{9EE2BEA7-C1B8-4F42-9F61-33EEA508700F}" dt="2022-01-14T00:46:32.736" v="10612" actId="478"/>
          <ac:spMkLst>
            <pc:docMk/>
            <pc:sldMk cId="4048012041" sldId="2147468821"/>
            <ac:spMk id="3" creationId="{37590FB1-1FC0-4C84-98E9-6EB1EBF44EFA}"/>
          </ac:spMkLst>
        </pc:spChg>
        <pc:spChg chg="add mod">
          <ac:chgData name="Todd Arbuckle" userId="3f912a9b-e077-427d-ae96-e38abb52f6b9" providerId="ADAL" clId="{9EE2BEA7-C1B8-4F42-9F61-33EEA508700F}" dt="2022-02-07T20:48:57.845" v="11629" actId="20577"/>
          <ac:spMkLst>
            <pc:docMk/>
            <pc:sldMk cId="4048012041" sldId="2147468821"/>
            <ac:spMk id="4" creationId="{9ED0D062-F43C-4568-B60E-AEE716B7F511}"/>
          </ac:spMkLst>
        </pc:spChg>
        <pc:picChg chg="mod">
          <ac:chgData name="Todd Arbuckle" userId="3f912a9b-e077-427d-ae96-e38abb52f6b9" providerId="ADAL" clId="{9EE2BEA7-C1B8-4F42-9F61-33EEA508700F}" dt="2022-01-14T00:57:05.950" v="11133" actId="962"/>
          <ac:picMkLst>
            <pc:docMk/>
            <pc:sldMk cId="4048012041" sldId="2147468821"/>
            <ac:picMk id="2" creationId="{E71E39E4-0246-4555-96CE-B3785CDBFEA8}"/>
          </ac:picMkLst>
        </pc:picChg>
      </pc:sldChg>
      <pc:sldChg chg="modSp mod">
        <pc:chgData name="Todd Arbuckle" userId="3f912a9b-e077-427d-ae96-e38abb52f6b9" providerId="ADAL" clId="{9EE2BEA7-C1B8-4F42-9F61-33EEA508700F}" dt="2022-01-14T00:52:38.421" v="10883" actId="962"/>
        <pc:sldMkLst>
          <pc:docMk/>
          <pc:sldMk cId="1172544948" sldId="2147469684"/>
        </pc:sldMkLst>
        <pc:spChg chg="mod">
          <ac:chgData name="Todd Arbuckle" userId="3f912a9b-e077-427d-ae96-e38abb52f6b9" providerId="ADAL" clId="{9EE2BEA7-C1B8-4F42-9F61-33EEA508700F}" dt="2022-01-14T00:52:21.306" v="10855" actId="962"/>
          <ac:spMkLst>
            <pc:docMk/>
            <pc:sldMk cId="1172544948" sldId="2147469684"/>
            <ac:spMk id="2" creationId="{A9FA2464-6711-44BA-B716-802A5EA45BA5}"/>
          </ac:spMkLst>
        </pc:spChg>
        <pc:spChg chg="mod">
          <ac:chgData name="Todd Arbuckle" userId="3f912a9b-e077-427d-ae96-e38abb52f6b9" providerId="ADAL" clId="{9EE2BEA7-C1B8-4F42-9F61-33EEA508700F}" dt="2022-01-14T00:52:21.725" v="10856" actId="962"/>
          <ac:spMkLst>
            <pc:docMk/>
            <pc:sldMk cId="1172544948" sldId="2147469684"/>
            <ac:spMk id="3" creationId="{3A6856D8-58C3-4878-9A0B-C6CB3D4602F8}"/>
          </ac:spMkLst>
        </pc:spChg>
        <pc:spChg chg="mod">
          <ac:chgData name="Todd Arbuckle" userId="3f912a9b-e077-427d-ae96-e38abb52f6b9" providerId="ADAL" clId="{9EE2BEA7-C1B8-4F42-9F61-33EEA508700F}" dt="2022-01-14T00:52:35.445" v="10878" actId="962"/>
          <ac:spMkLst>
            <pc:docMk/>
            <pc:sldMk cId="1172544948" sldId="2147469684"/>
            <ac:spMk id="13" creationId="{F6A0669E-C8A4-434A-A931-6121D8AAE05D}"/>
          </ac:spMkLst>
        </pc:spChg>
        <pc:spChg chg="mod">
          <ac:chgData name="Todd Arbuckle" userId="3f912a9b-e077-427d-ae96-e38abb52f6b9" providerId="ADAL" clId="{9EE2BEA7-C1B8-4F42-9F61-33EEA508700F}" dt="2022-01-14T00:52:36.110" v="10879" actId="962"/>
          <ac:spMkLst>
            <pc:docMk/>
            <pc:sldMk cId="1172544948" sldId="2147469684"/>
            <ac:spMk id="14" creationId="{D9047AA5-BEB9-4CB8-8CD4-248C26AA2E5C}"/>
          </ac:spMkLst>
        </pc:spChg>
        <pc:spChg chg="mod">
          <ac:chgData name="Todd Arbuckle" userId="3f912a9b-e077-427d-ae96-e38abb52f6b9" providerId="ADAL" clId="{9EE2BEA7-C1B8-4F42-9F61-33EEA508700F}" dt="2022-01-14T00:52:22.333" v="10857" actId="962"/>
          <ac:spMkLst>
            <pc:docMk/>
            <pc:sldMk cId="1172544948" sldId="2147469684"/>
            <ac:spMk id="29" creationId="{4E629EFF-040C-4513-8D25-72C2BAAE9AE3}"/>
          </ac:spMkLst>
        </pc:spChg>
        <pc:spChg chg="mod">
          <ac:chgData name="Todd Arbuckle" userId="3f912a9b-e077-427d-ae96-e38abb52f6b9" providerId="ADAL" clId="{9EE2BEA7-C1B8-4F42-9F61-33EEA508700F}" dt="2022-01-14T00:52:22.775" v="10858" actId="962"/>
          <ac:spMkLst>
            <pc:docMk/>
            <pc:sldMk cId="1172544948" sldId="2147469684"/>
            <ac:spMk id="30" creationId="{E0D5B568-18D8-4918-B09F-F3680096AF33}"/>
          </ac:spMkLst>
        </pc:spChg>
        <pc:spChg chg="mod">
          <ac:chgData name="Todd Arbuckle" userId="3f912a9b-e077-427d-ae96-e38abb52f6b9" providerId="ADAL" clId="{9EE2BEA7-C1B8-4F42-9F61-33EEA508700F}" dt="2022-01-14T00:52:23.502" v="10859" actId="962"/>
          <ac:spMkLst>
            <pc:docMk/>
            <pc:sldMk cId="1172544948" sldId="2147469684"/>
            <ac:spMk id="31" creationId="{6C979B20-B36A-4BBE-929F-AF6575FD72D0}"/>
          </ac:spMkLst>
        </pc:spChg>
        <pc:spChg chg="mod">
          <ac:chgData name="Todd Arbuckle" userId="3f912a9b-e077-427d-ae96-e38abb52f6b9" providerId="ADAL" clId="{9EE2BEA7-C1B8-4F42-9F61-33EEA508700F}" dt="2022-01-14T00:52:20.216" v="10853" actId="962"/>
          <ac:spMkLst>
            <pc:docMk/>
            <pc:sldMk cId="1172544948" sldId="2147469684"/>
            <ac:spMk id="32" creationId="{80AEADCD-6452-4D37-BD2C-561D3694243C}"/>
          </ac:spMkLst>
        </pc:spChg>
        <pc:spChg chg="mod">
          <ac:chgData name="Todd Arbuckle" userId="3f912a9b-e077-427d-ae96-e38abb52f6b9" providerId="ADAL" clId="{9EE2BEA7-C1B8-4F42-9F61-33EEA508700F}" dt="2022-01-14T00:52:32.395" v="10875" actId="962"/>
          <ac:spMkLst>
            <pc:docMk/>
            <pc:sldMk cId="1172544948" sldId="2147469684"/>
            <ac:spMk id="54" creationId="{600F890F-73EA-4F70-9B35-CA576209F6CE}"/>
          </ac:spMkLst>
        </pc:spChg>
        <pc:spChg chg="mod">
          <ac:chgData name="Todd Arbuckle" userId="3f912a9b-e077-427d-ae96-e38abb52f6b9" providerId="ADAL" clId="{9EE2BEA7-C1B8-4F42-9F61-33EEA508700F}" dt="2022-01-13T23:27:33.532" v="5596" actId="962"/>
          <ac:spMkLst>
            <pc:docMk/>
            <pc:sldMk cId="1172544948" sldId="2147469684"/>
            <ac:spMk id="55" creationId="{D31A5D59-1306-46B3-9B43-C27AEDA2DFA5}"/>
          </ac:spMkLst>
        </pc:spChg>
        <pc:spChg chg="mod">
          <ac:chgData name="Todd Arbuckle" userId="3f912a9b-e077-427d-ae96-e38abb52f6b9" providerId="ADAL" clId="{9EE2BEA7-C1B8-4F42-9F61-33EEA508700F}" dt="2022-01-13T23:28:51.992" v="5656" actId="962"/>
          <ac:spMkLst>
            <pc:docMk/>
            <pc:sldMk cId="1172544948" sldId="2147469684"/>
            <ac:spMk id="58" creationId="{5E247137-D308-404C-8F39-1B1246152686}"/>
          </ac:spMkLst>
        </pc:spChg>
        <pc:spChg chg="mod">
          <ac:chgData name="Todd Arbuckle" userId="3f912a9b-e077-427d-ae96-e38abb52f6b9" providerId="ADAL" clId="{9EE2BEA7-C1B8-4F42-9F61-33EEA508700F}" dt="2022-01-14T00:52:34.633" v="10877" actId="962"/>
          <ac:spMkLst>
            <pc:docMk/>
            <pc:sldMk cId="1172544948" sldId="2147469684"/>
            <ac:spMk id="59" creationId="{B3B850DA-DB8C-4042-B1A1-B2ED61169EA9}"/>
          </ac:spMkLst>
        </pc:spChg>
        <pc:spChg chg="mod">
          <ac:chgData name="Todd Arbuckle" userId="3f912a9b-e077-427d-ae96-e38abb52f6b9" providerId="ADAL" clId="{9EE2BEA7-C1B8-4F42-9F61-33EEA508700F}" dt="2022-01-13T23:28:56.543" v="5657" actId="962"/>
          <ac:spMkLst>
            <pc:docMk/>
            <pc:sldMk cId="1172544948" sldId="2147469684"/>
            <ac:spMk id="61" creationId="{FBB4EA12-4E39-40A2-A516-CB01A6068360}"/>
          </ac:spMkLst>
        </pc:spChg>
        <pc:spChg chg="mod">
          <ac:chgData name="Todd Arbuckle" userId="3f912a9b-e077-427d-ae96-e38abb52f6b9" providerId="ADAL" clId="{9EE2BEA7-C1B8-4F42-9F61-33EEA508700F}" dt="2022-01-14T00:52:20.676" v="10854" actId="962"/>
          <ac:spMkLst>
            <pc:docMk/>
            <pc:sldMk cId="1172544948" sldId="2147469684"/>
            <ac:spMk id="66" creationId="{2130BFF8-214C-43D7-81CA-AF787CFC2C77}"/>
          </ac:spMkLst>
        </pc:spChg>
        <pc:spChg chg="mod">
          <ac:chgData name="Todd Arbuckle" userId="3f912a9b-e077-427d-ae96-e38abb52f6b9" providerId="ADAL" clId="{9EE2BEA7-C1B8-4F42-9F61-33EEA508700F}" dt="2022-01-14T00:52:28.955" v="10869" actId="962"/>
          <ac:spMkLst>
            <pc:docMk/>
            <pc:sldMk cId="1172544948" sldId="2147469684"/>
            <ac:spMk id="108" creationId="{1453D04E-707A-40A2-8D41-EE65EDC20622}"/>
          </ac:spMkLst>
        </pc:spChg>
        <pc:spChg chg="mod">
          <ac:chgData name="Todd Arbuckle" userId="3f912a9b-e077-427d-ae96-e38abb52f6b9" providerId="ADAL" clId="{9EE2BEA7-C1B8-4F42-9F61-33EEA508700F}" dt="2022-01-13T23:27:40.630" v="5597" actId="962"/>
          <ac:spMkLst>
            <pc:docMk/>
            <pc:sldMk cId="1172544948" sldId="2147469684"/>
            <ac:spMk id="229" creationId="{70B83AE7-F523-4C7B-8E12-F8AB6DC0C605}"/>
          </ac:spMkLst>
        </pc:spChg>
        <pc:spChg chg="mod">
          <ac:chgData name="Todd Arbuckle" userId="3f912a9b-e077-427d-ae96-e38abb52f6b9" providerId="ADAL" clId="{9EE2BEA7-C1B8-4F42-9F61-33EEA508700F}" dt="2022-01-13T23:28:03.425" v="5616" actId="962"/>
          <ac:spMkLst>
            <pc:docMk/>
            <pc:sldMk cId="1172544948" sldId="2147469684"/>
            <ac:spMk id="233" creationId="{78346DD8-BBBF-412A-BB7A-F279EB776318}"/>
          </ac:spMkLst>
        </pc:spChg>
        <pc:spChg chg="mod">
          <ac:chgData name="Todd Arbuckle" userId="3f912a9b-e077-427d-ae96-e38abb52f6b9" providerId="ADAL" clId="{9EE2BEA7-C1B8-4F42-9F61-33EEA508700F}" dt="2022-01-13T23:28:07.916" v="5617" actId="962"/>
          <ac:spMkLst>
            <pc:docMk/>
            <pc:sldMk cId="1172544948" sldId="2147469684"/>
            <ac:spMk id="240" creationId="{9FFB4924-16B8-480E-9F54-1F4E63EB058F}"/>
          </ac:spMkLst>
        </pc:spChg>
        <pc:spChg chg="mod">
          <ac:chgData name="Todd Arbuckle" userId="3f912a9b-e077-427d-ae96-e38abb52f6b9" providerId="ADAL" clId="{9EE2BEA7-C1B8-4F42-9F61-33EEA508700F}" dt="2022-01-13T23:28:11.364" v="5618" actId="962"/>
          <ac:spMkLst>
            <pc:docMk/>
            <pc:sldMk cId="1172544948" sldId="2147469684"/>
            <ac:spMk id="241" creationId="{A2701E0E-2D3E-4A4F-B9D6-6C12443CC620}"/>
          </ac:spMkLst>
        </pc:spChg>
        <pc:spChg chg="mod">
          <ac:chgData name="Todd Arbuckle" userId="3f912a9b-e077-427d-ae96-e38abb52f6b9" providerId="ADAL" clId="{9EE2BEA7-C1B8-4F42-9F61-33EEA508700F}" dt="2022-01-13T23:28:15.118" v="5619" actId="962"/>
          <ac:spMkLst>
            <pc:docMk/>
            <pc:sldMk cId="1172544948" sldId="2147469684"/>
            <ac:spMk id="242" creationId="{8952918D-79D3-44E9-9519-3B11E1F0100D}"/>
          </ac:spMkLst>
        </pc:spChg>
        <pc:spChg chg="mod">
          <ac:chgData name="Todd Arbuckle" userId="3f912a9b-e077-427d-ae96-e38abb52f6b9" providerId="ADAL" clId="{9EE2BEA7-C1B8-4F42-9F61-33EEA508700F}" dt="2022-01-13T23:28:18.266" v="5620" actId="962"/>
          <ac:spMkLst>
            <pc:docMk/>
            <pc:sldMk cId="1172544948" sldId="2147469684"/>
            <ac:spMk id="243" creationId="{ED47258B-A926-45DB-A34D-F0C3DDD55CA6}"/>
          </ac:spMkLst>
        </pc:spChg>
        <pc:spChg chg="mod">
          <ac:chgData name="Todd Arbuckle" userId="3f912a9b-e077-427d-ae96-e38abb52f6b9" providerId="ADAL" clId="{9EE2BEA7-C1B8-4F42-9F61-33EEA508700F}" dt="2022-01-13T23:28:22.902" v="5621" actId="962"/>
          <ac:spMkLst>
            <pc:docMk/>
            <pc:sldMk cId="1172544948" sldId="2147469684"/>
            <ac:spMk id="244" creationId="{6F929FF6-8EFD-4ABD-8E3B-1EB83C473E2D}"/>
          </ac:spMkLst>
        </pc:spChg>
        <pc:spChg chg="mod">
          <ac:chgData name="Todd Arbuckle" userId="3f912a9b-e077-427d-ae96-e38abb52f6b9" providerId="ADAL" clId="{9EE2BEA7-C1B8-4F42-9F61-33EEA508700F}" dt="2022-01-13T23:29:04.657" v="5658" actId="962"/>
          <ac:spMkLst>
            <pc:docMk/>
            <pc:sldMk cId="1172544948" sldId="2147469684"/>
            <ac:spMk id="246" creationId="{DA38644D-FAD6-4942-A4B3-4953CC65D9C9}"/>
          </ac:spMkLst>
        </pc:spChg>
        <pc:grpChg chg="mod">
          <ac:chgData name="Todd Arbuckle" userId="3f912a9b-e077-427d-ae96-e38abb52f6b9" providerId="ADAL" clId="{9EE2BEA7-C1B8-4F42-9F61-33EEA508700F}" dt="2022-01-14T00:52:27.163" v="10864" actId="962"/>
          <ac:grpSpMkLst>
            <pc:docMk/>
            <pc:sldMk cId="1172544948" sldId="2147469684"/>
            <ac:grpSpMk id="11" creationId="{334FF894-C19C-4D1B-B8EA-D9F18CD36E0A}"/>
          </ac:grpSpMkLst>
        </pc:grpChg>
        <pc:picChg chg="mod">
          <ac:chgData name="Todd Arbuckle" userId="3f912a9b-e077-427d-ae96-e38abb52f6b9" providerId="ADAL" clId="{9EE2BEA7-C1B8-4F42-9F61-33EEA508700F}" dt="2022-01-14T00:52:38.421" v="10883" actId="962"/>
          <ac:picMkLst>
            <pc:docMk/>
            <pc:sldMk cId="1172544948" sldId="2147469684"/>
            <ac:picMk id="6" creationId="{13BE15A0-745A-44B9-A635-592B208C8CB7}"/>
          </ac:picMkLst>
        </pc:picChg>
        <pc:picChg chg="mod">
          <ac:chgData name="Todd Arbuckle" userId="3f912a9b-e077-427d-ae96-e38abb52f6b9" providerId="ADAL" clId="{9EE2BEA7-C1B8-4F42-9F61-33EEA508700F}" dt="2022-01-14T00:52:26.763" v="10863" actId="962"/>
          <ac:picMkLst>
            <pc:docMk/>
            <pc:sldMk cId="1172544948" sldId="2147469684"/>
            <ac:picMk id="8" creationId="{159A55EC-DD98-4184-B2CA-1CA4CE31B97E}"/>
          </ac:picMkLst>
        </pc:picChg>
        <pc:picChg chg="mod">
          <ac:chgData name="Todd Arbuckle" userId="3f912a9b-e077-427d-ae96-e38abb52f6b9" providerId="ADAL" clId="{9EE2BEA7-C1B8-4F42-9F61-33EEA508700F}" dt="2022-01-14T00:52:28.532" v="10868" actId="962"/>
          <ac:picMkLst>
            <pc:docMk/>
            <pc:sldMk cId="1172544948" sldId="2147469684"/>
            <ac:picMk id="15" creationId="{0CD01301-CDDE-4071-B678-466667FCB71A}"/>
          </ac:picMkLst>
        </pc:picChg>
        <pc:picChg chg="mod">
          <ac:chgData name="Todd Arbuckle" userId="3f912a9b-e077-427d-ae96-e38abb52f6b9" providerId="ADAL" clId="{9EE2BEA7-C1B8-4F42-9F61-33EEA508700F}" dt="2022-01-14T00:52:36.585" v="10880" actId="962"/>
          <ac:picMkLst>
            <pc:docMk/>
            <pc:sldMk cId="1172544948" sldId="2147469684"/>
            <ac:picMk id="16" creationId="{B3321984-16E1-4FAE-8C6A-E2D46C4DC4CF}"/>
          </ac:picMkLst>
        </pc:picChg>
        <pc:picChg chg="mod">
          <ac:chgData name="Todd Arbuckle" userId="3f912a9b-e077-427d-ae96-e38abb52f6b9" providerId="ADAL" clId="{9EE2BEA7-C1B8-4F42-9F61-33EEA508700F}" dt="2022-01-14T00:52:29.738" v="10870" actId="962"/>
          <ac:picMkLst>
            <pc:docMk/>
            <pc:sldMk cId="1172544948" sldId="2147469684"/>
            <ac:picMk id="17" creationId="{914E1FDA-178F-4290-889E-DAF29E170E4C}"/>
          </ac:picMkLst>
        </pc:picChg>
        <pc:picChg chg="mod">
          <ac:chgData name="Todd Arbuckle" userId="3f912a9b-e077-427d-ae96-e38abb52f6b9" providerId="ADAL" clId="{9EE2BEA7-C1B8-4F42-9F61-33EEA508700F}" dt="2022-01-14T00:52:37.201" v="10881" actId="962"/>
          <ac:picMkLst>
            <pc:docMk/>
            <pc:sldMk cId="1172544948" sldId="2147469684"/>
            <ac:picMk id="18" creationId="{BBA57BE5-ACE1-4D6E-9E0F-69FA98E7B82C}"/>
          </ac:picMkLst>
        </pc:picChg>
        <pc:picChg chg="mod">
          <ac:chgData name="Todd Arbuckle" userId="3f912a9b-e077-427d-ae96-e38abb52f6b9" providerId="ADAL" clId="{9EE2BEA7-C1B8-4F42-9F61-33EEA508700F}" dt="2022-01-14T00:52:30.144" v="10871" actId="962"/>
          <ac:picMkLst>
            <pc:docMk/>
            <pc:sldMk cId="1172544948" sldId="2147469684"/>
            <ac:picMk id="19" creationId="{EF4A526B-F14F-4E19-BDAA-3EA3E3E8F282}"/>
          </ac:picMkLst>
        </pc:picChg>
        <pc:picChg chg="mod">
          <ac:chgData name="Todd Arbuckle" userId="3f912a9b-e077-427d-ae96-e38abb52f6b9" providerId="ADAL" clId="{9EE2BEA7-C1B8-4F42-9F61-33EEA508700F}" dt="2022-01-14T00:52:31.964" v="10874" actId="962"/>
          <ac:picMkLst>
            <pc:docMk/>
            <pc:sldMk cId="1172544948" sldId="2147469684"/>
            <ac:picMk id="20" creationId="{0015F91D-3C26-4E33-AD17-ECC159950AB6}"/>
          </ac:picMkLst>
        </pc:picChg>
        <pc:picChg chg="mod">
          <ac:chgData name="Todd Arbuckle" userId="3f912a9b-e077-427d-ae96-e38abb52f6b9" providerId="ADAL" clId="{9EE2BEA7-C1B8-4F42-9F61-33EEA508700F}" dt="2022-01-14T00:52:30.554" v="10872" actId="962"/>
          <ac:picMkLst>
            <pc:docMk/>
            <pc:sldMk cId="1172544948" sldId="2147469684"/>
            <ac:picMk id="21" creationId="{9A676FD4-2DFD-43EA-9BDB-E508DD492D56}"/>
          </ac:picMkLst>
        </pc:picChg>
        <pc:picChg chg="mod">
          <ac:chgData name="Todd Arbuckle" userId="3f912a9b-e077-427d-ae96-e38abb52f6b9" providerId="ADAL" clId="{9EE2BEA7-C1B8-4F42-9F61-33EEA508700F}" dt="2022-01-14T00:52:37.608" v="10882" actId="962"/>
          <ac:picMkLst>
            <pc:docMk/>
            <pc:sldMk cId="1172544948" sldId="2147469684"/>
            <ac:picMk id="22" creationId="{C3DD4A44-27A9-4FED-A063-F6EA4C578F71}"/>
          </ac:picMkLst>
        </pc:picChg>
        <pc:picChg chg="mod">
          <ac:chgData name="Todd Arbuckle" userId="3f912a9b-e077-427d-ae96-e38abb52f6b9" providerId="ADAL" clId="{9EE2BEA7-C1B8-4F42-9F61-33EEA508700F}" dt="2022-01-14T00:52:31.232" v="10873" actId="962"/>
          <ac:picMkLst>
            <pc:docMk/>
            <pc:sldMk cId="1172544948" sldId="2147469684"/>
            <ac:picMk id="24" creationId="{8D3EC7B6-9AB2-4552-8001-EDD682D23BFC}"/>
          </ac:picMkLst>
        </pc:picChg>
        <pc:picChg chg="mod">
          <ac:chgData name="Todd Arbuckle" userId="3f912a9b-e077-427d-ae96-e38abb52f6b9" providerId="ADAL" clId="{9EE2BEA7-C1B8-4F42-9F61-33EEA508700F}" dt="2022-01-14T00:52:32.765" v="10876" actId="962"/>
          <ac:picMkLst>
            <pc:docMk/>
            <pc:sldMk cId="1172544948" sldId="2147469684"/>
            <ac:picMk id="25" creationId="{203B2BA2-564D-4953-90CC-2B9DC74CE96D}"/>
          </ac:picMkLst>
        </pc:picChg>
        <pc:picChg chg="mod">
          <ac:chgData name="Todd Arbuckle" userId="3f912a9b-e077-427d-ae96-e38abb52f6b9" providerId="ADAL" clId="{9EE2BEA7-C1B8-4F42-9F61-33EEA508700F}" dt="2022-01-14T00:52:23.885" v="10860" actId="962"/>
          <ac:picMkLst>
            <pc:docMk/>
            <pc:sldMk cId="1172544948" sldId="2147469684"/>
            <ac:picMk id="26" creationId="{A0CC184E-DF7F-43C9-B960-C98F3C562F9A}"/>
          </ac:picMkLst>
        </pc:picChg>
        <pc:picChg chg="mod">
          <ac:chgData name="Todd Arbuckle" userId="3f912a9b-e077-427d-ae96-e38abb52f6b9" providerId="ADAL" clId="{9EE2BEA7-C1B8-4F42-9F61-33EEA508700F}" dt="2022-01-14T00:52:24.879" v="10861" actId="962"/>
          <ac:picMkLst>
            <pc:docMk/>
            <pc:sldMk cId="1172544948" sldId="2147469684"/>
            <ac:picMk id="1026" creationId="{F39B389B-A700-419A-8EC6-4137681E23A5}"/>
          </ac:picMkLst>
        </pc:picChg>
        <pc:picChg chg="mod">
          <ac:chgData name="Todd Arbuckle" userId="3f912a9b-e077-427d-ae96-e38abb52f6b9" providerId="ADAL" clId="{9EE2BEA7-C1B8-4F42-9F61-33EEA508700F}" dt="2022-01-14T00:52:26.092" v="10862" actId="962"/>
          <ac:picMkLst>
            <pc:docMk/>
            <pc:sldMk cId="1172544948" sldId="2147469684"/>
            <ac:picMk id="2050" creationId="{D5605CB3-DB8A-4DB3-AADA-B692D35C14AA}"/>
          </ac:picMkLst>
        </pc:picChg>
      </pc:sldChg>
      <pc:sldChg chg="modSp mod">
        <pc:chgData name="Todd Arbuckle" userId="3f912a9b-e077-427d-ae96-e38abb52f6b9" providerId="ADAL" clId="{9EE2BEA7-C1B8-4F42-9F61-33EEA508700F}" dt="2022-01-14T00:50:11.176" v="10737" actId="962"/>
        <pc:sldMkLst>
          <pc:docMk/>
          <pc:sldMk cId="1949379506" sldId="2147469690"/>
        </pc:sldMkLst>
        <pc:spChg chg="mod">
          <ac:chgData name="Todd Arbuckle" userId="3f912a9b-e077-427d-ae96-e38abb52f6b9" providerId="ADAL" clId="{9EE2BEA7-C1B8-4F42-9F61-33EEA508700F}" dt="2022-01-14T00:50:06.851" v="10731" actId="962"/>
          <ac:spMkLst>
            <pc:docMk/>
            <pc:sldMk cId="1949379506" sldId="2147469690"/>
            <ac:spMk id="14" creationId="{06AC29D1-F0C7-429A-93BD-AAFD7B3823AA}"/>
          </ac:spMkLst>
        </pc:spChg>
        <pc:spChg chg="mod">
          <ac:chgData name="Todd Arbuckle" userId="3f912a9b-e077-427d-ae96-e38abb52f6b9" providerId="ADAL" clId="{9EE2BEA7-C1B8-4F42-9F61-33EEA508700F}" dt="2022-01-13T22:17:17.939" v="2200" actId="962"/>
          <ac:spMkLst>
            <pc:docMk/>
            <pc:sldMk cId="1949379506" sldId="2147469690"/>
            <ac:spMk id="38" creationId="{085D622C-E588-49E3-A90A-94DE3E81605B}"/>
          </ac:spMkLst>
        </pc:spChg>
        <pc:spChg chg="mod">
          <ac:chgData name="Todd Arbuckle" userId="3f912a9b-e077-427d-ae96-e38abb52f6b9" providerId="ADAL" clId="{9EE2BEA7-C1B8-4F42-9F61-33EEA508700F}" dt="2022-01-14T00:50:08.040" v="10733" actId="962"/>
          <ac:spMkLst>
            <pc:docMk/>
            <pc:sldMk cId="1949379506" sldId="2147469690"/>
            <ac:spMk id="101" creationId="{60EF07DF-1FC9-4A6D-82E6-9E7A8537C410}"/>
          </ac:spMkLst>
        </pc:spChg>
        <pc:spChg chg="mod">
          <ac:chgData name="Todd Arbuckle" userId="3f912a9b-e077-427d-ae96-e38abb52f6b9" providerId="ADAL" clId="{9EE2BEA7-C1B8-4F42-9F61-33EEA508700F}" dt="2022-01-14T00:50:08.476" v="10734" actId="962"/>
          <ac:spMkLst>
            <pc:docMk/>
            <pc:sldMk cId="1949379506" sldId="2147469690"/>
            <ac:spMk id="105" creationId="{F6505705-B93A-450F-8A78-5FD43011EF2A}"/>
          </ac:spMkLst>
        </pc:spChg>
        <pc:spChg chg="mod">
          <ac:chgData name="Todd Arbuckle" userId="3f912a9b-e077-427d-ae96-e38abb52f6b9" providerId="ADAL" clId="{9EE2BEA7-C1B8-4F42-9F61-33EEA508700F}" dt="2022-01-14T00:50:09.050" v="10735" actId="962"/>
          <ac:spMkLst>
            <pc:docMk/>
            <pc:sldMk cId="1949379506" sldId="2147469690"/>
            <ac:spMk id="106" creationId="{3969E7A8-D2D0-4B80-8D3D-EB401A3B2EC6}"/>
          </ac:spMkLst>
        </pc:spChg>
        <pc:spChg chg="mod">
          <ac:chgData name="Todd Arbuckle" userId="3f912a9b-e077-427d-ae96-e38abb52f6b9" providerId="ADAL" clId="{9EE2BEA7-C1B8-4F42-9F61-33EEA508700F}" dt="2022-01-13T22:18:53.232" v="2206" actId="962"/>
          <ac:spMkLst>
            <pc:docMk/>
            <pc:sldMk cId="1949379506" sldId="2147469690"/>
            <ac:spMk id="113" creationId="{B014456F-3E17-44C3-B46E-CEC92C35B100}"/>
          </ac:spMkLst>
        </pc:spChg>
        <pc:spChg chg="mod">
          <ac:chgData name="Todd Arbuckle" userId="3f912a9b-e077-427d-ae96-e38abb52f6b9" providerId="ADAL" clId="{9EE2BEA7-C1B8-4F42-9F61-33EEA508700F}" dt="2022-01-13T22:19:20.125" v="2212" actId="962"/>
          <ac:spMkLst>
            <pc:docMk/>
            <pc:sldMk cId="1949379506" sldId="2147469690"/>
            <ac:spMk id="148" creationId="{AFE5AE68-B91E-492A-9A2E-263BBBE52117}"/>
          </ac:spMkLst>
        </pc:spChg>
        <pc:grpChg chg="mod">
          <ac:chgData name="Todd Arbuckle" userId="3f912a9b-e077-427d-ae96-e38abb52f6b9" providerId="ADAL" clId="{9EE2BEA7-C1B8-4F42-9F61-33EEA508700F}" dt="2022-01-13T22:17:24.194" v="2201" actId="962"/>
          <ac:grpSpMkLst>
            <pc:docMk/>
            <pc:sldMk cId="1949379506" sldId="2147469690"/>
            <ac:grpSpMk id="4" creationId="{E939C0AF-716E-461E-B6A0-06D545AF2B44}"/>
          </ac:grpSpMkLst>
        </pc:grpChg>
        <pc:grpChg chg="mod">
          <ac:chgData name="Todd Arbuckle" userId="3f912a9b-e077-427d-ae96-e38abb52f6b9" providerId="ADAL" clId="{9EE2BEA7-C1B8-4F42-9F61-33EEA508700F}" dt="2022-01-13T22:17:30.789" v="2202" actId="962"/>
          <ac:grpSpMkLst>
            <pc:docMk/>
            <pc:sldMk cId="1949379506" sldId="2147469690"/>
            <ac:grpSpMk id="71" creationId="{75818C47-DA7C-4D4F-B4E1-2D2CBB244144}"/>
          </ac:grpSpMkLst>
        </pc:grpChg>
        <pc:grpChg chg="mod">
          <ac:chgData name="Todd Arbuckle" userId="3f912a9b-e077-427d-ae96-e38abb52f6b9" providerId="ADAL" clId="{9EE2BEA7-C1B8-4F42-9F61-33EEA508700F}" dt="2022-01-13T22:17:35.203" v="2203" actId="962"/>
          <ac:grpSpMkLst>
            <pc:docMk/>
            <pc:sldMk cId="1949379506" sldId="2147469690"/>
            <ac:grpSpMk id="81" creationId="{9C972139-3B77-4931-8E50-9A230DECD0F9}"/>
          </ac:grpSpMkLst>
        </pc:grpChg>
        <pc:grpChg chg="mod">
          <ac:chgData name="Todd Arbuckle" userId="3f912a9b-e077-427d-ae96-e38abb52f6b9" providerId="ADAL" clId="{9EE2BEA7-C1B8-4F42-9F61-33EEA508700F}" dt="2022-01-14T00:50:04.808" v="10727" actId="962"/>
          <ac:grpSpMkLst>
            <pc:docMk/>
            <pc:sldMk cId="1949379506" sldId="2147469690"/>
            <ac:grpSpMk id="83" creationId="{B50F89C3-385A-46F7-9D2E-E7306AA4F49D}"/>
          </ac:grpSpMkLst>
        </pc:grpChg>
        <pc:grpChg chg="mod">
          <ac:chgData name="Todd Arbuckle" userId="3f912a9b-e077-427d-ae96-e38abb52f6b9" providerId="ADAL" clId="{9EE2BEA7-C1B8-4F42-9F61-33EEA508700F}" dt="2022-01-13T22:17:40.323" v="2204" actId="962"/>
          <ac:grpSpMkLst>
            <pc:docMk/>
            <pc:sldMk cId="1949379506" sldId="2147469690"/>
            <ac:grpSpMk id="96" creationId="{A68D047A-EDA8-4CDE-94A8-AF5C63260997}"/>
          </ac:grpSpMkLst>
        </pc:grpChg>
        <pc:grpChg chg="mod">
          <ac:chgData name="Todd Arbuckle" userId="3f912a9b-e077-427d-ae96-e38abb52f6b9" providerId="ADAL" clId="{9EE2BEA7-C1B8-4F42-9F61-33EEA508700F}" dt="2022-01-13T22:18:01.889" v="2205" actId="962"/>
          <ac:grpSpMkLst>
            <pc:docMk/>
            <pc:sldMk cId="1949379506" sldId="2147469690"/>
            <ac:grpSpMk id="103" creationId="{E80DD5E7-951A-49D0-AC80-D21496E6B457}"/>
          </ac:grpSpMkLst>
        </pc:grpChg>
        <pc:grpChg chg="mod">
          <ac:chgData name="Todd Arbuckle" userId="3f912a9b-e077-427d-ae96-e38abb52f6b9" providerId="ADAL" clId="{9EE2BEA7-C1B8-4F42-9F61-33EEA508700F}" dt="2022-01-13T22:18:57.421" v="2207" actId="962"/>
          <ac:grpSpMkLst>
            <pc:docMk/>
            <pc:sldMk cId="1949379506" sldId="2147469690"/>
            <ac:grpSpMk id="116" creationId="{9452AC25-600E-4CFF-AF09-CEDE2325C243}"/>
          </ac:grpSpMkLst>
        </pc:grpChg>
        <pc:grpChg chg="mod">
          <ac:chgData name="Todd Arbuckle" userId="3f912a9b-e077-427d-ae96-e38abb52f6b9" providerId="ADAL" clId="{9EE2BEA7-C1B8-4F42-9F61-33EEA508700F}" dt="2022-01-13T22:19:01.581" v="2208" actId="962"/>
          <ac:grpSpMkLst>
            <pc:docMk/>
            <pc:sldMk cId="1949379506" sldId="2147469690"/>
            <ac:grpSpMk id="124" creationId="{29151EA5-DC08-4118-8C63-68F6457883F5}"/>
          </ac:grpSpMkLst>
        </pc:grpChg>
        <pc:grpChg chg="mod">
          <ac:chgData name="Todd Arbuckle" userId="3f912a9b-e077-427d-ae96-e38abb52f6b9" providerId="ADAL" clId="{9EE2BEA7-C1B8-4F42-9F61-33EEA508700F}" dt="2022-01-13T22:19:04.970" v="2209" actId="962"/>
          <ac:grpSpMkLst>
            <pc:docMk/>
            <pc:sldMk cId="1949379506" sldId="2147469690"/>
            <ac:grpSpMk id="130" creationId="{0921A0F9-B5F0-456D-97CB-F3A214502572}"/>
          </ac:grpSpMkLst>
        </pc:grpChg>
        <pc:grpChg chg="mod">
          <ac:chgData name="Todd Arbuckle" userId="3f912a9b-e077-427d-ae96-e38abb52f6b9" providerId="ADAL" clId="{9EE2BEA7-C1B8-4F42-9F61-33EEA508700F}" dt="2022-01-13T22:19:09.130" v="2210" actId="962"/>
          <ac:grpSpMkLst>
            <pc:docMk/>
            <pc:sldMk cId="1949379506" sldId="2147469690"/>
            <ac:grpSpMk id="136" creationId="{13A26BB9-5FD8-4E62-84F3-084983D65FFB}"/>
          </ac:grpSpMkLst>
        </pc:grpChg>
        <pc:grpChg chg="mod">
          <ac:chgData name="Todd Arbuckle" userId="3f912a9b-e077-427d-ae96-e38abb52f6b9" providerId="ADAL" clId="{9EE2BEA7-C1B8-4F42-9F61-33EEA508700F}" dt="2022-01-13T22:19:14.235" v="2211" actId="962"/>
          <ac:grpSpMkLst>
            <pc:docMk/>
            <pc:sldMk cId="1949379506" sldId="2147469690"/>
            <ac:grpSpMk id="142" creationId="{4B321965-D6DC-490B-BD12-924FF2425768}"/>
          </ac:grpSpMkLst>
        </pc:grpChg>
        <pc:grpChg chg="mod">
          <ac:chgData name="Todd Arbuckle" userId="3f912a9b-e077-427d-ae96-e38abb52f6b9" providerId="ADAL" clId="{9EE2BEA7-C1B8-4F42-9F61-33EEA508700F}" dt="2022-01-13T22:19:25.379" v="2213" actId="962"/>
          <ac:grpSpMkLst>
            <pc:docMk/>
            <pc:sldMk cId="1949379506" sldId="2147469690"/>
            <ac:grpSpMk id="149" creationId="{70302963-E8BA-4C54-95EA-1BCC288069B7}"/>
          </ac:grpSpMkLst>
        </pc:grpChg>
        <pc:grpChg chg="mod">
          <ac:chgData name="Todd Arbuckle" userId="3f912a9b-e077-427d-ae96-e38abb52f6b9" providerId="ADAL" clId="{9EE2BEA7-C1B8-4F42-9F61-33EEA508700F}" dt="2022-01-13T22:19:29.083" v="2214" actId="962"/>
          <ac:grpSpMkLst>
            <pc:docMk/>
            <pc:sldMk cId="1949379506" sldId="2147469690"/>
            <ac:grpSpMk id="155" creationId="{BC7C73FF-8404-4E4A-A716-BCA2EB3AAE0F}"/>
          </ac:grpSpMkLst>
        </pc:grpChg>
        <pc:grpChg chg="mod">
          <ac:chgData name="Todd Arbuckle" userId="3f912a9b-e077-427d-ae96-e38abb52f6b9" providerId="ADAL" clId="{9EE2BEA7-C1B8-4F42-9F61-33EEA508700F}" dt="2022-01-13T22:19:33.106" v="2215" actId="962"/>
          <ac:grpSpMkLst>
            <pc:docMk/>
            <pc:sldMk cId="1949379506" sldId="2147469690"/>
            <ac:grpSpMk id="161" creationId="{913DF355-C989-4BAC-9CD0-242B4E86BD6D}"/>
          </ac:grpSpMkLst>
        </pc:grpChg>
        <pc:grpChg chg="mod">
          <ac:chgData name="Todd Arbuckle" userId="3f912a9b-e077-427d-ae96-e38abb52f6b9" providerId="ADAL" clId="{9EE2BEA7-C1B8-4F42-9F61-33EEA508700F}" dt="2022-01-13T22:19:36.910" v="2216" actId="962"/>
          <ac:grpSpMkLst>
            <pc:docMk/>
            <pc:sldMk cId="1949379506" sldId="2147469690"/>
            <ac:grpSpMk id="167" creationId="{E4AB8710-D047-47AE-B049-0E07DA1D9572}"/>
          </ac:grpSpMkLst>
        </pc:grpChg>
        <pc:grpChg chg="mod">
          <ac:chgData name="Todd Arbuckle" userId="3f912a9b-e077-427d-ae96-e38abb52f6b9" providerId="ADAL" clId="{9EE2BEA7-C1B8-4F42-9F61-33EEA508700F}" dt="2022-01-13T22:19:40.311" v="2217" actId="962"/>
          <ac:grpSpMkLst>
            <pc:docMk/>
            <pc:sldMk cId="1949379506" sldId="2147469690"/>
            <ac:grpSpMk id="173" creationId="{71446CF1-9A9A-431C-B64E-7E3121B82662}"/>
          </ac:grpSpMkLst>
        </pc:grpChg>
        <pc:grpChg chg="mod">
          <ac:chgData name="Todd Arbuckle" userId="3f912a9b-e077-427d-ae96-e38abb52f6b9" providerId="ADAL" clId="{9EE2BEA7-C1B8-4F42-9F61-33EEA508700F}" dt="2022-01-13T22:19:44.030" v="2218" actId="962"/>
          <ac:grpSpMkLst>
            <pc:docMk/>
            <pc:sldMk cId="1949379506" sldId="2147469690"/>
            <ac:grpSpMk id="230" creationId="{EC4CEACC-969E-4FFD-9398-31DD796443AD}"/>
          </ac:grpSpMkLst>
        </pc:grpChg>
        <pc:grpChg chg="mod">
          <ac:chgData name="Todd Arbuckle" userId="3f912a9b-e077-427d-ae96-e38abb52f6b9" providerId="ADAL" clId="{9EE2BEA7-C1B8-4F42-9F61-33EEA508700F}" dt="2022-01-13T22:19:47.766" v="2219" actId="962"/>
          <ac:grpSpMkLst>
            <pc:docMk/>
            <pc:sldMk cId="1949379506" sldId="2147469690"/>
            <ac:grpSpMk id="231" creationId="{F8F7AE5B-6540-46A8-9183-F113D2072334}"/>
          </ac:grpSpMkLst>
        </pc:grpChg>
        <pc:grpChg chg="mod">
          <ac:chgData name="Todd Arbuckle" userId="3f912a9b-e077-427d-ae96-e38abb52f6b9" providerId="ADAL" clId="{9EE2BEA7-C1B8-4F42-9F61-33EEA508700F}" dt="2022-01-13T22:19:51.110" v="2220" actId="962"/>
          <ac:grpSpMkLst>
            <pc:docMk/>
            <pc:sldMk cId="1949379506" sldId="2147469690"/>
            <ac:grpSpMk id="264" creationId="{160D930C-0B5E-4A10-8575-364B79D51EA4}"/>
          </ac:grpSpMkLst>
        </pc:grpChg>
        <pc:grpChg chg="mod">
          <ac:chgData name="Todd Arbuckle" userId="3f912a9b-e077-427d-ae96-e38abb52f6b9" providerId="ADAL" clId="{9EE2BEA7-C1B8-4F42-9F61-33EEA508700F}" dt="2022-01-14T00:50:05.811" v="10729" actId="962"/>
          <ac:grpSpMkLst>
            <pc:docMk/>
            <pc:sldMk cId="1949379506" sldId="2147469690"/>
            <ac:grpSpMk id="304" creationId="{69274A13-7ED1-4ACC-9E2B-B4D935A3218F}"/>
          </ac:grpSpMkLst>
        </pc:grpChg>
        <pc:grpChg chg="mod">
          <ac:chgData name="Todd Arbuckle" userId="3f912a9b-e077-427d-ae96-e38abb52f6b9" providerId="ADAL" clId="{9EE2BEA7-C1B8-4F42-9F61-33EEA508700F}" dt="2022-01-14T00:50:10.784" v="10736" actId="962"/>
          <ac:grpSpMkLst>
            <pc:docMk/>
            <pc:sldMk cId="1949379506" sldId="2147469690"/>
            <ac:grpSpMk id="320" creationId="{8F54591D-6674-4BD1-BCC4-2BF123C15CA1}"/>
          </ac:grpSpMkLst>
        </pc:grpChg>
        <pc:grpChg chg="mod">
          <ac:chgData name="Todd Arbuckle" userId="3f912a9b-e077-427d-ae96-e38abb52f6b9" providerId="ADAL" clId="{9EE2BEA7-C1B8-4F42-9F61-33EEA508700F}" dt="2022-01-14T00:50:03.428" v="10725" actId="962"/>
          <ac:grpSpMkLst>
            <pc:docMk/>
            <pc:sldMk cId="1949379506" sldId="2147469690"/>
            <ac:grpSpMk id="329" creationId="{4178578F-732C-4BE2-9B22-27D7484C8649}"/>
          </ac:grpSpMkLst>
        </pc:grpChg>
        <pc:grpChg chg="mod">
          <ac:chgData name="Todd Arbuckle" userId="3f912a9b-e077-427d-ae96-e38abb52f6b9" providerId="ADAL" clId="{9EE2BEA7-C1B8-4F42-9F61-33EEA508700F}" dt="2022-01-14T00:50:07.583" v="10732" actId="962"/>
          <ac:grpSpMkLst>
            <pc:docMk/>
            <pc:sldMk cId="1949379506" sldId="2147469690"/>
            <ac:grpSpMk id="617" creationId="{10B85B40-6867-471E-B76A-897F6D5DDF4E}"/>
          </ac:grpSpMkLst>
        </pc:grpChg>
        <pc:grpChg chg="mod">
          <ac:chgData name="Todd Arbuckle" userId="3f912a9b-e077-427d-ae96-e38abb52f6b9" providerId="ADAL" clId="{9EE2BEA7-C1B8-4F42-9F61-33EEA508700F}" dt="2022-01-14T00:50:11.176" v="10737" actId="962"/>
          <ac:grpSpMkLst>
            <pc:docMk/>
            <pc:sldMk cId="1949379506" sldId="2147469690"/>
            <ac:grpSpMk id="618" creationId="{240C252E-03FC-4BD8-B604-64161B9B2507}"/>
          </ac:grpSpMkLst>
        </pc:grpChg>
        <pc:grpChg chg="mod">
          <ac:chgData name="Todd Arbuckle" userId="3f912a9b-e077-427d-ae96-e38abb52f6b9" providerId="ADAL" clId="{9EE2BEA7-C1B8-4F42-9F61-33EEA508700F}" dt="2022-01-14T00:50:06.219" v="10730" actId="962"/>
          <ac:grpSpMkLst>
            <pc:docMk/>
            <pc:sldMk cId="1949379506" sldId="2147469690"/>
            <ac:grpSpMk id="619" creationId="{9E678390-1689-4944-A310-6E1B6C2D0D79}"/>
          </ac:grpSpMkLst>
        </pc:grpChg>
        <pc:grpChg chg="mod">
          <ac:chgData name="Todd Arbuckle" userId="3f912a9b-e077-427d-ae96-e38abb52f6b9" providerId="ADAL" clId="{9EE2BEA7-C1B8-4F42-9F61-33EEA508700F}" dt="2022-01-14T00:50:04.407" v="10726" actId="962"/>
          <ac:grpSpMkLst>
            <pc:docMk/>
            <pc:sldMk cId="1949379506" sldId="2147469690"/>
            <ac:grpSpMk id="626" creationId="{0C2875C8-C4D2-4610-BB31-2B02E1779AED}"/>
          </ac:grpSpMkLst>
        </pc:grpChg>
        <pc:picChg chg="mod">
          <ac:chgData name="Todd Arbuckle" userId="3f912a9b-e077-427d-ae96-e38abb52f6b9" providerId="ADAL" clId="{9EE2BEA7-C1B8-4F42-9F61-33EEA508700F}" dt="2022-01-14T00:50:05.241" v="10728" actId="962"/>
          <ac:picMkLst>
            <pc:docMk/>
            <pc:sldMk cId="1949379506" sldId="2147469690"/>
            <ac:picMk id="114" creationId="{9BE89D37-E806-4C22-A5CC-C16EEB9A9D4C}"/>
          </ac:picMkLst>
        </pc:picChg>
      </pc:sldChg>
      <pc:sldChg chg="delSp modSp mod modAnim">
        <pc:chgData name="Todd Arbuckle" userId="3f912a9b-e077-427d-ae96-e38abb52f6b9" providerId="ADAL" clId="{9EE2BEA7-C1B8-4F42-9F61-33EEA508700F}" dt="2022-01-24T17:45:28.514" v="11241"/>
        <pc:sldMkLst>
          <pc:docMk/>
          <pc:sldMk cId="3907542990" sldId="2147469691"/>
        </pc:sldMkLst>
        <pc:spChg chg="mod">
          <ac:chgData name="Todd Arbuckle" userId="3f912a9b-e077-427d-ae96-e38abb52f6b9" providerId="ADAL" clId="{9EE2BEA7-C1B8-4F42-9F61-33EEA508700F}" dt="2022-01-14T00:50:42.531" v="10759" actId="962"/>
          <ac:spMkLst>
            <pc:docMk/>
            <pc:sldMk cId="3907542990" sldId="2147469691"/>
            <ac:spMk id="8" creationId="{753EF410-94AB-441A-8D42-377FC6C91D70}"/>
          </ac:spMkLst>
        </pc:spChg>
        <pc:spChg chg="mod">
          <ac:chgData name="Todd Arbuckle" userId="3f912a9b-e077-427d-ae96-e38abb52f6b9" providerId="ADAL" clId="{9EE2BEA7-C1B8-4F42-9F61-33EEA508700F}" dt="2022-01-24T17:45:28.514" v="11241"/>
          <ac:spMkLst>
            <pc:docMk/>
            <pc:sldMk cId="3907542990" sldId="2147469691"/>
            <ac:spMk id="70" creationId="{B8AD791E-04AE-468D-A255-0A94FDCCA3B0}"/>
          </ac:spMkLst>
        </pc:spChg>
        <pc:spChg chg="mod">
          <ac:chgData name="Todd Arbuckle" userId="3f912a9b-e077-427d-ae96-e38abb52f6b9" providerId="ADAL" clId="{9EE2BEA7-C1B8-4F42-9F61-33EEA508700F}" dt="2022-01-14T00:50:41.659" v="10757" actId="962"/>
          <ac:spMkLst>
            <pc:docMk/>
            <pc:sldMk cId="3907542990" sldId="2147469691"/>
            <ac:spMk id="71" creationId="{78916AEE-8C2C-4EF7-A990-4C64863DF7B5}"/>
          </ac:spMkLst>
        </pc:spChg>
        <pc:spChg chg="mod">
          <ac:chgData name="Todd Arbuckle" userId="3f912a9b-e077-427d-ae96-e38abb52f6b9" providerId="ADAL" clId="{9EE2BEA7-C1B8-4F42-9F61-33EEA508700F}" dt="2022-01-14T00:50:42.108" v="10758" actId="962"/>
          <ac:spMkLst>
            <pc:docMk/>
            <pc:sldMk cId="3907542990" sldId="2147469691"/>
            <ac:spMk id="72" creationId="{51D78E25-3084-4C98-874C-ABCC92B4D086}"/>
          </ac:spMkLst>
        </pc:spChg>
        <pc:spChg chg="mod">
          <ac:chgData name="Todd Arbuckle" userId="3f912a9b-e077-427d-ae96-e38abb52f6b9" providerId="ADAL" clId="{9EE2BEA7-C1B8-4F42-9F61-33EEA508700F}" dt="2022-01-14T00:50:48.988" v="10772" actId="962"/>
          <ac:spMkLst>
            <pc:docMk/>
            <pc:sldMk cId="3907542990" sldId="2147469691"/>
            <ac:spMk id="162" creationId="{60990752-9E2D-4816-8F6E-B2CE40844456}"/>
          </ac:spMkLst>
        </pc:spChg>
        <pc:spChg chg="mod">
          <ac:chgData name="Todd Arbuckle" userId="3f912a9b-e077-427d-ae96-e38abb52f6b9" providerId="ADAL" clId="{9EE2BEA7-C1B8-4F42-9F61-33EEA508700F}" dt="2022-01-13T22:47:55.521" v="2934" actId="962"/>
          <ac:spMkLst>
            <pc:docMk/>
            <pc:sldMk cId="3907542990" sldId="2147469691"/>
            <ac:spMk id="165" creationId="{150D3F22-23F0-4662-8871-7807326D8012}"/>
          </ac:spMkLst>
        </pc:spChg>
        <pc:grpChg chg="mod">
          <ac:chgData name="Todd Arbuckle" userId="3f912a9b-e077-427d-ae96-e38abb52f6b9" providerId="ADAL" clId="{9EE2BEA7-C1B8-4F42-9F61-33EEA508700F}" dt="2022-01-14T00:50:48.347" v="10770" actId="962"/>
          <ac:grpSpMkLst>
            <pc:docMk/>
            <pc:sldMk cId="3907542990" sldId="2147469691"/>
            <ac:grpSpMk id="7" creationId="{98B3F231-780B-4897-9CD8-B8D7A06E8618}"/>
          </ac:grpSpMkLst>
        </pc:grpChg>
        <pc:grpChg chg="mod">
          <ac:chgData name="Todd Arbuckle" userId="3f912a9b-e077-427d-ae96-e38abb52f6b9" providerId="ADAL" clId="{9EE2BEA7-C1B8-4F42-9F61-33EEA508700F}" dt="2022-01-14T00:50:48.592" v="10771" actId="962"/>
          <ac:grpSpMkLst>
            <pc:docMk/>
            <pc:sldMk cId="3907542990" sldId="2147469691"/>
            <ac:grpSpMk id="9" creationId="{7E23EB77-8216-45F1-AB5D-88D33B012117}"/>
          </ac:grpSpMkLst>
        </pc:grpChg>
        <pc:grpChg chg="mod">
          <ac:chgData name="Todd Arbuckle" userId="3f912a9b-e077-427d-ae96-e38abb52f6b9" providerId="ADAL" clId="{9EE2BEA7-C1B8-4F42-9F61-33EEA508700F}" dt="2022-01-13T22:49:28.266" v="3178" actId="962"/>
          <ac:grpSpMkLst>
            <pc:docMk/>
            <pc:sldMk cId="3907542990" sldId="2147469691"/>
            <ac:grpSpMk id="77" creationId="{857E478B-8226-41A9-8A86-C4EBEC9F4A0A}"/>
          </ac:grpSpMkLst>
        </pc:grpChg>
        <pc:grpChg chg="mod">
          <ac:chgData name="Todd Arbuckle" userId="3f912a9b-e077-427d-ae96-e38abb52f6b9" providerId="ADAL" clId="{9EE2BEA7-C1B8-4F42-9F61-33EEA508700F}" dt="2022-01-14T00:50:47.755" v="10769" actId="962"/>
          <ac:grpSpMkLst>
            <pc:docMk/>
            <pc:sldMk cId="3907542990" sldId="2147469691"/>
            <ac:grpSpMk id="105" creationId="{81265CAF-37EB-429F-AA8E-F0CD302A297F}"/>
          </ac:grpSpMkLst>
        </pc:grpChg>
        <pc:grpChg chg="mod">
          <ac:chgData name="Todd Arbuckle" userId="3f912a9b-e077-427d-ae96-e38abb52f6b9" providerId="ADAL" clId="{9EE2BEA7-C1B8-4F42-9F61-33EEA508700F}" dt="2022-01-14T00:50:43" v="10760" actId="962"/>
          <ac:grpSpMkLst>
            <pc:docMk/>
            <pc:sldMk cId="3907542990" sldId="2147469691"/>
            <ac:grpSpMk id="107" creationId="{4E078874-BD77-44FE-88BE-97630268ABC7}"/>
          </ac:grpSpMkLst>
        </pc:grpChg>
        <pc:grpChg chg="mod">
          <ac:chgData name="Todd Arbuckle" userId="3f912a9b-e077-427d-ae96-e38abb52f6b9" providerId="ADAL" clId="{9EE2BEA7-C1B8-4F42-9F61-33EEA508700F}" dt="2022-01-14T00:50:49.604" v="10773" actId="962"/>
          <ac:grpSpMkLst>
            <pc:docMk/>
            <pc:sldMk cId="3907542990" sldId="2147469691"/>
            <ac:grpSpMk id="128" creationId="{68F8BB28-71DB-4813-92FB-C7203E16A14A}"/>
          </ac:grpSpMkLst>
        </pc:grpChg>
        <pc:grpChg chg="mod">
          <ac:chgData name="Todd Arbuckle" userId="3f912a9b-e077-427d-ae96-e38abb52f6b9" providerId="ADAL" clId="{9EE2BEA7-C1B8-4F42-9F61-33EEA508700F}" dt="2022-01-14T00:50:43.443" v="10761" actId="962"/>
          <ac:grpSpMkLst>
            <pc:docMk/>
            <pc:sldMk cId="3907542990" sldId="2147469691"/>
            <ac:grpSpMk id="131" creationId="{9A9B48E6-E325-4571-B9CB-062CB6BCAB0A}"/>
          </ac:grpSpMkLst>
        </pc:grpChg>
        <pc:grpChg chg="mod">
          <ac:chgData name="Todd Arbuckle" userId="3f912a9b-e077-427d-ae96-e38abb52f6b9" providerId="ADAL" clId="{9EE2BEA7-C1B8-4F42-9F61-33EEA508700F}" dt="2022-01-14T00:50:44.375" v="10763" actId="962"/>
          <ac:grpSpMkLst>
            <pc:docMk/>
            <pc:sldMk cId="3907542990" sldId="2147469691"/>
            <ac:grpSpMk id="137" creationId="{8D3DAF51-F7F5-415E-90BF-B2310E6BF005}"/>
          </ac:grpSpMkLst>
        </pc:grpChg>
        <pc:grpChg chg="mod">
          <ac:chgData name="Todd Arbuckle" userId="3f912a9b-e077-427d-ae96-e38abb52f6b9" providerId="ADAL" clId="{9EE2BEA7-C1B8-4F42-9F61-33EEA508700F}" dt="2022-01-14T00:50:50.026" v="10774" actId="962"/>
          <ac:grpSpMkLst>
            <pc:docMk/>
            <pc:sldMk cId="3907542990" sldId="2147469691"/>
            <ac:grpSpMk id="147" creationId="{BA72B599-CF8D-4219-8F9F-B7703B1EA978}"/>
          </ac:grpSpMkLst>
        </pc:grpChg>
        <pc:grpChg chg="mod">
          <ac:chgData name="Todd Arbuckle" userId="3f912a9b-e077-427d-ae96-e38abb52f6b9" providerId="ADAL" clId="{9EE2BEA7-C1B8-4F42-9F61-33EEA508700F}" dt="2022-01-14T00:50:44.980" v="10764" actId="962"/>
          <ac:grpSpMkLst>
            <pc:docMk/>
            <pc:sldMk cId="3907542990" sldId="2147469691"/>
            <ac:grpSpMk id="575" creationId="{60D67728-A3D5-4143-8394-6F7786471DFA}"/>
          </ac:grpSpMkLst>
        </pc:grpChg>
        <pc:grpChg chg="mod">
          <ac:chgData name="Todd Arbuckle" userId="3f912a9b-e077-427d-ae96-e38abb52f6b9" providerId="ADAL" clId="{9EE2BEA7-C1B8-4F42-9F61-33EEA508700F}" dt="2022-01-14T00:50:47.345" v="10768" actId="962"/>
          <ac:grpSpMkLst>
            <pc:docMk/>
            <pc:sldMk cId="3907542990" sldId="2147469691"/>
            <ac:grpSpMk id="865" creationId="{62347442-D059-42E0-BD86-0297DFFC25F9}"/>
          </ac:grpSpMkLst>
        </pc:grpChg>
        <pc:grpChg chg="mod">
          <ac:chgData name="Todd Arbuckle" userId="3f912a9b-e077-427d-ae96-e38abb52f6b9" providerId="ADAL" clId="{9EE2BEA7-C1B8-4F42-9F61-33EEA508700F}" dt="2022-01-14T00:50:46.052" v="10765" actId="962"/>
          <ac:grpSpMkLst>
            <pc:docMk/>
            <pc:sldMk cId="3907542990" sldId="2147469691"/>
            <ac:grpSpMk id="866" creationId="{17E15995-091A-4781-8394-95FC3BF8D288}"/>
          </ac:grpSpMkLst>
        </pc:grpChg>
        <pc:grpChg chg="mod">
          <ac:chgData name="Todd Arbuckle" userId="3f912a9b-e077-427d-ae96-e38abb52f6b9" providerId="ADAL" clId="{9EE2BEA7-C1B8-4F42-9F61-33EEA508700F}" dt="2022-01-14T00:50:46.512" v="10766" actId="962"/>
          <ac:grpSpMkLst>
            <pc:docMk/>
            <pc:sldMk cId="3907542990" sldId="2147469691"/>
            <ac:grpSpMk id="872" creationId="{AF83DC48-CFAD-4B32-9506-7D873FCC05EB}"/>
          </ac:grpSpMkLst>
        </pc:grpChg>
        <pc:picChg chg="del">
          <ac:chgData name="Todd Arbuckle" userId="3f912a9b-e077-427d-ae96-e38abb52f6b9" providerId="ADAL" clId="{9EE2BEA7-C1B8-4F42-9F61-33EEA508700F}" dt="2022-01-13T22:50:51.109" v="3317" actId="478"/>
          <ac:picMkLst>
            <pc:docMk/>
            <pc:sldMk cId="3907542990" sldId="2147469691"/>
            <ac:picMk id="2" creationId="{297FFFAA-CF7F-45C7-B28B-06D03A0F03CA}"/>
          </ac:picMkLst>
        </pc:picChg>
        <pc:picChg chg="mod">
          <ac:chgData name="Todd Arbuckle" userId="3f912a9b-e077-427d-ae96-e38abb52f6b9" providerId="ADAL" clId="{9EE2BEA7-C1B8-4F42-9F61-33EEA508700F}" dt="2022-01-13T22:50:04.914" v="3186" actId="962"/>
          <ac:picMkLst>
            <pc:docMk/>
            <pc:sldMk cId="3907542990" sldId="2147469691"/>
            <ac:picMk id="16" creationId="{2AFAC516-0D6F-41CB-8A9B-D72991971059}"/>
          </ac:picMkLst>
        </pc:picChg>
        <pc:picChg chg="del mod ord">
          <ac:chgData name="Todd Arbuckle" userId="3f912a9b-e077-427d-ae96-e38abb52f6b9" providerId="ADAL" clId="{9EE2BEA7-C1B8-4F42-9F61-33EEA508700F}" dt="2022-01-13T22:49:59.358" v="3185" actId="478"/>
          <ac:picMkLst>
            <pc:docMk/>
            <pc:sldMk cId="3907542990" sldId="2147469691"/>
            <ac:picMk id="27" creationId="{CF03EF0E-0D8E-4C42-9158-D44508EC06AB}"/>
          </ac:picMkLst>
        </pc:picChg>
        <pc:picChg chg="mod">
          <ac:chgData name="Todd Arbuckle" userId="3f912a9b-e077-427d-ae96-e38abb52f6b9" providerId="ADAL" clId="{9EE2BEA7-C1B8-4F42-9F61-33EEA508700F}" dt="2022-01-13T22:49:21.614" v="3177" actId="962"/>
          <ac:picMkLst>
            <pc:docMk/>
            <pc:sldMk cId="3907542990" sldId="2147469691"/>
            <ac:picMk id="74" creationId="{A36D7C67-D1C2-4328-ACA7-00A2AE6B1B10}"/>
          </ac:picMkLst>
        </pc:picChg>
        <pc:picChg chg="mod">
          <ac:chgData name="Todd Arbuckle" userId="3f912a9b-e077-427d-ae96-e38abb52f6b9" providerId="ADAL" clId="{9EE2BEA7-C1B8-4F42-9F61-33EEA508700F}" dt="2022-01-14T00:50:46.924" v="10767" actId="962"/>
          <ac:picMkLst>
            <pc:docMk/>
            <pc:sldMk cId="3907542990" sldId="2147469691"/>
            <ac:picMk id="75" creationId="{E481DC5C-79EF-4BD4-B72D-00CE152FA864}"/>
          </ac:picMkLst>
        </pc:picChg>
        <pc:picChg chg="mod">
          <ac:chgData name="Todd Arbuckle" userId="3f912a9b-e077-427d-ae96-e38abb52f6b9" providerId="ADAL" clId="{9EE2BEA7-C1B8-4F42-9F61-33EEA508700F}" dt="2022-01-13T22:49:34.154" v="3180" actId="962"/>
          <ac:picMkLst>
            <pc:docMk/>
            <pc:sldMk cId="3907542990" sldId="2147469691"/>
            <ac:picMk id="76" creationId="{B71F0850-E731-4840-B77F-52F5EC4107CD}"/>
          </ac:picMkLst>
        </pc:picChg>
        <pc:picChg chg="mod">
          <ac:chgData name="Todd Arbuckle" userId="3f912a9b-e077-427d-ae96-e38abb52f6b9" providerId="ADAL" clId="{9EE2BEA7-C1B8-4F42-9F61-33EEA508700F}" dt="2022-01-13T22:49:31.244" v="3179" actId="962"/>
          <ac:picMkLst>
            <pc:docMk/>
            <pc:sldMk cId="3907542990" sldId="2147469691"/>
            <ac:picMk id="78" creationId="{A971A73E-277A-46C9-A4B7-CCBE8CFCCFB6}"/>
          </ac:picMkLst>
        </pc:picChg>
        <pc:picChg chg="mod">
          <ac:chgData name="Todd Arbuckle" userId="3f912a9b-e077-427d-ae96-e38abb52f6b9" providerId="ADAL" clId="{9EE2BEA7-C1B8-4F42-9F61-33EEA508700F}" dt="2022-01-14T00:50:43.859" v="10762" actId="962"/>
          <ac:picMkLst>
            <pc:docMk/>
            <pc:sldMk cId="3907542990" sldId="2147469691"/>
            <ac:picMk id="136" creationId="{92AC8F74-5638-4099-A138-3A9063FCC996}"/>
          </ac:picMkLst>
        </pc:picChg>
      </pc:sldChg>
      <pc:sldChg chg="del mod modShow">
        <pc:chgData name="Todd Arbuckle" userId="3f912a9b-e077-427d-ae96-e38abb52f6b9" providerId="ADAL" clId="{9EE2BEA7-C1B8-4F42-9F61-33EEA508700F}" dt="2022-01-13T20:58:10.075" v="79" actId="47"/>
        <pc:sldMkLst>
          <pc:docMk/>
          <pc:sldMk cId="3188427736" sldId="2147469692"/>
        </pc:sldMkLst>
      </pc:sldChg>
      <pc:sldChg chg="modSp mod">
        <pc:chgData name="Todd Arbuckle" userId="3f912a9b-e077-427d-ae96-e38abb52f6b9" providerId="ADAL" clId="{9EE2BEA7-C1B8-4F42-9F61-33EEA508700F}" dt="2022-01-14T00:52:06.071" v="10844" actId="962"/>
        <pc:sldMkLst>
          <pc:docMk/>
          <pc:sldMk cId="591903410" sldId="2147469693"/>
        </pc:sldMkLst>
        <pc:spChg chg="mod">
          <ac:chgData name="Todd Arbuckle" userId="3f912a9b-e077-427d-ae96-e38abb52f6b9" providerId="ADAL" clId="{9EE2BEA7-C1B8-4F42-9F61-33EEA508700F}" dt="2022-01-14T00:51:58.668" v="10831" actId="962"/>
          <ac:spMkLst>
            <pc:docMk/>
            <pc:sldMk cId="591903410" sldId="2147469693"/>
            <ac:spMk id="4" creationId="{A65975FA-65FF-4037-BBAD-DAD056CC709A}"/>
          </ac:spMkLst>
        </pc:spChg>
        <pc:spChg chg="mod">
          <ac:chgData name="Todd Arbuckle" userId="3f912a9b-e077-427d-ae96-e38abb52f6b9" providerId="ADAL" clId="{9EE2BEA7-C1B8-4F42-9F61-33EEA508700F}" dt="2022-01-14T00:51:59.584" v="10833" actId="962"/>
          <ac:spMkLst>
            <pc:docMk/>
            <pc:sldMk cId="591903410" sldId="2147469693"/>
            <ac:spMk id="10" creationId="{A5080DE2-C4B5-4FAC-A8C9-B3AA67E66CF3}"/>
          </ac:spMkLst>
        </pc:spChg>
        <pc:spChg chg="mod">
          <ac:chgData name="Todd Arbuckle" userId="3f912a9b-e077-427d-ae96-e38abb52f6b9" providerId="ADAL" clId="{9EE2BEA7-C1B8-4F42-9F61-33EEA508700F}" dt="2022-01-14T00:52:00.192" v="10834" actId="962"/>
          <ac:spMkLst>
            <pc:docMk/>
            <pc:sldMk cId="591903410" sldId="2147469693"/>
            <ac:spMk id="15" creationId="{C3E750BB-8DA6-44F1-AB5A-EBDB6289B1C7}"/>
          </ac:spMkLst>
        </pc:spChg>
        <pc:spChg chg="mod">
          <ac:chgData name="Todd Arbuckle" userId="3f912a9b-e077-427d-ae96-e38abb52f6b9" providerId="ADAL" clId="{9EE2BEA7-C1B8-4F42-9F61-33EEA508700F}" dt="2022-01-14T00:52:00.812" v="10835" actId="962"/>
          <ac:spMkLst>
            <pc:docMk/>
            <pc:sldMk cId="591903410" sldId="2147469693"/>
            <ac:spMk id="17" creationId="{0D9F4D31-34EA-44F7-B026-9BFC665AB7DF}"/>
          </ac:spMkLst>
        </pc:spChg>
        <pc:spChg chg="mod">
          <ac:chgData name="Todd Arbuckle" userId="3f912a9b-e077-427d-ae96-e38abb52f6b9" providerId="ADAL" clId="{9EE2BEA7-C1B8-4F42-9F61-33EEA508700F}" dt="2022-01-14T00:52:01.216" v="10836" actId="962"/>
          <ac:spMkLst>
            <pc:docMk/>
            <pc:sldMk cId="591903410" sldId="2147469693"/>
            <ac:spMk id="25" creationId="{9D326037-D0C4-4CAA-A6C5-E5BC273B7BDE}"/>
          </ac:spMkLst>
        </pc:spChg>
        <pc:spChg chg="mod">
          <ac:chgData name="Todd Arbuckle" userId="3f912a9b-e077-427d-ae96-e38abb52f6b9" providerId="ADAL" clId="{9EE2BEA7-C1B8-4F42-9F61-33EEA508700F}" dt="2022-01-14T00:52:02.107" v="10838" actId="962"/>
          <ac:spMkLst>
            <pc:docMk/>
            <pc:sldMk cId="591903410" sldId="2147469693"/>
            <ac:spMk id="36" creationId="{590927A7-068B-48DD-A973-2A8A6CFF1420}"/>
          </ac:spMkLst>
        </pc:spChg>
        <pc:spChg chg="mod">
          <ac:chgData name="Todd Arbuckle" userId="3f912a9b-e077-427d-ae96-e38abb52f6b9" providerId="ADAL" clId="{9EE2BEA7-C1B8-4F42-9F61-33EEA508700F}" dt="2022-01-14T00:52:03.009" v="10840" actId="962"/>
          <ac:spMkLst>
            <pc:docMk/>
            <pc:sldMk cId="591903410" sldId="2147469693"/>
            <ac:spMk id="37" creationId="{50A04082-B604-4156-9EBD-801DD7C980A2}"/>
          </ac:spMkLst>
        </pc:spChg>
        <pc:spChg chg="mod">
          <ac:chgData name="Todd Arbuckle" userId="3f912a9b-e077-427d-ae96-e38abb52f6b9" providerId="ADAL" clId="{9EE2BEA7-C1B8-4F42-9F61-33EEA508700F}" dt="2022-01-14T00:52:03.890" v="10842" actId="962"/>
          <ac:spMkLst>
            <pc:docMk/>
            <pc:sldMk cId="591903410" sldId="2147469693"/>
            <ac:spMk id="38" creationId="{97B067A9-7714-467F-BA09-FC2714A21732}"/>
          </ac:spMkLst>
        </pc:spChg>
        <pc:spChg chg="mod">
          <ac:chgData name="Todd Arbuckle" userId="3f912a9b-e077-427d-ae96-e38abb52f6b9" providerId="ADAL" clId="{9EE2BEA7-C1B8-4F42-9F61-33EEA508700F}" dt="2022-01-14T00:51:59.146" v="10832" actId="962"/>
          <ac:spMkLst>
            <pc:docMk/>
            <pc:sldMk cId="591903410" sldId="2147469693"/>
            <ac:spMk id="109" creationId="{EB032621-70B0-4F65-9F03-C3D7D21ED98C}"/>
          </ac:spMkLst>
        </pc:spChg>
        <pc:grpChg chg="mod">
          <ac:chgData name="Todd Arbuckle" userId="3f912a9b-e077-427d-ae96-e38abb52f6b9" providerId="ADAL" clId="{9EE2BEA7-C1B8-4F42-9F61-33EEA508700F}" dt="2022-01-14T00:52:01.678" v="10837" actId="962"/>
          <ac:grpSpMkLst>
            <pc:docMk/>
            <pc:sldMk cId="591903410" sldId="2147469693"/>
            <ac:grpSpMk id="11" creationId="{22DC24AB-6E04-4F16-B5E7-FB0987488497}"/>
          </ac:grpSpMkLst>
        </pc:grpChg>
        <pc:grpChg chg="mod">
          <ac:chgData name="Todd Arbuckle" userId="3f912a9b-e077-427d-ae96-e38abb52f6b9" providerId="ADAL" clId="{9EE2BEA7-C1B8-4F42-9F61-33EEA508700F}" dt="2022-01-14T00:52:02.557" v="10839" actId="962"/>
          <ac:grpSpMkLst>
            <pc:docMk/>
            <pc:sldMk cId="591903410" sldId="2147469693"/>
            <ac:grpSpMk id="13" creationId="{AD296409-DB4F-4991-88B2-18C07167FF97}"/>
          </ac:grpSpMkLst>
        </pc:grpChg>
        <pc:grpChg chg="mod">
          <ac:chgData name="Todd Arbuckle" userId="3f912a9b-e077-427d-ae96-e38abb52f6b9" providerId="ADAL" clId="{9EE2BEA7-C1B8-4F42-9F61-33EEA508700F}" dt="2022-01-14T00:52:03.453" v="10841" actId="962"/>
          <ac:grpSpMkLst>
            <pc:docMk/>
            <pc:sldMk cId="591903410" sldId="2147469693"/>
            <ac:grpSpMk id="20" creationId="{3A8FBC58-70AF-46D7-91FE-019FF3F7359C}"/>
          </ac:grpSpMkLst>
        </pc:grpChg>
        <pc:grpChg chg="mod">
          <ac:chgData name="Todd Arbuckle" userId="3f912a9b-e077-427d-ae96-e38abb52f6b9" providerId="ADAL" clId="{9EE2BEA7-C1B8-4F42-9F61-33EEA508700F}" dt="2022-01-14T00:52:04.306" v="10843" actId="962"/>
          <ac:grpSpMkLst>
            <pc:docMk/>
            <pc:sldMk cId="591903410" sldId="2147469693"/>
            <ac:grpSpMk id="21" creationId="{F68A1221-7E76-459A-BCCD-EF8D8D1AA2F9}"/>
          </ac:grpSpMkLst>
        </pc:grpChg>
        <pc:picChg chg="mod">
          <ac:chgData name="Todd Arbuckle" userId="3f912a9b-e077-427d-ae96-e38abb52f6b9" providerId="ADAL" clId="{9EE2BEA7-C1B8-4F42-9F61-33EEA508700F}" dt="2022-01-14T00:52:06.071" v="10844" actId="962"/>
          <ac:picMkLst>
            <pc:docMk/>
            <pc:sldMk cId="591903410" sldId="2147469693"/>
            <ac:picMk id="42" creationId="{42305720-5CB6-4693-9EA5-A8BCD2C3BE1D}"/>
          </ac:picMkLst>
        </pc:picChg>
      </pc:sldChg>
      <pc:sldChg chg="addSp delSp modSp mod modAnim">
        <pc:chgData name="Todd Arbuckle" userId="3f912a9b-e077-427d-ae96-e38abb52f6b9" providerId="ADAL" clId="{9EE2BEA7-C1B8-4F42-9F61-33EEA508700F}" dt="2022-01-14T00:52:15.025" v="10852" actId="962"/>
        <pc:sldMkLst>
          <pc:docMk/>
          <pc:sldMk cId="2725762599" sldId="2147469694"/>
        </pc:sldMkLst>
        <pc:spChg chg="add mod">
          <ac:chgData name="Todd Arbuckle" userId="3f912a9b-e077-427d-ae96-e38abb52f6b9" providerId="ADAL" clId="{9EE2BEA7-C1B8-4F42-9F61-33EEA508700F}" dt="2022-01-14T00:52:15.025" v="10852" actId="962"/>
          <ac:spMkLst>
            <pc:docMk/>
            <pc:sldMk cId="2725762599" sldId="2147469694"/>
            <ac:spMk id="2" creationId="{C6751AC0-999B-42B8-8C8A-CC7CE4616B49}"/>
          </ac:spMkLst>
        </pc:spChg>
        <pc:spChg chg="mod">
          <ac:chgData name="Todd Arbuckle" userId="3f912a9b-e077-427d-ae96-e38abb52f6b9" providerId="ADAL" clId="{9EE2BEA7-C1B8-4F42-9F61-33EEA508700F}" dt="2022-01-14T00:52:11.568" v="10845" actId="962"/>
          <ac:spMkLst>
            <pc:docMk/>
            <pc:sldMk cId="2725762599" sldId="2147469694"/>
            <ac:spMk id="4" creationId="{A65975FA-65FF-4037-BBAD-DAD056CC709A}"/>
          </ac:spMkLst>
        </pc:spChg>
        <pc:spChg chg="mod">
          <ac:chgData name="Todd Arbuckle" userId="3f912a9b-e077-427d-ae96-e38abb52f6b9" providerId="ADAL" clId="{9EE2BEA7-C1B8-4F42-9F61-33EEA508700F}" dt="2022-01-14T00:52:12.265" v="10846" actId="962"/>
          <ac:spMkLst>
            <pc:docMk/>
            <pc:sldMk cId="2725762599" sldId="2147469694"/>
            <ac:spMk id="7" creationId="{B4371AD1-18EA-4916-AC65-81D65EF002D0}"/>
          </ac:spMkLst>
        </pc:spChg>
        <pc:spChg chg="mod">
          <ac:chgData name="Todd Arbuckle" userId="3f912a9b-e077-427d-ae96-e38abb52f6b9" providerId="ADAL" clId="{9EE2BEA7-C1B8-4F42-9F61-33EEA508700F}" dt="2022-01-14T00:52:12.693" v="10847" actId="962"/>
          <ac:spMkLst>
            <pc:docMk/>
            <pc:sldMk cId="2725762599" sldId="2147469694"/>
            <ac:spMk id="8" creationId="{65B202AF-8959-4A0A-AA1F-B255C897B426}"/>
          </ac:spMkLst>
        </pc:spChg>
        <pc:spChg chg="mod">
          <ac:chgData name="Todd Arbuckle" userId="3f912a9b-e077-427d-ae96-e38abb52f6b9" providerId="ADAL" clId="{9EE2BEA7-C1B8-4F42-9F61-33EEA508700F}" dt="2022-01-14T00:52:13.115" v="10848" actId="962"/>
          <ac:spMkLst>
            <pc:docMk/>
            <pc:sldMk cId="2725762599" sldId="2147469694"/>
            <ac:spMk id="9" creationId="{9271164E-C98D-4C2E-A911-2B544DC64F61}"/>
          </ac:spMkLst>
        </pc:spChg>
        <pc:spChg chg="del">
          <ac:chgData name="Todd Arbuckle" userId="3f912a9b-e077-427d-ae96-e38abb52f6b9" providerId="ADAL" clId="{9EE2BEA7-C1B8-4F42-9F61-33EEA508700F}" dt="2022-01-13T23:23:06.729" v="5391" actId="478"/>
          <ac:spMkLst>
            <pc:docMk/>
            <pc:sldMk cId="2725762599" sldId="2147469694"/>
            <ac:spMk id="17" creationId="{5747C2C8-16E5-43B6-A587-0F9C1822D152}"/>
          </ac:spMkLst>
        </pc:spChg>
        <pc:spChg chg="mod">
          <ac:chgData name="Todd Arbuckle" userId="3f912a9b-e077-427d-ae96-e38abb52f6b9" providerId="ADAL" clId="{9EE2BEA7-C1B8-4F42-9F61-33EEA508700F}" dt="2022-01-14T00:52:14.637" v="10851" actId="962"/>
          <ac:spMkLst>
            <pc:docMk/>
            <pc:sldMk cId="2725762599" sldId="2147469694"/>
            <ac:spMk id="23" creationId="{73E590D6-9A5B-4497-AC81-2F837B93D974}"/>
          </ac:spMkLst>
        </pc:spChg>
        <pc:grpChg chg="mod">
          <ac:chgData name="Todd Arbuckle" userId="3f912a9b-e077-427d-ae96-e38abb52f6b9" providerId="ADAL" clId="{9EE2BEA7-C1B8-4F42-9F61-33EEA508700F}" dt="2022-01-13T23:21:09.972" v="5354" actId="962"/>
          <ac:grpSpMkLst>
            <pc:docMk/>
            <pc:sldMk cId="2725762599" sldId="2147469694"/>
            <ac:grpSpMk id="21" creationId="{E1B11555-06B1-471E-A96D-A8C8510BD1E8}"/>
          </ac:grpSpMkLst>
        </pc:grpChg>
        <pc:grpChg chg="mod">
          <ac:chgData name="Todd Arbuckle" userId="3f912a9b-e077-427d-ae96-e38abb52f6b9" providerId="ADAL" clId="{9EE2BEA7-C1B8-4F42-9F61-33EEA508700F}" dt="2022-01-14T00:52:14.193" v="10850" actId="962"/>
          <ac:grpSpMkLst>
            <pc:docMk/>
            <pc:sldMk cId="2725762599" sldId="2147469694"/>
            <ac:grpSpMk id="24" creationId="{AB8FC2B1-80AC-4E07-B763-9418FEC68B03}"/>
          </ac:grpSpMkLst>
        </pc:grpChg>
        <pc:grpChg chg="del mod">
          <ac:chgData name="Todd Arbuckle" userId="3f912a9b-e077-427d-ae96-e38abb52f6b9" providerId="ADAL" clId="{9EE2BEA7-C1B8-4F42-9F61-33EEA508700F}" dt="2022-01-13T23:23:06.729" v="5391" actId="478"/>
          <ac:grpSpMkLst>
            <pc:docMk/>
            <pc:sldMk cId="2725762599" sldId="2147469694"/>
            <ac:grpSpMk id="25" creationId="{6D18B2E6-95E9-490D-96AD-B99074C1D23E}"/>
          </ac:grpSpMkLst>
        </pc:grpChg>
        <pc:picChg chg="mod">
          <ac:chgData name="Todd Arbuckle" userId="3f912a9b-e077-427d-ae96-e38abb52f6b9" providerId="ADAL" clId="{9EE2BEA7-C1B8-4F42-9F61-33EEA508700F}" dt="2022-01-14T00:52:13.554" v="10849" actId="962"/>
          <ac:picMkLst>
            <pc:docMk/>
            <pc:sldMk cId="2725762599" sldId="2147469694"/>
            <ac:picMk id="6" creationId="{F64EEE3E-2289-4AAE-BF46-39CDAF9804B6}"/>
          </ac:picMkLst>
        </pc:picChg>
      </pc:sldChg>
      <pc:sldChg chg="addSp modSp mod">
        <pc:chgData name="Todd Arbuckle" userId="3f912a9b-e077-427d-ae96-e38abb52f6b9" providerId="ADAL" clId="{9EE2BEA7-C1B8-4F42-9F61-33EEA508700F}" dt="2022-01-14T00:57:14.213" v="11135" actId="20577"/>
        <pc:sldMkLst>
          <pc:docMk/>
          <pc:sldMk cId="740415447" sldId="2147469697"/>
        </pc:sldMkLst>
        <pc:spChg chg="mod">
          <ac:chgData name="Todd Arbuckle" userId="3f912a9b-e077-427d-ae96-e38abb52f6b9" providerId="ADAL" clId="{9EE2BEA7-C1B8-4F42-9F61-33EEA508700F}" dt="2022-01-13T22:55:17.482" v="3966" actId="962"/>
          <ac:spMkLst>
            <pc:docMk/>
            <pc:sldMk cId="740415447" sldId="2147469697"/>
            <ac:spMk id="3" creationId="{2CB1CDDD-FFD6-4528-A372-5B546D0A8BD8}"/>
          </ac:spMkLst>
        </pc:spChg>
        <pc:spChg chg="mod">
          <ac:chgData name="Todd Arbuckle" userId="3f912a9b-e077-427d-ae96-e38abb52f6b9" providerId="ADAL" clId="{9EE2BEA7-C1B8-4F42-9F61-33EEA508700F}" dt="2022-01-14T00:57:14.213" v="11135" actId="20577"/>
          <ac:spMkLst>
            <pc:docMk/>
            <pc:sldMk cId="740415447" sldId="2147469697"/>
            <ac:spMk id="4" creationId="{A65975FA-65FF-4037-BBAD-DAD056CC709A}"/>
          </ac:spMkLst>
        </pc:spChg>
        <pc:spChg chg="mod">
          <ac:chgData name="Todd Arbuckle" userId="3f912a9b-e077-427d-ae96-e38abb52f6b9" providerId="ADAL" clId="{9EE2BEA7-C1B8-4F42-9F61-33EEA508700F}" dt="2022-01-14T00:51:14.798" v="10792" actId="962"/>
          <ac:spMkLst>
            <pc:docMk/>
            <pc:sldMk cId="740415447" sldId="2147469697"/>
            <ac:spMk id="10" creationId="{A5080DE2-C4B5-4FAC-A8C9-B3AA67E66CF3}"/>
          </ac:spMkLst>
        </pc:spChg>
        <pc:spChg chg="mod">
          <ac:chgData name="Todd Arbuckle" userId="3f912a9b-e077-427d-ae96-e38abb52f6b9" providerId="ADAL" clId="{9EE2BEA7-C1B8-4F42-9F61-33EEA508700F}" dt="2022-01-14T00:51:17.399" v="10796" actId="962"/>
          <ac:spMkLst>
            <pc:docMk/>
            <pc:sldMk cId="740415447" sldId="2147469697"/>
            <ac:spMk id="11" creationId="{CF58F7DB-A056-43F3-8A8F-A4EA51AB22B2}"/>
          </ac:spMkLst>
        </pc:spChg>
        <pc:spChg chg="mod">
          <ac:chgData name="Todd Arbuckle" userId="3f912a9b-e077-427d-ae96-e38abb52f6b9" providerId="ADAL" clId="{9EE2BEA7-C1B8-4F42-9F61-33EEA508700F}" dt="2022-01-14T00:51:17.813" v="10797" actId="962"/>
          <ac:spMkLst>
            <pc:docMk/>
            <pc:sldMk cId="740415447" sldId="2147469697"/>
            <ac:spMk id="13" creationId="{651A8C43-32AD-4AE5-B86A-F734B31F01D7}"/>
          </ac:spMkLst>
        </pc:spChg>
        <pc:spChg chg="mod">
          <ac:chgData name="Todd Arbuckle" userId="3f912a9b-e077-427d-ae96-e38abb52f6b9" providerId="ADAL" clId="{9EE2BEA7-C1B8-4F42-9F61-33EEA508700F}" dt="2022-01-14T00:51:15.290" v="10793" actId="962"/>
          <ac:spMkLst>
            <pc:docMk/>
            <pc:sldMk cId="740415447" sldId="2147469697"/>
            <ac:spMk id="14" creationId="{685DF95F-8ADE-4C3A-99CD-AF4F0FFF8BA9}"/>
          </ac:spMkLst>
        </pc:spChg>
        <pc:spChg chg="mod">
          <ac:chgData name="Todd Arbuckle" userId="3f912a9b-e077-427d-ae96-e38abb52f6b9" providerId="ADAL" clId="{9EE2BEA7-C1B8-4F42-9F61-33EEA508700F}" dt="2022-01-14T00:51:16.187" v="10794" actId="962"/>
          <ac:spMkLst>
            <pc:docMk/>
            <pc:sldMk cId="740415447" sldId="2147469697"/>
            <ac:spMk id="15" creationId="{C3E750BB-8DA6-44F1-AB5A-EBDB6289B1C7}"/>
          </ac:spMkLst>
        </pc:spChg>
        <pc:spChg chg="mod">
          <ac:chgData name="Todd Arbuckle" userId="3f912a9b-e077-427d-ae96-e38abb52f6b9" providerId="ADAL" clId="{9EE2BEA7-C1B8-4F42-9F61-33EEA508700F}" dt="2022-01-14T00:51:16.589" v="10795" actId="962"/>
          <ac:spMkLst>
            <pc:docMk/>
            <pc:sldMk cId="740415447" sldId="2147469697"/>
            <ac:spMk id="16" creationId="{C34C89AC-926D-4683-8D39-0B808D0153A1}"/>
          </ac:spMkLst>
        </pc:spChg>
        <pc:spChg chg="mod">
          <ac:chgData name="Todd Arbuckle" userId="3f912a9b-e077-427d-ae96-e38abb52f6b9" providerId="ADAL" clId="{9EE2BEA7-C1B8-4F42-9F61-33EEA508700F}" dt="2022-01-13T22:54:59.300" v="3962" actId="962"/>
          <ac:spMkLst>
            <pc:docMk/>
            <pc:sldMk cId="740415447" sldId="2147469697"/>
            <ac:spMk id="18" creationId="{1AD61B40-08DC-454B-90C2-BC6465E26FCD}"/>
          </ac:spMkLst>
        </pc:spChg>
        <pc:spChg chg="mod">
          <ac:chgData name="Todd Arbuckle" userId="3f912a9b-e077-427d-ae96-e38abb52f6b9" providerId="ADAL" clId="{9EE2BEA7-C1B8-4F42-9F61-33EEA508700F}" dt="2022-01-14T00:51:23.292" v="10805" actId="962"/>
          <ac:spMkLst>
            <pc:docMk/>
            <pc:sldMk cId="740415447" sldId="2147469697"/>
            <ac:spMk id="21" creationId="{DBCB2946-410E-494C-AA09-918DB65FD00A}"/>
          </ac:spMkLst>
        </pc:spChg>
        <pc:spChg chg="mod">
          <ac:chgData name="Todd Arbuckle" userId="3f912a9b-e077-427d-ae96-e38abb52f6b9" providerId="ADAL" clId="{9EE2BEA7-C1B8-4F42-9F61-33EEA508700F}" dt="2022-01-14T00:51:23.996" v="10806" actId="962"/>
          <ac:spMkLst>
            <pc:docMk/>
            <pc:sldMk cId="740415447" sldId="2147469697"/>
            <ac:spMk id="26" creationId="{CE91E90F-CE67-430B-9388-22ADEB3CBB17}"/>
          </ac:spMkLst>
        </pc:spChg>
        <pc:spChg chg="mod">
          <ac:chgData name="Todd Arbuckle" userId="3f912a9b-e077-427d-ae96-e38abb52f6b9" providerId="ADAL" clId="{9EE2BEA7-C1B8-4F42-9F61-33EEA508700F}" dt="2022-01-14T00:51:24.606" v="10807" actId="962"/>
          <ac:spMkLst>
            <pc:docMk/>
            <pc:sldMk cId="740415447" sldId="2147469697"/>
            <ac:spMk id="29" creationId="{A5EEE9D9-7BAA-48B6-A437-6084AC18F134}"/>
          </ac:spMkLst>
        </pc:spChg>
        <pc:spChg chg="mod">
          <ac:chgData name="Todd Arbuckle" userId="3f912a9b-e077-427d-ae96-e38abb52f6b9" providerId="ADAL" clId="{9EE2BEA7-C1B8-4F42-9F61-33EEA508700F}" dt="2022-01-13T23:03:18.667" v="4294" actId="962"/>
          <ac:spMkLst>
            <pc:docMk/>
            <pc:sldMk cId="740415447" sldId="2147469697"/>
            <ac:spMk id="70" creationId="{05D57E05-5DA1-4E51-89C3-5BF0F0BEEF7A}"/>
          </ac:spMkLst>
        </pc:spChg>
        <pc:spChg chg="mod">
          <ac:chgData name="Todd Arbuckle" userId="3f912a9b-e077-427d-ae96-e38abb52f6b9" providerId="ADAL" clId="{9EE2BEA7-C1B8-4F42-9F61-33EEA508700F}" dt="2022-01-14T00:51:25.313" v="10808" actId="962"/>
          <ac:spMkLst>
            <pc:docMk/>
            <pc:sldMk cId="740415447" sldId="2147469697"/>
            <ac:spMk id="72" creationId="{2AAEC65F-DFA4-4BFB-AEF5-AE075B4506A4}"/>
          </ac:spMkLst>
        </pc:spChg>
        <pc:spChg chg="mod">
          <ac:chgData name="Todd Arbuckle" userId="3f912a9b-e077-427d-ae96-e38abb52f6b9" providerId="ADAL" clId="{9EE2BEA7-C1B8-4F42-9F61-33EEA508700F}" dt="2022-01-13T23:03:41.802" v="4341" actId="962"/>
          <ac:spMkLst>
            <pc:docMk/>
            <pc:sldMk cId="740415447" sldId="2147469697"/>
            <ac:spMk id="73" creationId="{4C31A3A0-3D3D-433F-A638-E7E337C6F188}"/>
          </ac:spMkLst>
        </pc:spChg>
        <pc:spChg chg="mod">
          <ac:chgData name="Todd Arbuckle" userId="3f912a9b-e077-427d-ae96-e38abb52f6b9" providerId="ADAL" clId="{9EE2BEA7-C1B8-4F42-9F61-33EEA508700F}" dt="2022-01-13T23:04:37.828" v="4381" actId="962"/>
          <ac:spMkLst>
            <pc:docMk/>
            <pc:sldMk cId="740415447" sldId="2147469697"/>
            <ac:spMk id="76" creationId="{0D01BA16-43F3-4945-A998-4D64B3A1C522}"/>
          </ac:spMkLst>
        </pc:spChg>
        <pc:spChg chg="mod">
          <ac:chgData name="Todd Arbuckle" userId="3f912a9b-e077-427d-ae96-e38abb52f6b9" providerId="ADAL" clId="{9EE2BEA7-C1B8-4F42-9F61-33EEA508700F}" dt="2022-01-14T00:51:13.854" v="10790" actId="962"/>
          <ac:spMkLst>
            <pc:docMk/>
            <pc:sldMk cId="740415447" sldId="2147469697"/>
            <ac:spMk id="109" creationId="{EB032621-70B0-4F65-9F03-C3D7D21ED98C}"/>
          </ac:spMkLst>
        </pc:spChg>
        <pc:spChg chg="mod">
          <ac:chgData name="Todd Arbuckle" userId="3f912a9b-e077-427d-ae96-e38abb52f6b9" providerId="ADAL" clId="{9EE2BEA7-C1B8-4F42-9F61-33EEA508700F}" dt="2022-01-14T00:51:14.316" v="10791" actId="962"/>
          <ac:spMkLst>
            <pc:docMk/>
            <pc:sldMk cId="740415447" sldId="2147469697"/>
            <ac:spMk id="110" creationId="{E673886C-8FBF-4EE1-9E5E-8D521E181F21}"/>
          </ac:spMkLst>
        </pc:spChg>
        <pc:grpChg chg="mod">
          <ac:chgData name="Todd Arbuckle" userId="3f912a9b-e077-427d-ae96-e38abb52f6b9" providerId="ADAL" clId="{9EE2BEA7-C1B8-4F42-9F61-33EEA508700F}" dt="2022-01-14T00:51:18.232" v="10798" actId="962"/>
          <ac:grpSpMkLst>
            <pc:docMk/>
            <pc:sldMk cId="740415447" sldId="2147469697"/>
            <ac:grpSpMk id="44" creationId="{5405BFC0-95D1-4D82-9099-B39141B13E34}"/>
          </ac:grpSpMkLst>
        </pc:grpChg>
        <pc:grpChg chg="mod">
          <ac:chgData name="Todd Arbuckle" userId="3f912a9b-e077-427d-ae96-e38abb52f6b9" providerId="ADAL" clId="{9EE2BEA7-C1B8-4F42-9F61-33EEA508700F}" dt="2022-01-14T00:51:19.178" v="10799" actId="962"/>
          <ac:grpSpMkLst>
            <pc:docMk/>
            <pc:sldMk cId="740415447" sldId="2147469697"/>
            <ac:grpSpMk id="49" creationId="{04F4BE33-9E64-47CD-9EBD-5CDAC98D6E6A}"/>
          </ac:grpSpMkLst>
        </pc:grpChg>
        <pc:grpChg chg="mod">
          <ac:chgData name="Todd Arbuckle" userId="3f912a9b-e077-427d-ae96-e38abb52f6b9" providerId="ADAL" clId="{9EE2BEA7-C1B8-4F42-9F61-33EEA508700F}" dt="2022-01-14T00:51:19.570" v="10800" actId="962"/>
          <ac:grpSpMkLst>
            <pc:docMk/>
            <pc:sldMk cId="740415447" sldId="2147469697"/>
            <ac:grpSpMk id="52" creationId="{3189E6E3-753B-498A-A6CA-52DE8A2B71CF}"/>
          </ac:grpSpMkLst>
        </pc:grpChg>
        <pc:grpChg chg="mod">
          <ac:chgData name="Todd Arbuckle" userId="3f912a9b-e077-427d-ae96-e38abb52f6b9" providerId="ADAL" clId="{9EE2BEA7-C1B8-4F42-9F61-33EEA508700F}" dt="2022-01-14T00:51:19.999" v="10801" actId="962"/>
          <ac:grpSpMkLst>
            <pc:docMk/>
            <pc:sldMk cId="740415447" sldId="2147469697"/>
            <ac:grpSpMk id="55" creationId="{2A6FBAAE-E530-4C5C-9E37-CE83645D6704}"/>
          </ac:grpSpMkLst>
        </pc:grpChg>
        <pc:grpChg chg="mod">
          <ac:chgData name="Todd Arbuckle" userId="3f912a9b-e077-427d-ae96-e38abb52f6b9" providerId="ADAL" clId="{9EE2BEA7-C1B8-4F42-9F61-33EEA508700F}" dt="2022-01-14T00:51:20.425" v="10802" actId="962"/>
          <ac:grpSpMkLst>
            <pc:docMk/>
            <pc:sldMk cId="740415447" sldId="2147469697"/>
            <ac:grpSpMk id="58" creationId="{1F1890A9-584F-45F1-A00A-E074E846AAD5}"/>
          </ac:grpSpMkLst>
        </pc:grpChg>
        <pc:grpChg chg="mod">
          <ac:chgData name="Todd Arbuckle" userId="3f912a9b-e077-427d-ae96-e38abb52f6b9" providerId="ADAL" clId="{9EE2BEA7-C1B8-4F42-9F61-33EEA508700F}" dt="2022-01-13T22:55:12.423" v="3965" actId="962"/>
          <ac:grpSpMkLst>
            <pc:docMk/>
            <pc:sldMk cId="740415447" sldId="2147469697"/>
            <ac:grpSpMk id="65" creationId="{5B0FEEB8-CEE1-4DE5-ADB0-ED172A316746}"/>
          </ac:grpSpMkLst>
        </pc:grpChg>
        <pc:picChg chg="add mod">
          <ac:chgData name="Todd Arbuckle" userId="3f912a9b-e077-427d-ae96-e38abb52f6b9" providerId="ADAL" clId="{9EE2BEA7-C1B8-4F42-9F61-33EEA508700F}" dt="2022-01-14T00:51:25.724" v="10809" actId="962"/>
          <ac:picMkLst>
            <pc:docMk/>
            <pc:sldMk cId="740415447" sldId="2147469697"/>
            <ac:picMk id="2" creationId="{C1E6EAB3-F3D6-4FBC-89CC-4C04DA2D2CA6}"/>
          </ac:picMkLst>
        </pc:picChg>
        <pc:picChg chg="mod">
          <ac:chgData name="Todd Arbuckle" userId="3f912a9b-e077-427d-ae96-e38abb52f6b9" providerId="ADAL" clId="{9EE2BEA7-C1B8-4F42-9F61-33EEA508700F}" dt="2022-01-14T00:51:22.675" v="10804" actId="962"/>
          <ac:picMkLst>
            <pc:docMk/>
            <pc:sldMk cId="740415447" sldId="2147469697"/>
            <ac:picMk id="17" creationId="{5E88A9D0-AE5F-477F-807D-8270400A8669}"/>
          </ac:picMkLst>
        </pc:picChg>
        <pc:picChg chg="mod">
          <ac:chgData name="Todd Arbuckle" userId="3f912a9b-e077-427d-ae96-e38abb52f6b9" providerId="ADAL" clId="{9EE2BEA7-C1B8-4F42-9F61-33EEA508700F}" dt="2022-01-14T00:51:22.274" v="10803" actId="962"/>
          <ac:picMkLst>
            <pc:docMk/>
            <pc:sldMk cId="740415447" sldId="2147469697"/>
            <ac:picMk id="62" creationId="{D581C6F9-EB44-469D-A770-A047717796C7}"/>
          </ac:picMkLst>
        </pc:picChg>
        <pc:cxnChg chg="mod">
          <ac:chgData name="Todd Arbuckle" userId="3f912a9b-e077-427d-ae96-e38abb52f6b9" providerId="ADAL" clId="{9EE2BEA7-C1B8-4F42-9F61-33EEA508700F}" dt="2022-01-13T23:02:50.289" v="4237" actId="962"/>
          <ac:cxnSpMkLst>
            <pc:docMk/>
            <pc:sldMk cId="740415447" sldId="2147469697"/>
            <ac:cxnSpMk id="61" creationId="{3E544139-0C8E-498A-86DA-B90865B4D001}"/>
          </ac:cxnSpMkLst>
        </pc:cxnChg>
      </pc:sldChg>
      <pc:sldChg chg="modSp mod">
        <pc:chgData name="Todd Arbuckle" userId="3f912a9b-e077-427d-ae96-e38abb52f6b9" providerId="ADAL" clId="{9EE2BEA7-C1B8-4F42-9F61-33EEA508700F}" dt="2022-01-14T00:49:54.126" v="10724" actId="962"/>
        <pc:sldMkLst>
          <pc:docMk/>
          <pc:sldMk cId="3064140039" sldId="2147469701"/>
        </pc:sldMkLst>
        <pc:spChg chg="mod">
          <ac:chgData name="Todd Arbuckle" userId="3f912a9b-e077-427d-ae96-e38abb52f6b9" providerId="ADAL" clId="{9EE2BEA7-C1B8-4F42-9F61-33EEA508700F}" dt="2022-01-14T00:49:51.237" v="10719" actId="962"/>
          <ac:spMkLst>
            <pc:docMk/>
            <pc:sldMk cId="3064140039" sldId="2147469701"/>
            <ac:spMk id="2" creationId="{B7E05C3D-A66E-4988-AA56-9823C32C91C5}"/>
          </ac:spMkLst>
        </pc:spChg>
        <pc:spChg chg="mod">
          <ac:chgData name="Todd Arbuckle" userId="3f912a9b-e077-427d-ae96-e38abb52f6b9" providerId="ADAL" clId="{9EE2BEA7-C1B8-4F42-9F61-33EEA508700F}" dt="2022-01-14T00:49:50.715" v="10718" actId="962"/>
          <ac:spMkLst>
            <pc:docMk/>
            <pc:sldMk cId="3064140039" sldId="2147469701"/>
            <ac:spMk id="4" creationId="{A65975FA-65FF-4037-BBAD-DAD056CC709A}"/>
          </ac:spMkLst>
        </pc:spChg>
        <pc:spChg chg="mod">
          <ac:chgData name="Todd Arbuckle" userId="3f912a9b-e077-427d-ae96-e38abb52f6b9" providerId="ADAL" clId="{9EE2BEA7-C1B8-4F42-9F61-33EEA508700F}" dt="2022-01-14T00:49:51.688" v="10720" actId="962"/>
          <ac:spMkLst>
            <pc:docMk/>
            <pc:sldMk cId="3064140039" sldId="2147469701"/>
            <ac:spMk id="14" creationId="{A012428E-E501-452F-B8CD-93C109DCBAB3}"/>
          </ac:spMkLst>
        </pc:spChg>
        <pc:spChg chg="mod">
          <ac:chgData name="Todd Arbuckle" userId="3f912a9b-e077-427d-ae96-e38abb52f6b9" providerId="ADAL" clId="{9EE2BEA7-C1B8-4F42-9F61-33EEA508700F}" dt="2022-01-13T22:14:30.494" v="1774" actId="962"/>
          <ac:spMkLst>
            <pc:docMk/>
            <pc:sldMk cId="3064140039" sldId="2147469701"/>
            <ac:spMk id="16" creationId="{1E457074-FCE0-4646-825F-45B490256470}"/>
          </ac:spMkLst>
        </pc:spChg>
        <pc:spChg chg="mod">
          <ac:chgData name="Todd Arbuckle" userId="3f912a9b-e077-427d-ae96-e38abb52f6b9" providerId="ADAL" clId="{9EE2BEA7-C1B8-4F42-9F61-33EEA508700F}" dt="2022-01-14T00:49:53.615" v="10723" actId="962"/>
          <ac:spMkLst>
            <pc:docMk/>
            <pc:sldMk cId="3064140039" sldId="2147469701"/>
            <ac:spMk id="18" creationId="{1401C5F3-72FF-4D89-A980-8472B21E7C70}"/>
          </ac:spMkLst>
        </pc:spChg>
        <pc:spChg chg="mod">
          <ac:chgData name="Todd Arbuckle" userId="3f912a9b-e077-427d-ae96-e38abb52f6b9" providerId="ADAL" clId="{9EE2BEA7-C1B8-4F42-9F61-33EEA508700F}" dt="2022-01-14T00:49:54.126" v="10724" actId="962"/>
          <ac:spMkLst>
            <pc:docMk/>
            <pc:sldMk cId="3064140039" sldId="2147469701"/>
            <ac:spMk id="24" creationId="{0F0CBF54-B90C-4574-8A62-2A845BAC2896}"/>
          </ac:spMkLst>
        </pc:spChg>
        <pc:spChg chg="mod">
          <ac:chgData name="Todd Arbuckle" userId="3f912a9b-e077-427d-ae96-e38abb52f6b9" providerId="ADAL" clId="{9EE2BEA7-C1B8-4F42-9F61-33EEA508700F}" dt="2022-01-14T00:49:52.295" v="10721" actId="962"/>
          <ac:spMkLst>
            <pc:docMk/>
            <pc:sldMk cId="3064140039" sldId="2147469701"/>
            <ac:spMk id="76" creationId="{EC150AF7-018E-47FD-8233-9E77A11DB3F5}"/>
          </ac:spMkLst>
        </pc:spChg>
        <pc:spChg chg="mod">
          <ac:chgData name="Todd Arbuckle" userId="3f912a9b-e077-427d-ae96-e38abb52f6b9" providerId="ADAL" clId="{9EE2BEA7-C1B8-4F42-9F61-33EEA508700F}" dt="2022-01-14T00:49:52.750" v="10722" actId="962"/>
          <ac:spMkLst>
            <pc:docMk/>
            <pc:sldMk cId="3064140039" sldId="2147469701"/>
            <ac:spMk id="77" creationId="{4C4F6B60-64E8-438F-B297-2939743715F1}"/>
          </ac:spMkLst>
        </pc:spChg>
        <pc:spChg chg="mod">
          <ac:chgData name="Todd Arbuckle" userId="3f912a9b-e077-427d-ae96-e38abb52f6b9" providerId="ADAL" clId="{9EE2BEA7-C1B8-4F42-9F61-33EEA508700F}" dt="2022-01-13T22:14:35.146" v="1775" actId="962"/>
          <ac:spMkLst>
            <pc:docMk/>
            <pc:sldMk cId="3064140039" sldId="2147469701"/>
            <ac:spMk id="78" creationId="{00D39790-E8F0-482A-9E69-CF467AC142D8}"/>
          </ac:spMkLst>
        </pc:spChg>
      </pc:sldChg>
      <pc:sldChg chg="modSp mod modShow">
        <pc:chgData name="Todd Arbuckle" userId="3f912a9b-e077-427d-ae96-e38abb52f6b9" providerId="ADAL" clId="{9EE2BEA7-C1B8-4F42-9F61-33EEA508700F}" dt="2022-01-13T23:07:49.865" v="4906" actId="729"/>
        <pc:sldMkLst>
          <pc:docMk/>
          <pc:sldMk cId="3839276455" sldId="2147469706"/>
        </pc:sldMkLst>
        <pc:picChg chg="mod">
          <ac:chgData name="Todd Arbuckle" userId="3f912a9b-e077-427d-ae96-e38abb52f6b9" providerId="ADAL" clId="{9EE2BEA7-C1B8-4F42-9F61-33EEA508700F}" dt="2022-01-13T23:05:35.356" v="4609" actId="962"/>
          <ac:picMkLst>
            <pc:docMk/>
            <pc:sldMk cId="3839276455" sldId="2147469706"/>
            <ac:picMk id="4" creationId="{170E196F-D2E6-4967-8768-B3CD76E42D67}"/>
          </ac:picMkLst>
        </pc:picChg>
        <pc:picChg chg="mod">
          <ac:chgData name="Todd Arbuckle" userId="3f912a9b-e077-427d-ae96-e38abb52f6b9" providerId="ADAL" clId="{9EE2BEA7-C1B8-4F42-9F61-33EEA508700F}" dt="2022-01-13T23:06:02.690" v="4699" actId="962"/>
          <ac:picMkLst>
            <pc:docMk/>
            <pc:sldMk cId="3839276455" sldId="2147469706"/>
            <ac:picMk id="8" creationId="{C5EE33B7-2367-4A6E-858A-4BEC47F69EB0}"/>
          </ac:picMkLst>
        </pc:picChg>
      </pc:sldChg>
      <pc:sldChg chg="addSp modSp mod">
        <pc:chgData name="Todd Arbuckle" userId="3f912a9b-e077-427d-ae96-e38abb52f6b9" providerId="ADAL" clId="{9EE2BEA7-C1B8-4F42-9F61-33EEA508700F}" dt="2022-01-14T00:53:18.231" v="10916" actId="962"/>
        <pc:sldMkLst>
          <pc:docMk/>
          <pc:sldMk cId="75325520" sldId="2147469708"/>
        </pc:sldMkLst>
        <pc:spChg chg="mod">
          <ac:chgData name="Todd Arbuckle" userId="3f912a9b-e077-427d-ae96-e38abb52f6b9" providerId="ADAL" clId="{9EE2BEA7-C1B8-4F42-9F61-33EEA508700F}" dt="2022-01-14T00:53:12.227" v="10907" actId="962"/>
          <ac:spMkLst>
            <pc:docMk/>
            <pc:sldMk cId="75325520" sldId="2147469708"/>
            <ac:spMk id="2" creationId="{086F6647-D03D-457D-92F1-A35AB8D3BC76}"/>
          </ac:spMkLst>
        </pc:spChg>
        <pc:spChg chg="mod">
          <ac:chgData name="Todd Arbuckle" userId="3f912a9b-e077-427d-ae96-e38abb52f6b9" providerId="ADAL" clId="{9EE2BEA7-C1B8-4F42-9F61-33EEA508700F}" dt="2022-01-14T00:53:13.060" v="10908" actId="962"/>
          <ac:spMkLst>
            <pc:docMk/>
            <pc:sldMk cId="75325520" sldId="2147469708"/>
            <ac:spMk id="4" creationId="{6ED56C3F-AD36-40BF-9C4E-8786711E8664}"/>
          </ac:spMkLst>
        </pc:spChg>
        <pc:spChg chg="mod">
          <ac:chgData name="Todd Arbuckle" userId="3f912a9b-e077-427d-ae96-e38abb52f6b9" providerId="ADAL" clId="{9EE2BEA7-C1B8-4F42-9F61-33EEA508700F}" dt="2022-01-14T00:53:13.678" v="10909" actId="962"/>
          <ac:spMkLst>
            <pc:docMk/>
            <pc:sldMk cId="75325520" sldId="2147469708"/>
            <ac:spMk id="6" creationId="{A6BC32A5-745E-4BF6-8DD1-DEE2ED053EE1}"/>
          </ac:spMkLst>
        </pc:spChg>
        <pc:spChg chg="mod">
          <ac:chgData name="Todd Arbuckle" userId="3f912a9b-e077-427d-ae96-e38abb52f6b9" providerId="ADAL" clId="{9EE2BEA7-C1B8-4F42-9F61-33EEA508700F}" dt="2022-01-14T00:53:14.295" v="10910" actId="962"/>
          <ac:spMkLst>
            <pc:docMk/>
            <pc:sldMk cId="75325520" sldId="2147469708"/>
            <ac:spMk id="8" creationId="{D8FDF87F-489B-4DC3-A468-104291820617}"/>
          </ac:spMkLst>
        </pc:spChg>
        <pc:spChg chg="mod">
          <ac:chgData name="Todd Arbuckle" userId="3f912a9b-e077-427d-ae96-e38abb52f6b9" providerId="ADAL" clId="{9EE2BEA7-C1B8-4F42-9F61-33EEA508700F}" dt="2022-01-14T00:53:14.786" v="10911" actId="962"/>
          <ac:spMkLst>
            <pc:docMk/>
            <pc:sldMk cId="75325520" sldId="2147469708"/>
            <ac:spMk id="10" creationId="{20714FDE-1191-47C5-9307-AF8B47D82DC0}"/>
          </ac:spMkLst>
        </pc:spChg>
        <pc:spChg chg="mod">
          <ac:chgData name="Todd Arbuckle" userId="3f912a9b-e077-427d-ae96-e38abb52f6b9" providerId="ADAL" clId="{9EE2BEA7-C1B8-4F42-9F61-33EEA508700F}" dt="2022-01-14T00:53:15.609" v="10912" actId="962"/>
          <ac:spMkLst>
            <pc:docMk/>
            <pc:sldMk cId="75325520" sldId="2147469708"/>
            <ac:spMk id="12" creationId="{57EC6382-4BDC-4C2F-ACA5-567256C9764B}"/>
          </ac:spMkLst>
        </pc:spChg>
        <pc:spChg chg="mod">
          <ac:chgData name="Todd Arbuckle" userId="3f912a9b-e077-427d-ae96-e38abb52f6b9" providerId="ADAL" clId="{9EE2BEA7-C1B8-4F42-9F61-33EEA508700F}" dt="2022-01-14T00:53:16.421" v="10913" actId="962"/>
          <ac:spMkLst>
            <pc:docMk/>
            <pc:sldMk cId="75325520" sldId="2147469708"/>
            <ac:spMk id="14" creationId="{F15CC4AF-4CCA-4C5C-9997-BB04FC166C22}"/>
          </ac:spMkLst>
        </pc:spChg>
        <pc:spChg chg="mod">
          <ac:chgData name="Todd Arbuckle" userId="3f912a9b-e077-427d-ae96-e38abb52f6b9" providerId="ADAL" clId="{9EE2BEA7-C1B8-4F42-9F61-33EEA508700F}" dt="2022-01-13T23:43:37.453" v="6247" actId="962"/>
          <ac:spMkLst>
            <pc:docMk/>
            <pc:sldMk cId="75325520" sldId="2147469708"/>
            <ac:spMk id="33" creationId="{EE57C121-3C8A-4AED-9A7D-0D1F7A1AA709}"/>
          </ac:spMkLst>
        </pc:spChg>
        <pc:spChg chg="mod">
          <ac:chgData name="Todd Arbuckle" userId="3f912a9b-e077-427d-ae96-e38abb52f6b9" providerId="ADAL" clId="{9EE2BEA7-C1B8-4F42-9F61-33EEA508700F}" dt="2022-01-13T23:43:28.391" v="6245" actId="962"/>
          <ac:spMkLst>
            <pc:docMk/>
            <pc:sldMk cId="75325520" sldId="2147469708"/>
            <ac:spMk id="39" creationId="{E51F8901-4AA9-4A85-B109-5EE6DCE31BCA}"/>
          </ac:spMkLst>
        </pc:spChg>
        <pc:spChg chg="mod">
          <ac:chgData name="Todd Arbuckle" userId="3f912a9b-e077-427d-ae96-e38abb52f6b9" providerId="ADAL" clId="{9EE2BEA7-C1B8-4F42-9F61-33EEA508700F}" dt="2022-01-13T23:47:36.709" v="6449" actId="962"/>
          <ac:spMkLst>
            <pc:docMk/>
            <pc:sldMk cId="75325520" sldId="2147469708"/>
            <ac:spMk id="42" creationId="{4FEA589A-61C6-4286-A13D-8FC96AB90B41}"/>
          </ac:spMkLst>
        </pc:spChg>
        <pc:grpChg chg="add mod">
          <ac:chgData name="Todd Arbuckle" userId="3f912a9b-e077-427d-ae96-e38abb52f6b9" providerId="ADAL" clId="{9EE2BEA7-C1B8-4F42-9F61-33EEA508700F}" dt="2022-01-14T00:53:17.611" v="10915" actId="962"/>
          <ac:grpSpMkLst>
            <pc:docMk/>
            <pc:sldMk cId="75325520" sldId="2147469708"/>
            <ac:grpSpMk id="16" creationId="{E91FFC50-0C68-478A-B85A-E454F60024E7}"/>
          </ac:grpSpMkLst>
        </pc:grpChg>
        <pc:grpChg chg="add mod">
          <ac:chgData name="Todd Arbuckle" userId="3f912a9b-e077-427d-ae96-e38abb52f6b9" providerId="ADAL" clId="{9EE2BEA7-C1B8-4F42-9F61-33EEA508700F}" dt="2022-01-14T00:53:16.866" v="10914" actId="962"/>
          <ac:grpSpMkLst>
            <pc:docMk/>
            <pc:sldMk cId="75325520" sldId="2147469708"/>
            <ac:grpSpMk id="17" creationId="{28E8C2C4-D852-4D2A-84C4-49A0CF7EE873}"/>
          </ac:grpSpMkLst>
        </pc:grpChg>
        <pc:grpChg chg="add mod">
          <ac:chgData name="Todd Arbuckle" userId="3f912a9b-e077-427d-ae96-e38abb52f6b9" providerId="ADAL" clId="{9EE2BEA7-C1B8-4F42-9F61-33EEA508700F}" dt="2022-01-14T00:53:18.231" v="10916" actId="962"/>
          <ac:grpSpMkLst>
            <pc:docMk/>
            <pc:sldMk cId="75325520" sldId="2147469708"/>
            <ac:grpSpMk id="20" creationId="{925A362E-3514-47D6-8B3E-116971D5921E}"/>
          </ac:grpSpMkLst>
        </pc:grpChg>
        <pc:picChg chg="mod">
          <ac:chgData name="Todd Arbuckle" userId="3f912a9b-e077-427d-ae96-e38abb52f6b9" providerId="ADAL" clId="{9EE2BEA7-C1B8-4F42-9F61-33EEA508700F}" dt="2022-01-13T23:43:23.449" v="6244" actId="962"/>
          <ac:picMkLst>
            <pc:docMk/>
            <pc:sldMk cId="75325520" sldId="2147469708"/>
            <ac:picMk id="3" creationId="{90A0AAF2-1C3B-481B-93A7-5C201F3795E6}"/>
          </ac:picMkLst>
        </pc:picChg>
        <pc:picChg chg="mod">
          <ac:chgData name="Todd Arbuckle" userId="3f912a9b-e077-427d-ae96-e38abb52f6b9" providerId="ADAL" clId="{9EE2BEA7-C1B8-4F42-9F61-33EEA508700F}" dt="2022-01-13T23:44:02.466" v="6272" actId="962"/>
          <ac:picMkLst>
            <pc:docMk/>
            <pc:sldMk cId="75325520" sldId="2147469708"/>
            <ac:picMk id="5" creationId="{99A67F36-3170-406C-8B2A-20B7E9B8DEAB}"/>
          </ac:picMkLst>
        </pc:picChg>
        <pc:picChg chg="mod">
          <ac:chgData name="Todd Arbuckle" userId="3f912a9b-e077-427d-ae96-e38abb52f6b9" providerId="ADAL" clId="{9EE2BEA7-C1B8-4F42-9F61-33EEA508700F}" dt="2022-01-13T23:44:19.170" v="6300" actId="962"/>
          <ac:picMkLst>
            <pc:docMk/>
            <pc:sldMk cId="75325520" sldId="2147469708"/>
            <ac:picMk id="7" creationId="{81B48B97-E428-4B1F-84CC-25CC982C358E}"/>
          </ac:picMkLst>
        </pc:picChg>
        <pc:picChg chg="mod">
          <ac:chgData name="Todd Arbuckle" userId="3f912a9b-e077-427d-ae96-e38abb52f6b9" providerId="ADAL" clId="{9EE2BEA7-C1B8-4F42-9F61-33EEA508700F}" dt="2022-01-13T23:44:34.555" v="6326" actId="962"/>
          <ac:picMkLst>
            <pc:docMk/>
            <pc:sldMk cId="75325520" sldId="2147469708"/>
            <ac:picMk id="9" creationId="{412531FD-B439-4E38-8262-20C204895DF9}"/>
          </ac:picMkLst>
        </pc:picChg>
        <pc:picChg chg="mod">
          <ac:chgData name="Todd Arbuckle" userId="3f912a9b-e077-427d-ae96-e38abb52f6b9" providerId="ADAL" clId="{9EE2BEA7-C1B8-4F42-9F61-33EEA508700F}" dt="2022-01-13T23:44:56.365" v="6330" actId="962"/>
          <ac:picMkLst>
            <pc:docMk/>
            <pc:sldMk cId="75325520" sldId="2147469708"/>
            <ac:picMk id="11" creationId="{B56D61EC-C049-47F0-B436-78003836463D}"/>
          </ac:picMkLst>
        </pc:picChg>
        <pc:picChg chg="mod">
          <ac:chgData name="Todd Arbuckle" userId="3f912a9b-e077-427d-ae96-e38abb52f6b9" providerId="ADAL" clId="{9EE2BEA7-C1B8-4F42-9F61-33EEA508700F}" dt="2022-01-13T23:45:12.230" v="6372" actId="962"/>
          <ac:picMkLst>
            <pc:docMk/>
            <pc:sldMk cId="75325520" sldId="2147469708"/>
            <ac:picMk id="13" creationId="{A7ADE671-FE72-4409-A234-66B209D67ED5}"/>
          </ac:picMkLst>
        </pc:picChg>
        <pc:picChg chg="mod">
          <ac:chgData name="Todd Arbuckle" userId="3f912a9b-e077-427d-ae96-e38abb52f6b9" providerId="ADAL" clId="{9EE2BEA7-C1B8-4F42-9F61-33EEA508700F}" dt="2022-01-13T23:45:26.589" v="6396" actId="962"/>
          <ac:picMkLst>
            <pc:docMk/>
            <pc:sldMk cId="75325520" sldId="2147469708"/>
            <ac:picMk id="15" creationId="{70DD73E8-1C56-47D7-994F-2F3801944B0A}"/>
          </ac:picMkLst>
        </pc:picChg>
        <pc:picChg chg="mod">
          <ac:chgData name="Todd Arbuckle" userId="3f912a9b-e077-427d-ae96-e38abb52f6b9" providerId="ADAL" clId="{9EE2BEA7-C1B8-4F42-9F61-33EEA508700F}" dt="2022-01-13T23:43:33.776" v="6246" actId="962"/>
          <ac:picMkLst>
            <pc:docMk/>
            <pc:sldMk cId="75325520" sldId="2147469708"/>
            <ac:picMk id="18" creationId="{9F74E4FC-8DAD-47E9-B67C-7E53D12C47FA}"/>
          </ac:picMkLst>
        </pc:picChg>
        <pc:picChg chg="mod">
          <ac:chgData name="Todd Arbuckle" userId="3f912a9b-e077-427d-ae96-e38abb52f6b9" providerId="ADAL" clId="{9EE2BEA7-C1B8-4F42-9F61-33EEA508700F}" dt="2022-01-13T23:43:43.883" v="6248" actId="962"/>
          <ac:picMkLst>
            <pc:docMk/>
            <pc:sldMk cId="75325520" sldId="2147469708"/>
            <ac:picMk id="19" creationId="{7622DCD6-B382-4305-BB9D-AA88A2E636F0}"/>
          </ac:picMkLst>
        </pc:picChg>
        <pc:picChg chg="mod">
          <ac:chgData name="Todd Arbuckle" userId="3f912a9b-e077-427d-ae96-e38abb52f6b9" providerId="ADAL" clId="{9EE2BEA7-C1B8-4F42-9F61-33EEA508700F}" dt="2022-01-13T23:44:42.967" v="6327" actId="962"/>
          <ac:picMkLst>
            <pc:docMk/>
            <pc:sldMk cId="75325520" sldId="2147469708"/>
            <ac:picMk id="21" creationId="{E2B75C8F-1304-4AED-A734-71F1800B23CA}"/>
          </ac:picMkLst>
        </pc:picChg>
        <pc:picChg chg="mod">
          <ac:chgData name="Todd Arbuckle" userId="3f912a9b-e077-427d-ae96-e38abb52f6b9" providerId="ADAL" clId="{9EE2BEA7-C1B8-4F42-9F61-33EEA508700F}" dt="2022-01-13T23:44:46.686" v="6328" actId="962"/>
          <ac:picMkLst>
            <pc:docMk/>
            <pc:sldMk cId="75325520" sldId="2147469708"/>
            <ac:picMk id="34" creationId="{D6869474-0102-4D49-9839-BE04229114DD}"/>
          </ac:picMkLst>
        </pc:picChg>
        <pc:picChg chg="mod">
          <ac:chgData name="Todd Arbuckle" userId="3f912a9b-e077-427d-ae96-e38abb52f6b9" providerId="ADAL" clId="{9EE2BEA7-C1B8-4F42-9F61-33EEA508700F}" dt="2022-01-13T23:44:50.957" v="6329" actId="962"/>
          <ac:picMkLst>
            <pc:docMk/>
            <pc:sldMk cId="75325520" sldId="2147469708"/>
            <ac:picMk id="35" creationId="{902D523C-7EC7-482B-ADEB-61FC752BC59F}"/>
          </ac:picMkLst>
        </pc:picChg>
        <pc:picChg chg="mod">
          <ac:chgData name="Todd Arbuckle" userId="3f912a9b-e077-427d-ae96-e38abb52f6b9" providerId="ADAL" clId="{9EE2BEA7-C1B8-4F42-9F61-33EEA508700F}" dt="2022-01-13T23:47:22.047" v="6420" actId="962"/>
          <ac:picMkLst>
            <pc:docMk/>
            <pc:sldMk cId="75325520" sldId="2147469708"/>
            <ac:picMk id="38" creationId="{4609CAB7-2EAA-4651-A2E6-8A94A885C37F}"/>
          </ac:picMkLst>
        </pc:picChg>
        <pc:picChg chg="mod">
          <ac:chgData name="Todd Arbuckle" userId="3f912a9b-e077-427d-ae96-e38abb52f6b9" providerId="ADAL" clId="{9EE2BEA7-C1B8-4F42-9F61-33EEA508700F}" dt="2022-01-13T23:47:30.700" v="6448" actId="962"/>
          <ac:picMkLst>
            <pc:docMk/>
            <pc:sldMk cId="75325520" sldId="2147469708"/>
            <ac:picMk id="41" creationId="{20CCD482-0683-4BEC-BB6A-BA50EDF29FAC}"/>
          </ac:picMkLst>
        </pc:picChg>
        <pc:picChg chg="mod">
          <ac:chgData name="Todd Arbuckle" userId="3f912a9b-e077-427d-ae96-e38abb52f6b9" providerId="ADAL" clId="{9EE2BEA7-C1B8-4F42-9F61-33EEA508700F}" dt="2022-01-13T23:47:52.146" v="6501" actId="962"/>
          <ac:picMkLst>
            <pc:docMk/>
            <pc:sldMk cId="75325520" sldId="2147469708"/>
            <ac:picMk id="44" creationId="{82689091-1801-4212-A59D-525D456BA63F}"/>
          </ac:picMkLst>
        </pc:picChg>
        <pc:picChg chg="mod">
          <ac:chgData name="Todd Arbuckle" userId="3f912a9b-e077-427d-ae96-e38abb52f6b9" providerId="ADAL" clId="{9EE2BEA7-C1B8-4F42-9F61-33EEA508700F}" dt="2022-01-13T23:48:05.322" v="6553" actId="962"/>
          <ac:picMkLst>
            <pc:docMk/>
            <pc:sldMk cId="75325520" sldId="2147469708"/>
            <ac:picMk id="46" creationId="{58750BE4-7255-4191-A5DC-BC2C50596A10}"/>
          </ac:picMkLst>
        </pc:picChg>
        <pc:picChg chg="mod">
          <ac:chgData name="Todd Arbuckle" userId="3f912a9b-e077-427d-ae96-e38abb52f6b9" providerId="ADAL" clId="{9EE2BEA7-C1B8-4F42-9F61-33EEA508700F}" dt="2022-01-13T23:48:21.042" v="6585" actId="962"/>
          <ac:picMkLst>
            <pc:docMk/>
            <pc:sldMk cId="75325520" sldId="2147469708"/>
            <ac:picMk id="48" creationId="{95CF1E9A-67C5-41E0-8284-E053CC411A58}"/>
          </ac:picMkLst>
        </pc:picChg>
        <pc:picChg chg="mod">
          <ac:chgData name="Todd Arbuckle" userId="3f912a9b-e077-427d-ae96-e38abb52f6b9" providerId="ADAL" clId="{9EE2BEA7-C1B8-4F42-9F61-33EEA508700F}" dt="2022-01-13T23:48:31.450" v="6615" actId="962"/>
          <ac:picMkLst>
            <pc:docMk/>
            <pc:sldMk cId="75325520" sldId="2147469708"/>
            <ac:picMk id="50" creationId="{3DF39639-18FB-4B58-A02E-84069C73397B}"/>
          </ac:picMkLst>
        </pc:picChg>
      </pc:sldChg>
      <pc:sldChg chg="addSp delSp modSp mod">
        <pc:chgData name="Todd Arbuckle" userId="3f912a9b-e077-427d-ae96-e38abb52f6b9" providerId="ADAL" clId="{9EE2BEA7-C1B8-4F42-9F61-33EEA508700F}" dt="2022-01-14T00:55:02.383" v="11019" actId="962"/>
        <pc:sldMkLst>
          <pc:docMk/>
          <pc:sldMk cId="2107220718" sldId="2147469709"/>
        </pc:sldMkLst>
        <pc:spChg chg="mod">
          <ac:chgData name="Todd Arbuckle" userId="3f912a9b-e077-427d-ae96-e38abb52f6b9" providerId="ADAL" clId="{9EE2BEA7-C1B8-4F42-9F61-33EEA508700F}" dt="2022-01-14T00:54:58.591" v="11010" actId="962"/>
          <ac:spMkLst>
            <pc:docMk/>
            <pc:sldMk cId="2107220718" sldId="2147469709"/>
            <ac:spMk id="2" creationId="{086F6647-D03D-457D-92F1-A35AB8D3BC76}"/>
          </ac:spMkLst>
        </pc:spChg>
        <pc:spChg chg="mod">
          <ac:chgData name="Todd Arbuckle" userId="3f912a9b-e077-427d-ae96-e38abb52f6b9" providerId="ADAL" clId="{9EE2BEA7-C1B8-4F42-9F61-33EEA508700F}" dt="2022-01-14T00:54:59.082" v="11011" actId="962"/>
          <ac:spMkLst>
            <pc:docMk/>
            <pc:sldMk cId="2107220718" sldId="2147469709"/>
            <ac:spMk id="15" creationId="{F392026A-3641-41C8-BF4A-6F2C7A8BF1F7}"/>
          </ac:spMkLst>
        </pc:spChg>
        <pc:spChg chg="mod">
          <ac:chgData name="Todd Arbuckle" userId="3f912a9b-e077-427d-ae96-e38abb52f6b9" providerId="ADAL" clId="{9EE2BEA7-C1B8-4F42-9F61-33EEA508700F}" dt="2022-01-14T00:54:59.522" v="11012" actId="962"/>
          <ac:spMkLst>
            <pc:docMk/>
            <pc:sldMk cId="2107220718" sldId="2147469709"/>
            <ac:spMk id="19" creationId="{2D4D7926-59FF-4A66-9671-C6687831E552}"/>
          </ac:spMkLst>
        </pc:spChg>
        <pc:spChg chg="mod">
          <ac:chgData name="Todd Arbuckle" userId="3f912a9b-e077-427d-ae96-e38abb52f6b9" providerId="ADAL" clId="{9EE2BEA7-C1B8-4F42-9F61-33EEA508700F}" dt="2022-01-14T00:54:59.907" v="11013" actId="962"/>
          <ac:spMkLst>
            <pc:docMk/>
            <pc:sldMk cId="2107220718" sldId="2147469709"/>
            <ac:spMk id="21" creationId="{34423A29-A21A-4D3C-8D90-9E55CA8F3FFC}"/>
          </ac:spMkLst>
        </pc:spChg>
        <pc:spChg chg="mod">
          <ac:chgData name="Todd Arbuckle" userId="3f912a9b-e077-427d-ae96-e38abb52f6b9" providerId="ADAL" clId="{9EE2BEA7-C1B8-4F42-9F61-33EEA508700F}" dt="2022-01-14T00:55:00.349" v="11014" actId="962"/>
          <ac:spMkLst>
            <pc:docMk/>
            <pc:sldMk cId="2107220718" sldId="2147469709"/>
            <ac:spMk id="29" creationId="{D841A68F-E6F5-400F-A6C2-0A1FAD717E6D}"/>
          </ac:spMkLst>
        </pc:spChg>
        <pc:spChg chg="mod">
          <ac:chgData name="Todd Arbuckle" userId="3f912a9b-e077-427d-ae96-e38abb52f6b9" providerId="ADAL" clId="{9EE2BEA7-C1B8-4F42-9F61-33EEA508700F}" dt="2022-01-14T00:55:00.763" v="11015" actId="962"/>
          <ac:spMkLst>
            <pc:docMk/>
            <pc:sldMk cId="2107220718" sldId="2147469709"/>
            <ac:spMk id="31" creationId="{10F6274A-3C25-49F5-9E46-CFD6FEB5E00B}"/>
          </ac:spMkLst>
        </pc:spChg>
        <pc:spChg chg="mod">
          <ac:chgData name="Todd Arbuckle" userId="3f912a9b-e077-427d-ae96-e38abb52f6b9" providerId="ADAL" clId="{9EE2BEA7-C1B8-4F42-9F61-33EEA508700F}" dt="2022-01-14T00:55:01.158" v="11016" actId="962"/>
          <ac:spMkLst>
            <pc:docMk/>
            <pc:sldMk cId="2107220718" sldId="2147469709"/>
            <ac:spMk id="33" creationId="{3912F358-85C2-404D-90C7-381C9A2A685F}"/>
          </ac:spMkLst>
        </pc:spChg>
        <pc:spChg chg="topLvl">
          <ac:chgData name="Todd Arbuckle" userId="3f912a9b-e077-427d-ae96-e38abb52f6b9" providerId="ADAL" clId="{9EE2BEA7-C1B8-4F42-9F61-33EEA508700F}" dt="2022-01-14T00:28:15.163" v="8341" actId="165"/>
          <ac:spMkLst>
            <pc:docMk/>
            <pc:sldMk cId="2107220718" sldId="2147469709"/>
            <ac:spMk id="61" creationId="{4E57B511-739F-4288-B6E5-3F9B835502D8}"/>
          </ac:spMkLst>
        </pc:spChg>
        <pc:spChg chg="mod topLvl">
          <ac:chgData name="Todd Arbuckle" userId="3f912a9b-e077-427d-ae96-e38abb52f6b9" providerId="ADAL" clId="{9EE2BEA7-C1B8-4F42-9F61-33EEA508700F}" dt="2022-01-14T00:29:15.331" v="8455" actId="14100"/>
          <ac:spMkLst>
            <pc:docMk/>
            <pc:sldMk cId="2107220718" sldId="2147469709"/>
            <ac:spMk id="76" creationId="{B05148F6-7080-47C7-99B7-08B33B0A233A}"/>
          </ac:spMkLst>
        </pc:spChg>
        <pc:grpChg chg="add mod">
          <ac:chgData name="Todd Arbuckle" userId="3f912a9b-e077-427d-ae96-e38abb52f6b9" providerId="ADAL" clId="{9EE2BEA7-C1B8-4F42-9F61-33EEA508700F}" dt="2022-01-14T00:55:01.972" v="11018" actId="962"/>
          <ac:grpSpMkLst>
            <pc:docMk/>
            <pc:sldMk cId="2107220718" sldId="2147469709"/>
            <ac:grpSpMk id="3" creationId="{C9D71B69-252A-4A9C-8AD5-8FD19687D15C}"/>
          </ac:grpSpMkLst>
        </pc:grpChg>
        <pc:grpChg chg="add mod">
          <ac:chgData name="Todd Arbuckle" userId="3f912a9b-e077-427d-ae96-e38abb52f6b9" providerId="ADAL" clId="{9EE2BEA7-C1B8-4F42-9F61-33EEA508700F}" dt="2022-01-14T00:55:01.556" v="11017" actId="962"/>
          <ac:grpSpMkLst>
            <pc:docMk/>
            <pc:sldMk cId="2107220718" sldId="2147469709"/>
            <ac:grpSpMk id="4" creationId="{8F0E4D21-D2C7-4883-93C7-6FF1CE96CD0C}"/>
          </ac:grpSpMkLst>
        </pc:grpChg>
        <pc:grpChg chg="add del mod">
          <ac:chgData name="Todd Arbuckle" userId="3f912a9b-e077-427d-ae96-e38abb52f6b9" providerId="ADAL" clId="{9EE2BEA7-C1B8-4F42-9F61-33EEA508700F}" dt="2022-01-14T00:28:15.163" v="8341" actId="165"/>
          <ac:grpSpMkLst>
            <pc:docMk/>
            <pc:sldMk cId="2107220718" sldId="2147469709"/>
            <ac:grpSpMk id="5" creationId="{EA779693-2FC8-4B1F-8E60-788E86A6FE84}"/>
          </ac:grpSpMkLst>
        </pc:grpChg>
        <pc:grpChg chg="add mod">
          <ac:chgData name="Todd Arbuckle" userId="3f912a9b-e077-427d-ae96-e38abb52f6b9" providerId="ADAL" clId="{9EE2BEA7-C1B8-4F42-9F61-33EEA508700F}" dt="2022-01-14T00:55:02.383" v="11019" actId="962"/>
          <ac:grpSpMkLst>
            <pc:docMk/>
            <pc:sldMk cId="2107220718" sldId="2147469709"/>
            <ac:grpSpMk id="6" creationId="{3F698276-8AD8-41DD-905D-9CB0E83CC4A3}"/>
          </ac:grpSpMkLst>
        </pc:grpChg>
        <pc:picChg chg="topLvl">
          <ac:chgData name="Todd Arbuckle" userId="3f912a9b-e077-427d-ae96-e38abb52f6b9" providerId="ADAL" clId="{9EE2BEA7-C1B8-4F42-9F61-33EEA508700F}" dt="2022-01-14T00:28:15.163" v="8341" actId="165"/>
          <ac:picMkLst>
            <pc:docMk/>
            <pc:sldMk cId="2107220718" sldId="2147469709"/>
            <ac:picMk id="35" creationId="{E381C5DD-02A6-43A9-82DF-8BF3B60B6FB2}"/>
          </ac:picMkLst>
        </pc:picChg>
        <pc:picChg chg="mod topLvl">
          <ac:chgData name="Todd Arbuckle" userId="3f912a9b-e077-427d-ae96-e38abb52f6b9" providerId="ADAL" clId="{9EE2BEA7-C1B8-4F42-9F61-33EEA508700F}" dt="2022-01-14T00:29:11.368" v="8454" actId="1035"/>
          <ac:picMkLst>
            <pc:docMk/>
            <pc:sldMk cId="2107220718" sldId="2147469709"/>
            <ac:picMk id="75" creationId="{2979F9F2-90F0-44B0-8BC1-1265366F36BD}"/>
          </ac:picMkLst>
        </pc:picChg>
        <pc:picChg chg="topLvl">
          <ac:chgData name="Todd Arbuckle" userId="3f912a9b-e077-427d-ae96-e38abb52f6b9" providerId="ADAL" clId="{9EE2BEA7-C1B8-4F42-9F61-33EEA508700F}" dt="2022-01-14T00:28:15.163" v="8341" actId="165"/>
          <ac:picMkLst>
            <pc:docMk/>
            <pc:sldMk cId="2107220718" sldId="2147469709"/>
            <ac:picMk id="614" creationId="{4D4763D7-4B17-44B7-AD65-A03E7FD429B1}"/>
          </ac:picMkLst>
        </pc:picChg>
        <pc:picChg chg="mod ord">
          <ac:chgData name="Todd Arbuckle" userId="3f912a9b-e077-427d-ae96-e38abb52f6b9" providerId="ADAL" clId="{9EE2BEA7-C1B8-4F42-9F61-33EEA508700F}" dt="2022-01-14T00:29:07.072" v="8451" actId="1076"/>
          <ac:picMkLst>
            <pc:docMk/>
            <pc:sldMk cId="2107220718" sldId="2147469709"/>
            <ac:picMk id="620" creationId="{E9521A6D-B97F-4ABA-AAAE-2DF79790C188}"/>
          </ac:picMkLst>
        </pc:picChg>
        <pc:picChg chg="topLvl">
          <ac:chgData name="Todd Arbuckle" userId="3f912a9b-e077-427d-ae96-e38abb52f6b9" providerId="ADAL" clId="{9EE2BEA7-C1B8-4F42-9F61-33EEA508700F}" dt="2022-01-14T00:28:15.163" v="8341" actId="165"/>
          <ac:picMkLst>
            <pc:docMk/>
            <pc:sldMk cId="2107220718" sldId="2147469709"/>
            <ac:picMk id="626" creationId="{180645F5-FBD6-4788-ACAC-289C2E6AE561}"/>
          </ac:picMkLst>
        </pc:picChg>
        <pc:cxnChg chg="mod topLvl">
          <ac:chgData name="Todd Arbuckle" userId="3f912a9b-e077-427d-ae96-e38abb52f6b9" providerId="ADAL" clId="{9EE2BEA7-C1B8-4F42-9F61-33EEA508700F}" dt="2022-01-14T00:29:02.520" v="8450" actId="12789"/>
          <ac:cxnSpMkLst>
            <pc:docMk/>
            <pc:sldMk cId="2107220718" sldId="2147469709"/>
            <ac:cxnSpMk id="622" creationId="{0DE4A336-5BA0-457F-ACD5-56B7ADC8D35A}"/>
          </ac:cxnSpMkLst>
        </pc:cxnChg>
        <pc:cxnChg chg="mod topLvl">
          <ac:chgData name="Todd Arbuckle" userId="3f912a9b-e077-427d-ae96-e38abb52f6b9" providerId="ADAL" clId="{9EE2BEA7-C1B8-4F42-9F61-33EEA508700F}" dt="2022-01-14T00:29:02.520" v="8450" actId="12789"/>
          <ac:cxnSpMkLst>
            <pc:docMk/>
            <pc:sldMk cId="2107220718" sldId="2147469709"/>
            <ac:cxnSpMk id="624" creationId="{796A5EE7-6700-4BAC-8379-B49DAC28BBDC}"/>
          </ac:cxnSpMkLst>
        </pc:cxnChg>
      </pc:sldChg>
      <pc:sldChg chg="modSp mod">
        <pc:chgData name="Todd Arbuckle" userId="3f912a9b-e077-427d-ae96-e38abb52f6b9" providerId="ADAL" clId="{9EE2BEA7-C1B8-4F42-9F61-33EEA508700F}" dt="2022-01-14T00:55:24.694" v="11044" actId="962"/>
        <pc:sldMkLst>
          <pc:docMk/>
          <pc:sldMk cId="3589163805" sldId="2147469793"/>
        </pc:sldMkLst>
        <pc:spChg chg="mod">
          <ac:chgData name="Todd Arbuckle" userId="3f912a9b-e077-427d-ae96-e38abb52f6b9" providerId="ADAL" clId="{9EE2BEA7-C1B8-4F42-9F61-33EEA508700F}" dt="2022-01-14T00:55:07.946" v="11020" actId="962"/>
          <ac:spMkLst>
            <pc:docMk/>
            <pc:sldMk cId="3589163805" sldId="2147469793"/>
            <ac:spMk id="2" creationId="{086F6647-D03D-457D-92F1-A35AB8D3BC76}"/>
          </ac:spMkLst>
        </pc:spChg>
        <pc:spChg chg="mod">
          <ac:chgData name="Todd Arbuckle" userId="3f912a9b-e077-427d-ae96-e38abb52f6b9" providerId="ADAL" clId="{9EE2BEA7-C1B8-4F42-9F61-33EEA508700F}" dt="2022-01-14T00:55:09.657" v="11024" actId="962"/>
          <ac:spMkLst>
            <pc:docMk/>
            <pc:sldMk cId="3589163805" sldId="2147469793"/>
            <ac:spMk id="10" creationId="{44065B65-DFE8-4C96-A5BB-6BA466C6311E}"/>
          </ac:spMkLst>
        </pc:spChg>
        <pc:spChg chg="mod">
          <ac:chgData name="Todd Arbuckle" userId="3f912a9b-e077-427d-ae96-e38abb52f6b9" providerId="ADAL" clId="{9EE2BEA7-C1B8-4F42-9F61-33EEA508700F}" dt="2022-01-14T00:55:10.516" v="11026" actId="962"/>
          <ac:spMkLst>
            <pc:docMk/>
            <pc:sldMk cId="3589163805" sldId="2147469793"/>
            <ac:spMk id="31" creationId="{354F5DC5-B2A5-4F40-837B-AA7E5FF69B27}"/>
          </ac:spMkLst>
        </pc:spChg>
        <pc:spChg chg="mod">
          <ac:chgData name="Todd Arbuckle" userId="3f912a9b-e077-427d-ae96-e38abb52f6b9" providerId="ADAL" clId="{9EE2BEA7-C1B8-4F42-9F61-33EEA508700F}" dt="2022-01-14T00:55:10.963" v="11027" actId="962"/>
          <ac:spMkLst>
            <pc:docMk/>
            <pc:sldMk cId="3589163805" sldId="2147469793"/>
            <ac:spMk id="32" creationId="{AFA413DF-6E20-4DC6-A8C7-601D2D698D25}"/>
          </ac:spMkLst>
        </pc:spChg>
        <pc:spChg chg="mod">
          <ac:chgData name="Todd Arbuckle" userId="3f912a9b-e077-427d-ae96-e38abb52f6b9" providerId="ADAL" clId="{9EE2BEA7-C1B8-4F42-9F61-33EEA508700F}" dt="2022-01-14T00:55:13.066" v="11030" actId="962"/>
          <ac:spMkLst>
            <pc:docMk/>
            <pc:sldMk cId="3589163805" sldId="2147469793"/>
            <ac:spMk id="35" creationId="{CF916DC5-B2D0-48CE-B9C1-47E39D50BB7B}"/>
          </ac:spMkLst>
        </pc:spChg>
        <pc:spChg chg="mod">
          <ac:chgData name="Todd Arbuckle" userId="3f912a9b-e077-427d-ae96-e38abb52f6b9" providerId="ADAL" clId="{9EE2BEA7-C1B8-4F42-9F61-33EEA508700F}" dt="2022-01-14T00:55:11.774" v="11028" actId="962"/>
          <ac:spMkLst>
            <pc:docMk/>
            <pc:sldMk cId="3589163805" sldId="2147469793"/>
            <ac:spMk id="42" creationId="{F91564A9-DFA8-4B94-A7EF-08C544F0E297}"/>
          </ac:spMkLst>
        </pc:spChg>
        <pc:spChg chg="mod">
          <ac:chgData name="Todd Arbuckle" userId="3f912a9b-e077-427d-ae96-e38abb52f6b9" providerId="ADAL" clId="{9EE2BEA7-C1B8-4F42-9F61-33EEA508700F}" dt="2022-01-14T00:55:15.151" v="11033" actId="962"/>
          <ac:spMkLst>
            <pc:docMk/>
            <pc:sldMk cId="3589163805" sldId="2147469793"/>
            <ac:spMk id="48" creationId="{5B31B6EB-45C5-4DC2-AFC9-9E1F32E9A43E}"/>
          </ac:spMkLst>
        </pc:spChg>
        <pc:spChg chg="mod">
          <ac:chgData name="Todd Arbuckle" userId="3f912a9b-e077-427d-ae96-e38abb52f6b9" providerId="ADAL" clId="{9EE2BEA7-C1B8-4F42-9F61-33EEA508700F}" dt="2022-01-14T00:55:15.563" v="11034" actId="962"/>
          <ac:spMkLst>
            <pc:docMk/>
            <pc:sldMk cId="3589163805" sldId="2147469793"/>
            <ac:spMk id="49" creationId="{A169F5FA-3DE3-4079-861B-674FAB53FCF6}"/>
          </ac:spMkLst>
        </pc:spChg>
        <pc:spChg chg="mod">
          <ac:chgData name="Todd Arbuckle" userId="3f912a9b-e077-427d-ae96-e38abb52f6b9" providerId="ADAL" clId="{9EE2BEA7-C1B8-4F42-9F61-33EEA508700F}" dt="2022-01-14T00:31:58.997" v="8861" actId="962"/>
          <ac:spMkLst>
            <pc:docMk/>
            <pc:sldMk cId="3589163805" sldId="2147469793"/>
            <ac:spMk id="50" creationId="{617A93CA-58B4-429E-A323-04CC4DDA93F6}"/>
          </ac:spMkLst>
        </pc:spChg>
        <pc:spChg chg="mod">
          <ac:chgData name="Todd Arbuckle" userId="3f912a9b-e077-427d-ae96-e38abb52f6b9" providerId="ADAL" clId="{9EE2BEA7-C1B8-4F42-9F61-33EEA508700F}" dt="2022-01-14T00:55:17.012" v="11036" actId="962"/>
          <ac:spMkLst>
            <pc:docMk/>
            <pc:sldMk cId="3589163805" sldId="2147469793"/>
            <ac:spMk id="55" creationId="{32DDC2D1-13B3-463D-9D4E-17B4BBF43E65}"/>
          </ac:spMkLst>
        </pc:spChg>
        <pc:spChg chg="mod">
          <ac:chgData name="Todd Arbuckle" userId="3f912a9b-e077-427d-ae96-e38abb52f6b9" providerId="ADAL" clId="{9EE2BEA7-C1B8-4F42-9F61-33EEA508700F}" dt="2022-01-14T00:55:17.597" v="11037" actId="962"/>
          <ac:spMkLst>
            <pc:docMk/>
            <pc:sldMk cId="3589163805" sldId="2147469793"/>
            <ac:spMk id="59" creationId="{C5D949AC-4AF9-4569-881A-5C0339DC654C}"/>
          </ac:spMkLst>
        </pc:spChg>
        <pc:spChg chg="mod">
          <ac:chgData name="Todd Arbuckle" userId="3f912a9b-e077-427d-ae96-e38abb52f6b9" providerId="ADAL" clId="{9EE2BEA7-C1B8-4F42-9F61-33EEA508700F}" dt="2022-01-14T00:55:18.431" v="11038" actId="962"/>
          <ac:spMkLst>
            <pc:docMk/>
            <pc:sldMk cId="3589163805" sldId="2147469793"/>
            <ac:spMk id="65" creationId="{2ACD0383-AC78-47C2-937C-F36AE2C388BC}"/>
          </ac:spMkLst>
        </pc:spChg>
        <pc:spChg chg="mod">
          <ac:chgData name="Todd Arbuckle" userId="3f912a9b-e077-427d-ae96-e38abb52f6b9" providerId="ADAL" clId="{9EE2BEA7-C1B8-4F42-9F61-33EEA508700F}" dt="2022-01-14T00:55:18.885" v="11039" actId="962"/>
          <ac:spMkLst>
            <pc:docMk/>
            <pc:sldMk cId="3589163805" sldId="2147469793"/>
            <ac:spMk id="66" creationId="{BA2C56A7-799B-4E89-BD74-58768359D840}"/>
          </ac:spMkLst>
        </pc:spChg>
        <pc:spChg chg="mod">
          <ac:chgData name="Todd Arbuckle" userId="3f912a9b-e077-427d-ae96-e38abb52f6b9" providerId="ADAL" clId="{9EE2BEA7-C1B8-4F42-9F61-33EEA508700F}" dt="2022-01-14T00:55:20.427" v="11041" actId="962"/>
          <ac:spMkLst>
            <pc:docMk/>
            <pc:sldMk cId="3589163805" sldId="2147469793"/>
            <ac:spMk id="72" creationId="{5B802A78-34FA-407C-A8F5-FBF8ED9EE710}"/>
          </ac:spMkLst>
        </pc:spChg>
        <pc:spChg chg="mod">
          <ac:chgData name="Todd Arbuckle" userId="3f912a9b-e077-427d-ae96-e38abb52f6b9" providerId="ADAL" clId="{9EE2BEA7-C1B8-4F42-9F61-33EEA508700F}" dt="2022-01-14T00:55:19.951" v="11040" actId="962"/>
          <ac:spMkLst>
            <pc:docMk/>
            <pc:sldMk cId="3589163805" sldId="2147469793"/>
            <ac:spMk id="73" creationId="{C56C0E16-0775-48D6-BA50-009EE60DABE6}"/>
          </ac:spMkLst>
        </pc:spChg>
        <pc:spChg chg="mod">
          <ac:chgData name="Todd Arbuckle" userId="3f912a9b-e077-427d-ae96-e38abb52f6b9" providerId="ADAL" clId="{9EE2BEA7-C1B8-4F42-9F61-33EEA508700F}" dt="2022-01-14T00:55:21.110" v="11042" actId="962"/>
          <ac:spMkLst>
            <pc:docMk/>
            <pc:sldMk cId="3589163805" sldId="2147469793"/>
            <ac:spMk id="74" creationId="{265A725E-3BA8-4963-97BA-6AE330529344}"/>
          </ac:spMkLst>
        </pc:spChg>
        <pc:spChg chg="mod">
          <ac:chgData name="Todd Arbuckle" userId="3f912a9b-e077-427d-ae96-e38abb52f6b9" providerId="ADAL" clId="{9EE2BEA7-C1B8-4F42-9F61-33EEA508700F}" dt="2022-01-14T00:55:24.694" v="11044" actId="962"/>
          <ac:spMkLst>
            <pc:docMk/>
            <pc:sldMk cId="3589163805" sldId="2147469793"/>
            <ac:spMk id="84" creationId="{BAFBD1C8-62C7-4885-99EC-08A1384A5797}"/>
          </ac:spMkLst>
        </pc:spChg>
        <pc:grpChg chg="mod">
          <ac:chgData name="Todd Arbuckle" userId="3f912a9b-e077-427d-ae96-e38abb52f6b9" providerId="ADAL" clId="{9EE2BEA7-C1B8-4F42-9F61-33EEA508700F}" dt="2022-01-14T00:55:14.684" v="11032" actId="962"/>
          <ac:grpSpMkLst>
            <pc:docMk/>
            <pc:sldMk cId="3589163805" sldId="2147469793"/>
            <ac:grpSpMk id="11" creationId="{1E9204D0-688F-41A8-9BBB-41C43C071469}"/>
          </ac:grpSpMkLst>
        </pc:grpChg>
        <pc:grpChg chg="mod">
          <ac:chgData name="Todd Arbuckle" userId="3f912a9b-e077-427d-ae96-e38abb52f6b9" providerId="ADAL" clId="{9EE2BEA7-C1B8-4F42-9F61-33EEA508700F}" dt="2022-01-14T00:55:08.792" v="11022" actId="962"/>
          <ac:grpSpMkLst>
            <pc:docMk/>
            <pc:sldMk cId="3589163805" sldId="2147469793"/>
            <ac:grpSpMk id="19" creationId="{D6291C6E-EA8B-49C8-8246-D9A54377CA23}"/>
          </ac:grpSpMkLst>
        </pc:grpChg>
        <pc:grpChg chg="mod">
          <ac:chgData name="Todd Arbuckle" userId="3f912a9b-e077-427d-ae96-e38abb52f6b9" providerId="ADAL" clId="{9EE2BEA7-C1B8-4F42-9F61-33EEA508700F}" dt="2022-01-14T00:55:16.481" v="11035" actId="962"/>
          <ac:grpSpMkLst>
            <pc:docMk/>
            <pc:sldMk cId="3589163805" sldId="2147469793"/>
            <ac:grpSpMk id="33" creationId="{0028C09B-E764-4779-97AC-4170634FDC83}"/>
          </ac:grpSpMkLst>
        </pc:grpChg>
        <pc:grpChg chg="mod">
          <ac:chgData name="Todd Arbuckle" userId="3f912a9b-e077-427d-ae96-e38abb52f6b9" providerId="ADAL" clId="{9EE2BEA7-C1B8-4F42-9F61-33EEA508700F}" dt="2022-01-14T00:55:10.094" v="11025" actId="962"/>
          <ac:grpSpMkLst>
            <pc:docMk/>
            <pc:sldMk cId="3589163805" sldId="2147469793"/>
            <ac:grpSpMk id="40" creationId="{B09A52F0-F0D9-4A0E-9ABE-ADF0E5B55BA1}"/>
          </ac:grpSpMkLst>
        </pc:grpChg>
        <pc:grpChg chg="mod">
          <ac:chgData name="Todd Arbuckle" userId="3f912a9b-e077-427d-ae96-e38abb52f6b9" providerId="ADAL" clId="{9EE2BEA7-C1B8-4F42-9F61-33EEA508700F}" dt="2022-01-14T00:33:04.518" v="8903" actId="962"/>
          <ac:grpSpMkLst>
            <pc:docMk/>
            <pc:sldMk cId="3589163805" sldId="2147469793"/>
            <ac:grpSpMk id="58" creationId="{D38BC3B1-D30F-4860-B289-AE8B32E7BE7F}"/>
          </ac:grpSpMkLst>
        </pc:grpChg>
        <pc:grpChg chg="mod">
          <ac:chgData name="Todd Arbuckle" userId="3f912a9b-e077-427d-ae96-e38abb52f6b9" providerId="ADAL" clId="{9EE2BEA7-C1B8-4F42-9F61-33EEA508700F}" dt="2022-01-14T00:33:06.735" v="8904" actId="962"/>
          <ac:grpSpMkLst>
            <pc:docMk/>
            <pc:sldMk cId="3589163805" sldId="2147469793"/>
            <ac:grpSpMk id="67" creationId="{325E7676-925E-4AC7-9442-91E80794FB7F}"/>
          </ac:grpSpMkLst>
        </pc:grpChg>
        <pc:grpChg chg="mod">
          <ac:chgData name="Todd Arbuckle" userId="3f912a9b-e077-427d-ae96-e38abb52f6b9" providerId="ADAL" clId="{9EE2BEA7-C1B8-4F42-9F61-33EEA508700F}" dt="2022-01-14T00:33:23.708" v="8909" actId="962"/>
          <ac:grpSpMkLst>
            <pc:docMk/>
            <pc:sldMk cId="3589163805" sldId="2147469793"/>
            <ac:grpSpMk id="87" creationId="{F3E05733-9956-4C3B-B57D-B57021CE087A}"/>
          </ac:grpSpMkLst>
        </pc:grpChg>
        <pc:picChg chg="mod">
          <ac:chgData name="Todd Arbuckle" userId="3f912a9b-e077-427d-ae96-e38abb52f6b9" providerId="ADAL" clId="{9EE2BEA7-C1B8-4F42-9F61-33EEA508700F}" dt="2022-01-14T00:55:08.358" v="11021" actId="962"/>
          <ac:picMkLst>
            <pc:docMk/>
            <pc:sldMk cId="3589163805" sldId="2147469793"/>
            <ac:picMk id="3" creationId="{8ACCB68F-59C1-422C-A0B7-E5DCCEC338C5}"/>
          </ac:picMkLst>
        </pc:picChg>
        <pc:picChg chg="mod">
          <ac:chgData name="Todd Arbuckle" userId="3f912a9b-e077-427d-ae96-e38abb52f6b9" providerId="ADAL" clId="{9EE2BEA7-C1B8-4F42-9F61-33EEA508700F}" dt="2022-01-14T00:55:09.226" v="11023" actId="962"/>
          <ac:picMkLst>
            <pc:docMk/>
            <pc:sldMk cId="3589163805" sldId="2147469793"/>
            <ac:picMk id="8" creationId="{A7E2E8DC-E79B-479B-BE35-8B5536174B7A}"/>
          </ac:picMkLst>
        </pc:picChg>
        <pc:picChg chg="mod">
          <ac:chgData name="Todd Arbuckle" userId="3f912a9b-e077-427d-ae96-e38abb52f6b9" providerId="ADAL" clId="{9EE2BEA7-C1B8-4F42-9F61-33EEA508700F}" dt="2022-01-14T00:55:13.806" v="11031" actId="962"/>
          <ac:picMkLst>
            <pc:docMk/>
            <pc:sldMk cId="3589163805" sldId="2147469793"/>
            <ac:picMk id="41" creationId="{F24AC769-5B58-42CA-81D2-C2E92E64E7FE}"/>
          </ac:picMkLst>
        </pc:picChg>
        <pc:picChg chg="mod">
          <ac:chgData name="Todd Arbuckle" userId="3f912a9b-e077-427d-ae96-e38abb52f6b9" providerId="ADAL" clId="{9EE2BEA7-C1B8-4F42-9F61-33EEA508700F}" dt="2022-01-14T00:55:12.441" v="11029" actId="962"/>
          <ac:picMkLst>
            <pc:docMk/>
            <pc:sldMk cId="3589163805" sldId="2147469793"/>
            <ac:picMk id="3074" creationId="{6D02FB18-0E13-484F-9F58-C1B9E6785237}"/>
          </ac:picMkLst>
        </pc:picChg>
        <pc:picChg chg="mod">
          <ac:chgData name="Todd Arbuckle" userId="3f912a9b-e077-427d-ae96-e38abb52f6b9" providerId="ADAL" clId="{9EE2BEA7-C1B8-4F42-9F61-33EEA508700F}" dt="2022-01-14T00:55:22.129" v="11043" actId="962"/>
          <ac:picMkLst>
            <pc:docMk/>
            <pc:sldMk cId="3589163805" sldId="2147469793"/>
            <ac:picMk id="4098" creationId="{1285E0B4-5472-415F-ABA6-66854D6372D0}"/>
          </ac:picMkLst>
        </pc:picChg>
        <pc:cxnChg chg="mod">
          <ac:chgData name="Todd Arbuckle" userId="3f912a9b-e077-427d-ae96-e38abb52f6b9" providerId="ADAL" clId="{9EE2BEA7-C1B8-4F42-9F61-33EEA508700F}" dt="2022-01-14T00:31:35.443" v="8817" actId="962"/>
          <ac:cxnSpMkLst>
            <pc:docMk/>
            <pc:sldMk cId="3589163805" sldId="2147469793"/>
            <ac:cxnSpMk id="7" creationId="{31E9FC8B-786E-4617-BAB3-3A00DE1D98FC}"/>
          </ac:cxnSpMkLst>
        </pc:cxnChg>
        <pc:cxnChg chg="mod">
          <ac:chgData name="Todd Arbuckle" userId="3f912a9b-e077-427d-ae96-e38abb52f6b9" providerId="ADAL" clId="{9EE2BEA7-C1B8-4F42-9F61-33EEA508700F}" dt="2022-01-14T00:31:29.121" v="8815" actId="962"/>
          <ac:cxnSpMkLst>
            <pc:docMk/>
            <pc:sldMk cId="3589163805" sldId="2147469793"/>
            <ac:cxnSpMk id="30" creationId="{C0D73809-5E83-4D47-8193-36FBA8665ADF}"/>
          </ac:cxnSpMkLst>
        </pc:cxnChg>
        <pc:cxnChg chg="mod">
          <ac:chgData name="Todd Arbuckle" userId="3f912a9b-e077-427d-ae96-e38abb52f6b9" providerId="ADAL" clId="{9EE2BEA7-C1B8-4F42-9F61-33EEA508700F}" dt="2022-01-14T00:31:37.713" v="8818" actId="962"/>
          <ac:cxnSpMkLst>
            <pc:docMk/>
            <pc:sldMk cId="3589163805" sldId="2147469793"/>
            <ac:cxnSpMk id="37" creationId="{EEB9C7A5-9AB3-4CAE-9B7F-BE06B13646C1}"/>
          </ac:cxnSpMkLst>
        </pc:cxnChg>
        <pc:cxnChg chg="mod">
          <ac:chgData name="Todd Arbuckle" userId="3f912a9b-e077-427d-ae96-e38abb52f6b9" providerId="ADAL" clId="{9EE2BEA7-C1B8-4F42-9F61-33EEA508700F}" dt="2022-01-14T00:31:32.680" v="8816" actId="962"/>
          <ac:cxnSpMkLst>
            <pc:docMk/>
            <pc:sldMk cId="3589163805" sldId="2147469793"/>
            <ac:cxnSpMk id="38" creationId="{DBBFA626-D5E6-4B52-B55A-765D2DC9B423}"/>
          </ac:cxnSpMkLst>
        </pc:cxnChg>
        <pc:cxnChg chg="mod">
          <ac:chgData name="Todd Arbuckle" userId="3f912a9b-e077-427d-ae96-e38abb52f6b9" providerId="ADAL" clId="{9EE2BEA7-C1B8-4F42-9F61-33EEA508700F}" dt="2022-01-14T00:32:56.195" v="8902" actId="962"/>
          <ac:cxnSpMkLst>
            <pc:docMk/>
            <pc:sldMk cId="3589163805" sldId="2147469793"/>
            <ac:cxnSpMk id="54" creationId="{059D8D3C-7166-4A97-A8B4-091213BDCCB9}"/>
          </ac:cxnSpMkLst>
        </pc:cxnChg>
        <pc:cxnChg chg="mod">
          <ac:chgData name="Todd Arbuckle" userId="3f912a9b-e077-427d-ae96-e38abb52f6b9" providerId="ADAL" clId="{9EE2BEA7-C1B8-4F42-9F61-33EEA508700F}" dt="2022-01-14T00:33:10.817" v="8905" actId="962"/>
          <ac:cxnSpMkLst>
            <pc:docMk/>
            <pc:sldMk cId="3589163805" sldId="2147469793"/>
            <ac:cxnSpMk id="64" creationId="{2085ED9B-A30D-40B0-8925-9001178E39CD}"/>
          </ac:cxnSpMkLst>
        </pc:cxnChg>
        <pc:cxnChg chg="mod">
          <ac:chgData name="Todd Arbuckle" userId="3f912a9b-e077-427d-ae96-e38abb52f6b9" providerId="ADAL" clId="{9EE2BEA7-C1B8-4F42-9F61-33EEA508700F}" dt="2022-01-14T00:33:27.133" v="8910" actId="962"/>
          <ac:cxnSpMkLst>
            <pc:docMk/>
            <pc:sldMk cId="3589163805" sldId="2147469793"/>
            <ac:cxnSpMk id="75" creationId="{ECC58422-8E47-4267-BFAC-3A1FCCFF39DE}"/>
          </ac:cxnSpMkLst>
        </pc:cxnChg>
        <pc:cxnChg chg="mod">
          <ac:chgData name="Todd Arbuckle" userId="3f912a9b-e077-427d-ae96-e38abb52f6b9" providerId="ADAL" clId="{9EE2BEA7-C1B8-4F42-9F61-33EEA508700F}" dt="2022-01-14T00:33:29.989" v="8911" actId="962"/>
          <ac:cxnSpMkLst>
            <pc:docMk/>
            <pc:sldMk cId="3589163805" sldId="2147469793"/>
            <ac:cxnSpMk id="76" creationId="{494553C5-A75E-4FBB-A305-BF47CB530FF1}"/>
          </ac:cxnSpMkLst>
        </pc:cxnChg>
        <pc:cxnChg chg="mod">
          <ac:chgData name="Todd Arbuckle" userId="3f912a9b-e077-427d-ae96-e38abb52f6b9" providerId="ADAL" clId="{9EE2BEA7-C1B8-4F42-9F61-33EEA508700F}" dt="2022-01-14T00:33:13.115" v="8906" actId="962"/>
          <ac:cxnSpMkLst>
            <pc:docMk/>
            <pc:sldMk cId="3589163805" sldId="2147469793"/>
            <ac:cxnSpMk id="78" creationId="{26C8DE90-DF6B-4E22-AF3C-77DCB2B8EE57}"/>
          </ac:cxnSpMkLst>
        </pc:cxnChg>
        <pc:cxnChg chg="mod">
          <ac:chgData name="Todd Arbuckle" userId="3f912a9b-e077-427d-ae96-e38abb52f6b9" providerId="ADAL" clId="{9EE2BEA7-C1B8-4F42-9F61-33EEA508700F}" dt="2022-01-14T00:33:16.335" v="8907" actId="962"/>
          <ac:cxnSpMkLst>
            <pc:docMk/>
            <pc:sldMk cId="3589163805" sldId="2147469793"/>
            <ac:cxnSpMk id="79" creationId="{767DEB9A-3B4B-4DCC-B4D2-A2B37E68A908}"/>
          </ac:cxnSpMkLst>
        </pc:cxnChg>
        <pc:cxnChg chg="mod">
          <ac:chgData name="Todd Arbuckle" userId="3f912a9b-e077-427d-ae96-e38abb52f6b9" providerId="ADAL" clId="{9EE2BEA7-C1B8-4F42-9F61-33EEA508700F}" dt="2022-01-14T00:33:20.141" v="8908" actId="962"/>
          <ac:cxnSpMkLst>
            <pc:docMk/>
            <pc:sldMk cId="3589163805" sldId="2147469793"/>
            <ac:cxnSpMk id="80" creationId="{013D831F-3A78-401E-AF60-BBBAF40E6A3E}"/>
          </ac:cxnSpMkLst>
        </pc:cxnChg>
        <pc:cxnChg chg="mod">
          <ac:chgData name="Todd Arbuckle" userId="3f912a9b-e077-427d-ae96-e38abb52f6b9" providerId="ADAL" clId="{9EE2BEA7-C1B8-4F42-9F61-33EEA508700F}" dt="2022-01-14T00:33:34.105" v="8912" actId="962"/>
          <ac:cxnSpMkLst>
            <pc:docMk/>
            <pc:sldMk cId="3589163805" sldId="2147469793"/>
            <ac:cxnSpMk id="94" creationId="{3A8A4993-F2DC-48E3-8D53-E11362D6627F}"/>
          </ac:cxnSpMkLst>
        </pc:cxnChg>
        <pc:cxnChg chg="mod">
          <ac:chgData name="Todd Arbuckle" userId="3f912a9b-e077-427d-ae96-e38abb52f6b9" providerId="ADAL" clId="{9EE2BEA7-C1B8-4F42-9F61-33EEA508700F}" dt="2022-01-14T00:33:36.667" v="8913" actId="962"/>
          <ac:cxnSpMkLst>
            <pc:docMk/>
            <pc:sldMk cId="3589163805" sldId="2147469793"/>
            <ac:cxnSpMk id="95" creationId="{E850F5C5-2C44-4841-B78E-6520E9A64604}"/>
          </ac:cxnSpMkLst>
        </pc:cxnChg>
      </pc:sldChg>
      <pc:sldChg chg="addSp modSp mod">
        <pc:chgData name="Todd Arbuckle" userId="3f912a9b-e077-427d-ae96-e38abb52f6b9" providerId="ADAL" clId="{9EE2BEA7-C1B8-4F42-9F61-33EEA508700F}" dt="2022-01-14T00:35:19.139" v="8970" actId="962"/>
        <pc:sldMkLst>
          <pc:docMk/>
          <pc:sldMk cId="3979422242" sldId="2147469794"/>
        </pc:sldMkLst>
        <pc:grpChg chg="add mod">
          <ac:chgData name="Todd Arbuckle" userId="3f912a9b-e077-427d-ae96-e38abb52f6b9" providerId="ADAL" clId="{9EE2BEA7-C1B8-4F42-9F61-33EEA508700F}" dt="2022-01-14T00:34:37.879" v="8917" actId="962"/>
          <ac:grpSpMkLst>
            <pc:docMk/>
            <pc:sldMk cId="3979422242" sldId="2147469794"/>
            <ac:grpSpMk id="2" creationId="{49DDFF7F-D1B2-45B0-AF87-2D6357731E68}"/>
          </ac:grpSpMkLst>
        </pc:grpChg>
        <pc:grpChg chg="add mod">
          <ac:chgData name="Todd Arbuckle" userId="3f912a9b-e077-427d-ae96-e38abb52f6b9" providerId="ADAL" clId="{9EE2BEA7-C1B8-4F42-9F61-33EEA508700F}" dt="2022-01-14T00:35:19.139" v="8970" actId="962"/>
          <ac:grpSpMkLst>
            <pc:docMk/>
            <pc:sldMk cId="3979422242" sldId="2147469794"/>
            <ac:grpSpMk id="17" creationId="{FEE1008A-9623-449A-91A3-1BFDC8BBDDE7}"/>
          </ac:grpSpMkLst>
        </pc:grpChg>
        <pc:grpChg chg="add mod">
          <ac:chgData name="Todd Arbuckle" userId="3f912a9b-e077-427d-ae96-e38abb52f6b9" providerId="ADAL" clId="{9EE2BEA7-C1B8-4F42-9F61-33EEA508700F}" dt="2022-01-14T00:35:07.754" v="8969" actId="962"/>
          <ac:grpSpMkLst>
            <pc:docMk/>
            <pc:sldMk cId="3979422242" sldId="2147469794"/>
            <ac:grpSpMk id="18" creationId="{E40B6B89-7506-45D4-9B6F-30432148ECA3}"/>
          </ac:grpSpMkLst>
        </pc:grpChg>
      </pc:sldChg>
      <pc:sldChg chg="addSp modSp mod">
        <pc:chgData name="Todd Arbuckle" userId="3f912a9b-e077-427d-ae96-e38abb52f6b9" providerId="ADAL" clId="{9EE2BEA7-C1B8-4F42-9F61-33EEA508700F}" dt="2022-01-14T00:57:21.944" v="11136" actId="20577"/>
        <pc:sldMkLst>
          <pc:docMk/>
          <pc:sldMk cId="2971446054" sldId="2147469795"/>
        </pc:sldMkLst>
        <pc:spChg chg="mod">
          <ac:chgData name="Todd Arbuckle" userId="3f912a9b-e077-427d-ae96-e38abb52f6b9" providerId="ADAL" clId="{9EE2BEA7-C1B8-4F42-9F61-33EEA508700F}" dt="2022-01-14T00:57:21.944" v="11136" actId="20577"/>
          <ac:spMkLst>
            <pc:docMk/>
            <pc:sldMk cId="2971446054" sldId="2147469795"/>
            <ac:spMk id="2" creationId="{F9DD6D8F-D660-4E3F-8144-D3600598517F}"/>
          </ac:spMkLst>
        </pc:spChg>
        <pc:spChg chg="mod">
          <ac:chgData name="Todd Arbuckle" userId="3f912a9b-e077-427d-ae96-e38abb52f6b9" providerId="ADAL" clId="{9EE2BEA7-C1B8-4F42-9F61-33EEA508700F}" dt="2022-01-14T00:55:47.173" v="11062" actId="962"/>
          <ac:spMkLst>
            <pc:docMk/>
            <pc:sldMk cId="2971446054" sldId="2147469795"/>
            <ac:spMk id="14" creationId="{6C5BE771-E858-4F25-B788-629F6C81D0EF}"/>
          </ac:spMkLst>
        </pc:spChg>
        <pc:spChg chg="mod">
          <ac:chgData name="Todd Arbuckle" userId="3f912a9b-e077-427d-ae96-e38abb52f6b9" providerId="ADAL" clId="{9EE2BEA7-C1B8-4F42-9F61-33EEA508700F}" dt="2022-01-14T00:55:47.637" v="11063" actId="962"/>
          <ac:spMkLst>
            <pc:docMk/>
            <pc:sldMk cId="2971446054" sldId="2147469795"/>
            <ac:spMk id="21" creationId="{81DAA6BA-A033-402B-8245-331D87C5CC3A}"/>
          </ac:spMkLst>
        </pc:spChg>
        <pc:spChg chg="mod">
          <ac:chgData name="Todd Arbuckle" userId="3f912a9b-e077-427d-ae96-e38abb52f6b9" providerId="ADAL" clId="{9EE2BEA7-C1B8-4F42-9F61-33EEA508700F}" dt="2022-01-14T00:55:48.049" v="11064" actId="962"/>
          <ac:spMkLst>
            <pc:docMk/>
            <pc:sldMk cId="2971446054" sldId="2147469795"/>
            <ac:spMk id="22" creationId="{586978EF-F496-45D7-99B6-E7EA41CE1E33}"/>
          </ac:spMkLst>
        </pc:spChg>
        <pc:spChg chg="mod">
          <ac:chgData name="Todd Arbuckle" userId="3f912a9b-e077-427d-ae96-e38abb52f6b9" providerId="ADAL" clId="{9EE2BEA7-C1B8-4F42-9F61-33EEA508700F}" dt="2022-01-14T00:55:48.729" v="11065" actId="962"/>
          <ac:spMkLst>
            <pc:docMk/>
            <pc:sldMk cId="2971446054" sldId="2147469795"/>
            <ac:spMk id="23" creationId="{5CC6B49C-67D1-4F9F-8535-29ADCE45ED13}"/>
          </ac:spMkLst>
        </pc:spChg>
        <pc:spChg chg="mod">
          <ac:chgData name="Todd Arbuckle" userId="3f912a9b-e077-427d-ae96-e38abb52f6b9" providerId="ADAL" clId="{9EE2BEA7-C1B8-4F42-9F61-33EEA508700F}" dt="2022-01-14T00:55:49.170" v="11066" actId="962"/>
          <ac:spMkLst>
            <pc:docMk/>
            <pc:sldMk cId="2971446054" sldId="2147469795"/>
            <ac:spMk id="24" creationId="{6AFEF697-75B2-4280-8E29-133ACED5D262}"/>
          </ac:spMkLst>
        </pc:spChg>
        <pc:spChg chg="mod">
          <ac:chgData name="Todd Arbuckle" userId="3f912a9b-e077-427d-ae96-e38abb52f6b9" providerId="ADAL" clId="{9EE2BEA7-C1B8-4F42-9F61-33EEA508700F}" dt="2022-01-14T00:55:49.596" v="11067" actId="962"/>
          <ac:spMkLst>
            <pc:docMk/>
            <pc:sldMk cId="2971446054" sldId="2147469795"/>
            <ac:spMk id="25" creationId="{20CD66D9-9CFA-42D1-B55A-205D8A4C00CA}"/>
          </ac:spMkLst>
        </pc:spChg>
        <pc:spChg chg="mod">
          <ac:chgData name="Todd Arbuckle" userId="3f912a9b-e077-427d-ae96-e38abb52f6b9" providerId="ADAL" clId="{9EE2BEA7-C1B8-4F42-9F61-33EEA508700F}" dt="2022-01-14T00:55:50.982" v="11069" actId="962"/>
          <ac:spMkLst>
            <pc:docMk/>
            <pc:sldMk cId="2971446054" sldId="2147469795"/>
            <ac:spMk id="26" creationId="{F2F80E99-830F-4E6F-A1D2-41B649BBF2CA}"/>
          </ac:spMkLst>
        </pc:spChg>
        <pc:spChg chg="mod">
          <ac:chgData name="Todd Arbuckle" userId="3f912a9b-e077-427d-ae96-e38abb52f6b9" providerId="ADAL" clId="{9EE2BEA7-C1B8-4F42-9F61-33EEA508700F}" dt="2022-01-14T00:36:30.012" v="9090" actId="962"/>
          <ac:spMkLst>
            <pc:docMk/>
            <pc:sldMk cId="2971446054" sldId="2147469795"/>
            <ac:spMk id="95" creationId="{DECC0CDE-7997-4DBC-812D-FA9D2E264945}"/>
          </ac:spMkLst>
        </pc:spChg>
        <pc:grpChg chg="add mod">
          <ac:chgData name="Todd Arbuckle" userId="3f912a9b-e077-427d-ae96-e38abb52f6b9" providerId="ADAL" clId="{9EE2BEA7-C1B8-4F42-9F61-33EEA508700F}" dt="2022-01-14T00:55:50.004" v="11068" actId="962"/>
          <ac:grpSpMkLst>
            <pc:docMk/>
            <pc:sldMk cId="2971446054" sldId="2147469795"/>
            <ac:grpSpMk id="3" creationId="{ED4E0652-2C34-4F92-AFEB-452BB3DA2B4B}"/>
          </ac:grpSpMkLst>
        </pc:grpChg>
        <pc:grpChg chg="add mod">
          <ac:chgData name="Todd Arbuckle" userId="3f912a9b-e077-427d-ae96-e38abb52f6b9" providerId="ADAL" clId="{9EE2BEA7-C1B8-4F42-9F61-33EEA508700F}" dt="2022-01-14T00:55:51.481" v="11070" actId="962"/>
          <ac:grpSpMkLst>
            <pc:docMk/>
            <pc:sldMk cId="2971446054" sldId="2147469795"/>
            <ac:grpSpMk id="4" creationId="{8DBCE738-3EFC-47BF-8FE4-1E819A6FE71B}"/>
          </ac:grpSpMkLst>
        </pc:grpChg>
        <pc:grpChg chg="add mod">
          <ac:chgData name="Todd Arbuckle" userId="3f912a9b-e077-427d-ae96-e38abb52f6b9" providerId="ADAL" clId="{9EE2BEA7-C1B8-4F42-9F61-33EEA508700F}" dt="2022-01-14T00:55:52.030" v="11071" actId="962"/>
          <ac:grpSpMkLst>
            <pc:docMk/>
            <pc:sldMk cId="2971446054" sldId="2147469795"/>
            <ac:grpSpMk id="5" creationId="{6AE68B1E-96C1-4337-A2AD-781BF31626DA}"/>
          </ac:grpSpMkLst>
        </pc:grpChg>
      </pc:sldChg>
      <pc:sldChg chg="addSp modSp mod">
        <pc:chgData name="Todd Arbuckle" userId="3f912a9b-e077-427d-ae96-e38abb52f6b9" providerId="ADAL" clId="{9EE2BEA7-C1B8-4F42-9F61-33EEA508700F}" dt="2022-01-14T00:56:20.944" v="11099" actId="962"/>
        <pc:sldMkLst>
          <pc:docMk/>
          <pc:sldMk cId="2192344130" sldId="2147469796"/>
        </pc:sldMkLst>
        <pc:spChg chg="mod">
          <ac:chgData name="Todd Arbuckle" userId="3f912a9b-e077-427d-ae96-e38abb52f6b9" providerId="ADAL" clId="{9EE2BEA7-C1B8-4F42-9F61-33EEA508700F}" dt="2022-01-14T00:56:15.762" v="11088" actId="962"/>
          <ac:spMkLst>
            <pc:docMk/>
            <pc:sldMk cId="2192344130" sldId="2147469796"/>
            <ac:spMk id="2" creationId="{382292E8-4158-4CB3-A17B-2DD0193EC190}"/>
          </ac:spMkLst>
        </pc:spChg>
        <pc:spChg chg="mod">
          <ac:chgData name="Todd Arbuckle" userId="3f912a9b-e077-427d-ae96-e38abb52f6b9" providerId="ADAL" clId="{9EE2BEA7-C1B8-4F42-9F61-33EEA508700F}" dt="2022-01-14T00:56:16.319" v="11089" actId="962"/>
          <ac:spMkLst>
            <pc:docMk/>
            <pc:sldMk cId="2192344130" sldId="2147469796"/>
            <ac:spMk id="23" creationId="{E3E716AF-3073-497F-B48E-428C793831FE}"/>
          </ac:spMkLst>
        </pc:spChg>
        <pc:spChg chg="mod">
          <ac:chgData name="Todd Arbuckle" userId="3f912a9b-e077-427d-ae96-e38abb52f6b9" providerId="ADAL" clId="{9EE2BEA7-C1B8-4F42-9F61-33EEA508700F}" dt="2022-01-14T00:56:16.771" v="11090" actId="962"/>
          <ac:spMkLst>
            <pc:docMk/>
            <pc:sldMk cId="2192344130" sldId="2147469796"/>
            <ac:spMk id="24" creationId="{B932EDB1-2AAE-4EBD-B3D1-1E5F7EB3800E}"/>
          </ac:spMkLst>
        </pc:spChg>
        <pc:spChg chg="mod">
          <ac:chgData name="Todd Arbuckle" userId="3f912a9b-e077-427d-ae96-e38abb52f6b9" providerId="ADAL" clId="{9EE2BEA7-C1B8-4F42-9F61-33EEA508700F}" dt="2022-01-14T00:56:17.225" v="11091" actId="962"/>
          <ac:spMkLst>
            <pc:docMk/>
            <pc:sldMk cId="2192344130" sldId="2147469796"/>
            <ac:spMk id="25" creationId="{8580608A-6BB9-4A1B-BB7A-C94BF6C35219}"/>
          </ac:spMkLst>
        </pc:spChg>
        <pc:spChg chg="mod">
          <ac:chgData name="Todd Arbuckle" userId="3f912a9b-e077-427d-ae96-e38abb52f6b9" providerId="ADAL" clId="{9EE2BEA7-C1B8-4F42-9F61-33EEA508700F}" dt="2022-01-14T00:56:17.788" v="11092" actId="962"/>
          <ac:spMkLst>
            <pc:docMk/>
            <pc:sldMk cId="2192344130" sldId="2147469796"/>
            <ac:spMk id="26" creationId="{B953BB6C-57AC-4EAE-BDA4-3E68785D38A5}"/>
          </ac:spMkLst>
        </pc:spChg>
        <pc:spChg chg="mod">
          <ac:chgData name="Todd Arbuckle" userId="3f912a9b-e077-427d-ae96-e38abb52f6b9" providerId="ADAL" clId="{9EE2BEA7-C1B8-4F42-9F61-33EEA508700F}" dt="2022-01-14T00:56:18.317" v="11093" actId="962"/>
          <ac:spMkLst>
            <pc:docMk/>
            <pc:sldMk cId="2192344130" sldId="2147469796"/>
            <ac:spMk id="27" creationId="{9CE81005-3C08-40AC-B44C-A6115931423A}"/>
          </ac:spMkLst>
        </pc:spChg>
        <pc:spChg chg="mod">
          <ac:chgData name="Todd Arbuckle" userId="3f912a9b-e077-427d-ae96-e38abb52f6b9" providerId="ADAL" clId="{9EE2BEA7-C1B8-4F42-9F61-33EEA508700F}" dt="2022-01-14T00:56:18.751" v="11094" actId="962"/>
          <ac:spMkLst>
            <pc:docMk/>
            <pc:sldMk cId="2192344130" sldId="2147469796"/>
            <ac:spMk id="28" creationId="{6D7D991F-16B2-4988-AD59-07AAAA531548}"/>
          </ac:spMkLst>
        </pc:spChg>
        <pc:spChg chg="mod">
          <ac:chgData name="Todd Arbuckle" userId="3f912a9b-e077-427d-ae96-e38abb52f6b9" providerId="ADAL" clId="{9EE2BEA7-C1B8-4F42-9F61-33EEA508700F}" dt="2022-01-14T00:56:19.204" v="11095" actId="962"/>
          <ac:spMkLst>
            <pc:docMk/>
            <pc:sldMk cId="2192344130" sldId="2147469796"/>
            <ac:spMk id="29" creationId="{A91B89D7-712C-456B-AA9F-9340187C44FA}"/>
          </ac:spMkLst>
        </pc:spChg>
        <pc:spChg chg="mod">
          <ac:chgData name="Todd Arbuckle" userId="3f912a9b-e077-427d-ae96-e38abb52f6b9" providerId="ADAL" clId="{9EE2BEA7-C1B8-4F42-9F61-33EEA508700F}" dt="2022-01-14T00:56:19.677" v="11096" actId="962"/>
          <ac:spMkLst>
            <pc:docMk/>
            <pc:sldMk cId="2192344130" sldId="2147469796"/>
            <ac:spMk id="30" creationId="{3477CDBB-3F40-4114-84B9-5D9E8BCC2D87}"/>
          </ac:spMkLst>
        </pc:spChg>
        <pc:grpChg chg="add mod">
          <ac:chgData name="Todd Arbuckle" userId="3f912a9b-e077-427d-ae96-e38abb52f6b9" providerId="ADAL" clId="{9EE2BEA7-C1B8-4F42-9F61-33EEA508700F}" dt="2022-01-14T00:40:01.674" v="9702" actId="962"/>
          <ac:grpSpMkLst>
            <pc:docMk/>
            <pc:sldMk cId="2192344130" sldId="2147469796"/>
            <ac:grpSpMk id="3" creationId="{C0AC334A-8623-44D2-A0AB-7676DA1BFC6C}"/>
          </ac:grpSpMkLst>
        </pc:grpChg>
        <pc:grpChg chg="add mod">
          <ac:chgData name="Todd Arbuckle" userId="3f912a9b-e077-427d-ae96-e38abb52f6b9" providerId="ADAL" clId="{9EE2BEA7-C1B8-4F42-9F61-33EEA508700F}" dt="2022-01-14T00:56:20.100" v="11097" actId="962"/>
          <ac:grpSpMkLst>
            <pc:docMk/>
            <pc:sldMk cId="2192344130" sldId="2147469796"/>
            <ac:grpSpMk id="4" creationId="{CF44D478-8172-4EA0-B890-B2D3086A1611}"/>
          </ac:grpSpMkLst>
        </pc:grpChg>
        <pc:grpChg chg="add mod">
          <ac:chgData name="Todd Arbuckle" userId="3f912a9b-e077-427d-ae96-e38abb52f6b9" providerId="ADAL" clId="{9EE2BEA7-C1B8-4F42-9F61-33EEA508700F}" dt="2022-01-14T00:56:20.540" v="11098" actId="962"/>
          <ac:grpSpMkLst>
            <pc:docMk/>
            <pc:sldMk cId="2192344130" sldId="2147469796"/>
            <ac:grpSpMk id="5" creationId="{5522B1D6-D09F-452A-9F24-3BBF29EB2857}"/>
          </ac:grpSpMkLst>
        </pc:grpChg>
        <pc:grpChg chg="add mod">
          <ac:chgData name="Todd Arbuckle" userId="3f912a9b-e077-427d-ae96-e38abb52f6b9" providerId="ADAL" clId="{9EE2BEA7-C1B8-4F42-9F61-33EEA508700F}" dt="2022-01-14T00:56:20.944" v="11099" actId="962"/>
          <ac:grpSpMkLst>
            <pc:docMk/>
            <pc:sldMk cId="2192344130" sldId="2147469796"/>
            <ac:grpSpMk id="6" creationId="{6FFC2B10-AAB8-4C81-8BC3-B515CF5119AD}"/>
          </ac:grpSpMkLst>
        </pc:grpChg>
      </pc:sldChg>
      <pc:sldChg chg="modSp mod">
        <pc:chgData name="Todd Arbuckle" userId="3f912a9b-e077-427d-ae96-e38abb52f6b9" providerId="ADAL" clId="{9EE2BEA7-C1B8-4F42-9F61-33EEA508700F}" dt="2022-01-14T00:56:07.792" v="11087" actId="962"/>
        <pc:sldMkLst>
          <pc:docMk/>
          <pc:sldMk cId="1039737362" sldId="2147469797"/>
        </pc:sldMkLst>
        <pc:spChg chg="mod">
          <ac:chgData name="Todd Arbuckle" userId="3f912a9b-e077-427d-ae96-e38abb52f6b9" providerId="ADAL" clId="{9EE2BEA7-C1B8-4F42-9F61-33EEA508700F}" dt="2022-01-14T00:55:57.572" v="11072" actId="962"/>
          <ac:spMkLst>
            <pc:docMk/>
            <pc:sldMk cId="1039737362" sldId="2147469797"/>
            <ac:spMk id="2" creationId="{FE0934E3-1094-4E48-B11B-56D0ED60D24F}"/>
          </ac:spMkLst>
        </pc:spChg>
        <pc:spChg chg="mod">
          <ac:chgData name="Todd Arbuckle" userId="3f912a9b-e077-427d-ae96-e38abb52f6b9" providerId="ADAL" clId="{9EE2BEA7-C1B8-4F42-9F61-33EEA508700F}" dt="2022-01-14T00:55:58.314" v="11073" actId="962"/>
          <ac:spMkLst>
            <pc:docMk/>
            <pc:sldMk cId="1039737362" sldId="2147469797"/>
            <ac:spMk id="9" creationId="{4A0F1C6C-D3E8-4E4C-8F1F-E0B3AC3ECD51}"/>
          </ac:spMkLst>
        </pc:spChg>
        <pc:spChg chg="mod">
          <ac:chgData name="Todd Arbuckle" userId="3f912a9b-e077-427d-ae96-e38abb52f6b9" providerId="ADAL" clId="{9EE2BEA7-C1B8-4F42-9F61-33EEA508700F}" dt="2022-01-14T00:55:58.914" v="11074" actId="962"/>
          <ac:spMkLst>
            <pc:docMk/>
            <pc:sldMk cId="1039737362" sldId="2147469797"/>
            <ac:spMk id="10" creationId="{B63B5EE9-9944-483B-AA19-D704BCCA4F71}"/>
          </ac:spMkLst>
        </pc:spChg>
        <pc:spChg chg="mod">
          <ac:chgData name="Todd Arbuckle" userId="3f912a9b-e077-427d-ae96-e38abb52f6b9" providerId="ADAL" clId="{9EE2BEA7-C1B8-4F42-9F61-33EEA508700F}" dt="2022-01-14T00:55:59.872" v="11075" actId="962"/>
          <ac:spMkLst>
            <pc:docMk/>
            <pc:sldMk cId="1039737362" sldId="2147469797"/>
            <ac:spMk id="33" creationId="{94E1F800-3860-43AF-A32A-02A88C5A856B}"/>
          </ac:spMkLst>
        </pc:spChg>
        <pc:spChg chg="mod">
          <ac:chgData name="Todd Arbuckle" userId="3f912a9b-e077-427d-ae96-e38abb52f6b9" providerId="ADAL" clId="{9EE2BEA7-C1B8-4F42-9F61-33EEA508700F}" dt="2022-01-14T00:56:00.670" v="11076" actId="962"/>
          <ac:spMkLst>
            <pc:docMk/>
            <pc:sldMk cId="1039737362" sldId="2147469797"/>
            <ac:spMk id="36" creationId="{67081A48-1244-40F6-9BB9-5062F670E814}"/>
          </ac:spMkLst>
        </pc:spChg>
        <pc:spChg chg="mod">
          <ac:chgData name="Todd Arbuckle" userId="3f912a9b-e077-427d-ae96-e38abb52f6b9" providerId="ADAL" clId="{9EE2BEA7-C1B8-4F42-9F61-33EEA508700F}" dt="2022-01-14T00:56:01.959" v="11077" actId="962"/>
          <ac:spMkLst>
            <pc:docMk/>
            <pc:sldMk cId="1039737362" sldId="2147469797"/>
            <ac:spMk id="37" creationId="{4AC69043-77A6-4DAA-8F91-D37A5A05CD3A}"/>
          </ac:spMkLst>
        </pc:spChg>
        <pc:spChg chg="mod">
          <ac:chgData name="Todd Arbuckle" userId="3f912a9b-e077-427d-ae96-e38abb52f6b9" providerId="ADAL" clId="{9EE2BEA7-C1B8-4F42-9F61-33EEA508700F}" dt="2022-01-14T00:56:02.867" v="11078" actId="962"/>
          <ac:spMkLst>
            <pc:docMk/>
            <pc:sldMk cId="1039737362" sldId="2147469797"/>
            <ac:spMk id="38" creationId="{8272401A-90AC-42D9-A069-D9969F9282D7}"/>
          </ac:spMkLst>
        </pc:spChg>
        <pc:spChg chg="mod">
          <ac:chgData name="Todd Arbuckle" userId="3f912a9b-e077-427d-ae96-e38abb52f6b9" providerId="ADAL" clId="{9EE2BEA7-C1B8-4F42-9F61-33EEA508700F}" dt="2022-01-14T00:56:03.512" v="11079" actId="962"/>
          <ac:spMkLst>
            <pc:docMk/>
            <pc:sldMk cId="1039737362" sldId="2147469797"/>
            <ac:spMk id="39" creationId="{6A5B9438-D76A-435B-A58F-1699863D496D}"/>
          </ac:spMkLst>
        </pc:spChg>
        <pc:spChg chg="mod">
          <ac:chgData name="Todd Arbuckle" userId="3f912a9b-e077-427d-ae96-e38abb52f6b9" providerId="ADAL" clId="{9EE2BEA7-C1B8-4F42-9F61-33EEA508700F}" dt="2022-01-14T00:56:04.084" v="11080" actId="962"/>
          <ac:spMkLst>
            <pc:docMk/>
            <pc:sldMk cId="1039737362" sldId="2147469797"/>
            <ac:spMk id="40" creationId="{B0DC8E84-8C2B-4DF3-897C-2760C1F9569B}"/>
          </ac:spMkLst>
        </pc:spChg>
        <pc:spChg chg="mod">
          <ac:chgData name="Todd Arbuckle" userId="3f912a9b-e077-427d-ae96-e38abb52f6b9" providerId="ADAL" clId="{9EE2BEA7-C1B8-4F42-9F61-33EEA508700F}" dt="2022-01-14T00:56:04.492" v="11081" actId="962"/>
          <ac:spMkLst>
            <pc:docMk/>
            <pc:sldMk cId="1039737362" sldId="2147469797"/>
            <ac:spMk id="41" creationId="{9F3E94F7-3D43-4737-88BA-5BC8E28BFF4B}"/>
          </ac:spMkLst>
        </pc:spChg>
        <pc:spChg chg="mod">
          <ac:chgData name="Todd Arbuckle" userId="3f912a9b-e077-427d-ae96-e38abb52f6b9" providerId="ADAL" clId="{9EE2BEA7-C1B8-4F42-9F61-33EEA508700F}" dt="2022-01-14T00:56:04.885" v="11082" actId="962"/>
          <ac:spMkLst>
            <pc:docMk/>
            <pc:sldMk cId="1039737362" sldId="2147469797"/>
            <ac:spMk id="53" creationId="{9DBF632D-19A4-456C-B1E3-06F460CDC78A}"/>
          </ac:spMkLst>
        </pc:spChg>
        <pc:spChg chg="mod">
          <ac:chgData name="Todd Arbuckle" userId="3f912a9b-e077-427d-ae96-e38abb52f6b9" providerId="ADAL" clId="{9EE2BEA7-C1B8-4F42-9F61-33EEA508700F}" dt="2022-01-14T00:37:27.936" v="9315" actId="962"/>
          <ac:spMkLst>
            <pc:docMk/>
            <pc:sldMk cId="1039737362" sldId="2147469797"/>
            <ac:spMk id="64" creationId="{1734DF7D-B468-418F-8DBB-CB51096A4F16}"/>
          </ac:spMkLst>
        </pc:spChg>
        <pc:spChg chg="mod">
          <ac:chgData name="Todd Arbuckle" userId="3f912a9b-e077-427d-ae96-e38abb52f6b9" providerId="ADAL" clId="{9EE2BEA7-C1B8-4F42-9F61-33EEA508700F}" dt="2022-01-14T00:56:05.858" v="11083" actId="962"/>
          <ac:spMkLst>
            <pc:docMk/>
            <pc:sldMk cId="1039737362" sldId="2147469797"/>
            <ac:spMk id="65" creationId="{73A46732-4D42-41B5-8327-B69F3AFE606B}"/>
          </ac:spMkLst>
        </pc:spChg>
        <pc:spChg chg="mod">
          <ac:chgData name="Todd Arbuckle" userId="3f912a9b-e077-427d-ae96-e38abb52f6b9" providerId="ADAL" clId="{9EE2BEA7-C1B8-4F42-9F61-33EEA508700F}" dt="2022-01-14T00:56:06.447" v="11084" actId="962"/>
          <ac:spMkLst>
            <pc:docMk/>
            <pc:sldMk cId="1039737362" sldId="2147469797"/>
            <ac:spMk id="66" creationId="{DBA166A0-E4E3-45B6-B88F-CA690469E210}"/>
          </ac:spMkLst>
        </pc:spChg>
        <pc:grpChg chg="mod">
          <ac:chgData name="Todd Arbuckle" userId="3f912a9b-e077-427d-ae96-e38abb52f6b9" providerId="ADAL" clId="{9EE2BEA7-C1B8-4F42-9F61-33EEA508700F}" dt="2022-01-14T00:56:07.005" v="11085" actId="962"/>
          <ac:grpSpMkLst>
            <pc:docMk/>
            <pc:sldMk cId="1039737362" sldId="2147469797"/>
            <ac:grpSpMk id="76" creationId="{00F5AF5A-A2F3-4F39-A966-807CF58BFA52}"/>
          </ac:grpSpMkLst>
        </pc:grpChg>
        <pc:grpChg chg="mod">
          <ac:chgData name="Todd Arbuckle" userId="3f912a9b-e077-427d-ae96-e38abb52f6b9" providerId="ADAL" clId="{9EE2BEA7-C1B8-4F42-9F61-33EEA508700F}" dt="2022-01-14T00:56:07.436" v="11086" actId="962"/>
          <ac:grpSpMkLst>
            <pc:docMk/>
            <pc:sldMk cId="1039737362" sldId="2147469797"/>
            <ac:grpSpMk id="81" creationId="{370857D2-7712-419B-9348-F1043AB000AA}"/>
          </ac:grpSpMkLst>
        </pc:grpChg>
        <pc:grpChg chg="mod">
          <ac:chgData name="Todd Arbuckle" userId="3f912a9b-e077-427d-ae96-e38abb52f6b9" providerId="ADAL" clId="{9EE2BEA7-C1B8-4F42-9F61-33EEA508700F}" dt="2022-01-14T00:56:07.792" v="11087" actId="962"/>
          <ac:grpSpMkLst>
            <pc:docMk/>
            <pc:sldMk cId="1039737362" sldId="2147469797"/>
            <ac:grpSpMk id="84" creationId="{DDBABB97-EFF0-4019-8C63-CD663134C791}"/>
          </ac:grpSpMkLst>
        </pc:grpChg>
      </pc:sldChg>
      <pc:sldChg chg="modSp mod">
        <pc:chgData name="Todd Arbuckle" userId="3f912a9b-e077-427d-ae96-e38abb52f6b9" providerId="ADAL" clId="{9EE2BEA7-C1B8-4F42-9F61-33EEA508700F}" dt="2022-01-14T00:49:31.556" v="10708" actId="962"/>
        <pc:sldMkLst>
          <pc:docMk/>
          <pc:sldMk cId="3906319903" sldId="2147469799"/>
        </pc:sldMkLst>
        <pc:spChg chg="mod">
          <ac:chgData name="Todd Arbuckle" userId="3f912a9b-e077-427d-ae96-e38abb52f6b9" providerId="ADAL" clId="{9EE2BEA7-C1B8-4F42-9F61-33EEA508700F}" dt="2022-01-14T00:49:31.065" v="10707" actId="962"/>
          <ac:spMkLst>
            <pc:docMk/>
            <pc:sldMk cId="3906319903" sldId="2147469799"/>
            <ac:spMk id="22" creationId="{74B8C292-3231-49D8-B328-59D02BC95246}"/>
          </ac:spMkLst>
        </pc:spChg>
        <pc:spChg chg="mod">
          <ac:chgData name="Todd Arbuckle" userId="3f912a9b-e077-427d-ae96-e38abb52f6b9" providerId="ADAL" clId="{9EE2BEA7-C1B8-4F42-9F61-33EEA508700F}" dt="2022-01-14T00:49:31.556" v="10708" actId="962"/>
          <ac:spMkLst>
            <pc:docMk/>
            <pc:sldMk cId="3906319903" sldId="2147469799"/>
            <ac:spMk id="23" creationId="{7C711A96-8D68-4E85-BB0F-6E9F3D6C370B}"/>
          </ac:spMkLst>
        </pc:spChg>
        <pc:grpChg chg="mod">
          <ac:chgData name="Todd Arbuckle" userId="3f912a9b-e077-427d-ae96-e38abb52f6b9" providerId="ADAL" clId="{9EE2BEA7-C1B8-4F42-9F61-33EEA508700F}" dt="2022-01-14T00:49:29.903" v="10705" actId="962"/>
          <ac:grpSpMkLst>
            <pc:docMk/>
            <pc:sldMk cId="3906319903" sldId="2147469799"/>
            <ac:grpSpMk id="7" creationId="{5D00F70E-D3C5-48B4-B697-77577253D62A}"/>
          </ac:grpSpMkLst>
        </pc:grpChg>
        <pc:picChg chg="mod">
          <ac:chgData name="Todd Arbuckle" userId="3f912a9b-e077-427d-ae96-e38abb52f6b9" providerId="ADAL" clId="{9EE2BEA7-C1B8-4F42-9F61-33EEA508700F}" dt="2022-01-14T00:49:30.387" v="10706" actId="962"/>
          <ac:picMkLst>
            <pc:docMk/>
            <pc:sldMk cId="3906319903" sldId="2147469799"/>
            <ac:picMk id="3" creationId="{4C043355-EA91-42EF-84C2-0B9BE03B578C}"/>
          </ac:picMkLst>
        </pc:picChg>
      </pc:sldChg>
      <pc:sldChg chg="modSp mod">
        <pc:chgData name="Todd Arbuckle" userId="3f912a9b-e077-427d-ae96-e38abb52f6b9" providerId="ADAL" clId="{9EE2BEA7-C1B8-4F42-9F61-33EEA508700F}" dt="2022-01-14T00:55:40.871" v="11060" actId="962"/>
        <pc:sldMkLst>
          <pc:docMk/>
          <pc:sldMk cId="1402467195" sldId="2147469800"/>
        </pc:sldMkLst>
        <pc:spChg chg="mod">
          <ac:chgData name="Todd Arbuckle" userId="3f912a9b-e077-427d-ae96-e38abb52f6b9" providerId="ADAL" clId="{9EE2BEA7-C1B8-4F42-9F61-33EEA508700F}" dt="2022-01-14T00:55:31.988" v="11045" actId="962"/>
          <ac:spMkLst>
            <pc:docMk/>
            <pc:sldMk cId="1402467195" sldId="2147469800"/>
            <ac:spMk id="4" creationId="{C9C16EE8-919E-4510-A15F-1E8D3D794BE1}"/>
          </ac:spMkLst>
        </pc:spChg>
        <pc:spChg chg="mod">
          <ac:chgData name="Todd Arbuckle" userId="3f912a9b-e077-427d-ae96-e38abb52f6b9" providerId="ADAL" clId="{9EE2BEA7-C1B8-4F42-9F61-33EEA508700F}" dt="2022-01-14T00:55:32.667" v="11046" actId="962"/>
          <ac:spMkLst>
            <pc:docMk/>
            <pc:sldMk cId="1402467195" sldId="2147469800"/>
            <ac:spMk id="84" creationId="{D7B5D881-FC48-457B-91EE-DE74FDCC9412}"/>
          </ac:spMkLst>
        </pc:spChg>
        <pc:spChg chg="mod">
          <ac:chgData name="Todd Arbuckle" userId="3f912a9b-e077-427d-ae96-e38abb52f6b9" providerId="ADAL" clId="{9EE2BEA7-C1B8-4F42-9F61-33EEA508700F}" dt="2022-01-14T00:55:33.111" v="11047" actId="962"/>
          <ac:spMkLst>
            <pc:docMk/>
            <pc:sldMk cId="1402467195" sldId="2147469800"/>
            <ac:spMk id="85" creationId="{AA23D4C1-8087-4160-81BA-EDCFB85275DF}"/>
          </ac:spMkLst>
        </pc:spChg>
        <pc:spChg chg="mod">
          <ac:chgData name="Todd Arbuckle" userId="3f912a9b-e077-427d-ae96-e38abb52f6b9" providerId="ADAL" clId="{9EE2BEA7-C1B8-4F42-9F61-33EEA508700F}" dt="2022-01-14T00:35:23.811" v="8971" actId="962"/>
          <ac:spMkLst>
            <pc:docMk/>
            <pc:sldMk cId="1402467195" sldId="2147469800"/>
            <ac:spMk id="97" creationId="{1C456B4A-896B-4DC1-9F55-8A58D951F1D0}"/>
          </ac:spMkLst>
        </pc:spChg>
        <pc:spChg chg="mod">
          <ac:chgData name="Todd Arbuckle" userId="3f912a9b-e077-427d-ae96-e38abb52f6b9" providerId="ADAL" clId="{9EE2BEA7-C1B8-4F42-9F61-33EEA508700F}" dt="2022-01-14T00:55:34.036" v="11048" actId="962"/>
          <ac:spMkLst>
            <pc:docMk/>
            <pc:sldMk cId="1402467195" sldId="2147469800"/>
            <ac:spMk id="98" creationId="{9E750C44-B937-4D3C-BE0A-49064FE75311}"/>
          </ac:spMkLst>
        </pc:spChg>
        <pc:spChg chg="mod">
          <ac:chgData name="Todd Arbuckle" userId="3f912a9b-e077-427d-ae96-e38abb52f6b9" providerId="ADAL" clId="{9EE2BEA7-C1B8-4F42-9F61-33EEA508700F}" dt="2022-01-14T00:55:34.456" v="11049" actId="962"/>
          <ac:spMkLst>
            <pc:docMk/>
            <pc:sldMk cId="1402467195" sldId="2147469800"/>
            <ac:spMk id="99" creationId="{05325CA3-FF3B-49CF-B122-A42DDDDCFCA2}"/>
          </ac:spMkLst>
        </pc:spChg>
        <pc:spChg chg="mod">
          <ac:chgData name="Todd Arbuckle" userId="3f912a9b-e077-427d-ae96-e38abb52f6b9" providerId="ADAL" clId="{9EE2BEA7-C1B8-4F42-9F61-33EEA508700F}" dt="2022-01-14T00:55:34.854" v="11050" actId="962"/>
          <ac:spMkLst>
            <pc:docMk/>
            <pc:sldMk cId="1402467195" sldId="2147469800"/>
            <ac:spMk id="100" creationId="{D2DA90A0-4AF2-4DBF-98EA-E71BAD1A9A25}"/>
          </ac:spMkLst>
        </pc:spChg>
        <pc:spChg chg="mod">
          <ac:chgData name="Todd Arbuckle" userId="3f912a9b-e077-427d-ae96-e38abb52f6b9" providerId="ADAL" clId="{9EE2BEA7-C1B8-4F42-9F61-33EEA508700F}" dt="2022-01-14T00:55:35.228" v="11051" actId="962"/>
          <ac:spMkLst>
            <pc:docMk/>
            <pc:sldMk cId="1402467195" sldId="2147469800"/>
            <ac:spMk id="101" creationId="{D7985F79-A8DD-4413-849C-4FB85E7DDBED}"/>
          </ac:spMkLst>
        </pc:spChg>
        <pc:spChg chg="mod">
          <ac:chgData name="Todd Arbuckle" userId="3f912a9b-e077-427d-ae96-e38abb52f6b9" providerId="ADAL" clId="{9EE2BEA7-C1B8-4F42-9F61-33EEA508700F}" dt="2022-01-14T00:55:35.621" v="11052" actId="962"/>
          <ac:spMkLst>
            <pc:docMk/>
            <pc:sldMk cId="1402467195" sldId="2147469800"/>
            <ac:spMk id="102" creationId="{508820F5-D754-4266-9D34-6BBB4525E7BA}"/>
          </ac:spMkLst>
        </pc:spChg>
        <pc:spChg chg="mod">
          <ac:chgData name="Todd Arbuckle" userId="3f912a9b-e077-427d-ae96-e38abb52f6b9" providerId="ADAL" clId="{9EE2BEA7-C1B8-4F42-9F61-33EEA508700F}" dt="2022-01-14T00:55:35.989" v="11053" actId="962"/>
          <ac:spMkLst>
            <pc:docMk/>
            <pc:sldMk cId="1402467195" sldId="2147469800"/>
            <ac:spMk id="103" creationId="{EBE5ACC5-B0AD-4B7A-82C6-A85F1FDF30AA}"/>
          </ac:spMkLst>
        </pc:spChg>
        <pc:spChg chg="mod">
          <ac:chgData name="Todd Arbuckle" userId="3f912a9b-e077-427d-ae96-e38abb52f6b9" providerId="ADAL" clId="{9EE2BEA7-C1B8-4F42-9F61-33EEA508700F}" dt="2022-01-14T00:55:37.202" v="11054" actId="962"/>
          <ac:spMkLst>
            <pc:docMk/>
            <pc:sldMk cId="1402467195" sldId="2147469800"/>
            <ac:spMk id="129" creationId="{0CE8C39E-A8E1-40ED-9E7C-1058CF2519D0}"/>
          </ac:spMkLst>
        </pc:spChg>
        <pc:spChg chg="mod">
          <ac:chgData name="Todd Arbuckle" userId="3f912a9b-e077-427d-ae96-e38abb52f6b9" providerId="ADAL" clId="{9EE2BEA7-C1B8-4F42-9F61-33EEA508700F}" dt="2022-01-14T00:55:37.697" v="11055" actId="962"/>
          <ac:spMkLst>
            <pc:docMk/>
            <pc:sldMk cId="1402467195" sldId="2147469800"/>
            <ac:spMk id="131" creationId="{138FF74F-9EE9-4D12-952B-1E77F58C97E9}"/>
          </ac:spMkLst>
        </pc:spChg>
        <pc:spChg chg="mod">
          <ac:chgData name="Todd Arbuckle" userId="3f912a9b-e077-427d-ae96-e38abb52f6b9" providerId="ADAL" clId="{9EE2BEA7-C1B8-4F42-9F61-33EEA508700F}" dt="2022-01-14T00:55:38.358" v="11056" actId="962"/>
          <ac:spMkLst>
            <pc:docMk/>
            <pc:sldMk cId="1402467195" sldId="2147469800"/>
            <ac:spMk id="134" creationId="{A734CB44-F27D-4EB2-B050-A625742420CA}"/>
          </ac:spMkLst>
        </pc:spChg>
        <pc:spChg chg="mod">
          <ac:chgData name="Todd Arbuckle" userId="3f912a9b-e077-427d-ae96-e38abb52f6b9" providerId="ADAL" clId="{9EE2BEA7-C1B8-4F42-9F61-33EEA508700F}" dt="2022-01-14T00:55:40.871" v="11060" actId="962"/>
          <ac:spMkLst>
            <pc:docMk/>
            <pc:sldMk cId="1402467195" sldId="2147469800"/>
            <ac:spMk id="170" creationId="{95AA7E6A-D34E-4405-8E39-7C1F85166871}"/>
          </ac:spMkLst>
        </pc:spChg>
        <pc:grpChg chg="mod">
          <ac:chgData name="Todd Arbuckle" userId="3f912a9b-e077-427d-ae96-e38abb52f6b9" providerId="ADAL" clId="{9EE2BEA7-C1B8-4F42-9F61-33EEA508700F}" dt="2022-01-14T00:55:39.224" v="11057" actId="962"/>
          <ac:grpSpMkLst>
            <pc:docMk/>
            <pc:sldMk cId="1402467195" sldId="2147469800"/>
            <ac:grpSpMk id="137" creationId="{ED34DF5E-A459-4CB2-8AEB-9554E1AE35B2}"/>
          </ac:grpSpMkLst>
        </pc:grpChg>
        <pc:grpChg chg="mod">
          <ac:chgData name="Todd Arbuckle" userId="3f912a9b-e077-427d-ae96-e38abb52f6b9" providerId="ADAL" clId="{9EE2BEA7-C1B8-4F42-9F61-33EEA508700F}" dt="2022-01-14T00:55:39.625" v="11058" actId="962"/>
          <ac:grpSpMkLst>
            <pc:docMk/>
            <pc:sldMk cId="1402467195" sldId="2147469800"/>
            <ac:grpSpMk id="145" creationId="{87E48BAE-3922-42BA-9DB1-4EA700B2D5D9}"/>
          </ac:grpSpMkLst>
        </pc:grpChg>
        <pc:grpChg chg="mod">
          <ac:chgData name="Todd Arbuckle" userId="3f912a9b-e077-427d-ae96-e38abb52f6b9" providerId="ADAL" clId="{9EE2BEA7-C1B8-4F42-9F61-33EEA508700F}" dt="2022-01-14T00:55:40.362" v="11059" actId="962"/>
          <ac:grpSpMkLst>
            <pc:docMk/>
            <pc:sldMk cId="1402467195" sldId="2147469800"/>
            <ac:grpSpMk id="148" creationId="{61BA9F5F-3B72-4D5D-80DC-43CAE1EBE149}"/>
          </ac:grpSpMkLst>
        </pc:grpChg>
        <pc:grpChg chg="mod">
          <ac:chgData name="Todd Arbuckle" userId="3f912a9b-e077-427d-ae96-e38abb52f6b9" providerId="ADAL" clId="{9EE2BEA7-C1B8-4F42-9F61-33EEA508700F}" dt="2022-01-14T00:36:05.341" v="9086" actId="962"/>
          <ac:grpSpMkLst>
            <pc:docMk/>
            <pc:sldMk cId="1402467195" sldId="2147469800"/>
            <ac:grpSpMk id="151" creationId="{0EDC3D36-697A-4612-9252-2B97433AA370}"/>
          </ac:grpSpMkLst>
        </pc:grpChg>
      </pc:sldChg>
      <pc:sldChg chg="modSp mod">
        <pc:chgData name="Todd Arbuckle" userId="3f912a9b-e077-427d-ae96-e38abb52f6b9" providerId="ADAL" clId="{9EE2BEA7-C1B8-4F42-9F61-33EEA508700F}" dt="2022-01-14T00:53:05.034" v="10906" actId="962"/>
        <pc:sldMkLst>
          <pc:docMk/>
          <pc:sldMk cId="2670374842" sldId="2147469808"/>
        </pc:sldMkLst>
        <pc:spChg chg="mod">
          <ac:chgData name="Todd Arbuckle" userId="3f912a9b-e077-427d-ae96-e38abb52f6b9" providerId="ADAL" clId="{9EE2BEA7-C1B8-4F42-9F61-33EEA508700F}" dt="2022-01-13T23:39:26.010" v="6035" actId="962"/>
          <ac:spMkLst>
            <pc:docMk/>
            <pc:sldMk cId="2670374842" sldId="2147469808"/>
            <ac:spMk id="9" creationId="{4E16DF81-B598-4918-9621-366B0982510D}"/>
          </ac:spMkLst>
        </pc:spChg>
        <pc:spChg chg="mod">
          <ac:chgData name="Todd Arbuckle" userId="3f912a9b-e077-427d-ae96-e38abb52f6b9" providerId="ADAL" clId="{9EE2BEA7-C1B8-4F42-9F61-33EEA508700F}" dt="2022-01-14T00:53:00.772" v="10901" actId="962"/>
          <ac:spMkLst>
            <pc:docMk/>
            <pc:sldMk cId="2670374842" sldId="2147469808"/>
            <ac:spMk id="13" creationId="{79B467EF-182D-4BC5-B61F-8F8D038CDB78}"/>
          </ac:spMkLst>
        </pc:spChg>
        <pc:spChg chg="mod">
          <ac:chgData name="Todd Arbuckle" userId="3f912a9b-e077-427d-ae96-e38abb52f6b9" providerId="ADAL" clId="{9EE2BEA7-C1B8-4F42-9F61-33EEA508700F}" dt="2022-01-13T23:38:09.124" v="5947" actId="962"/>
          <ac:spMkLst>
            <pc:docMk/>
            <pc:sldMk cId="2670374842" sldId="2147469808"/>
            <ac:spMk id="14" creationId="{41771938-EEF0-4139-B545-18BCA7B7A040}"/>
          </ac:spMkLst>
        </pc:spChg>
        <pc:spChg chg="mod">
          <ac:chgData name="Todd Arbuckle" userId="3f912a9b-e077-427d-ae96-e38abb52f6b9" providerId="ADAL" clId="{9EE2BEA7-C1B8-4F42-9F61-33EEA508700F}" dt="2022-01-14T00:53:03.520" v="10904" actId="962"/>
          <ac:spMkLst>
            <pc:docMk/>
            <pc:sldMk cId="2670374842" sldId="2147469808"/>
            <ac:spMk id="72" creationId="{1FF9668E-B83D-4FD7-92B6-50D8DB8F9F8F}"/>
          </ac:spMkLst>
        </pc:spChg>
        <pc:spChg chg="mod">
          <ac:chgData name="Todd Arbuckle" userId="3f912a9b-e077-427d-ae96-e38abb52f6b9" providerId="ADAL" clId="{9EE2BEA7-C1B8-4F42-9F61-33EEA508700F}" dt="2022-01-14T00:53:05.034" v="10906" actId="962"/>
          <ac:spMkLst>
            <pc:docMk/>
            <pc:sldMk cId="2670374842" sldId="2147469808"/>
            <ac:spMk id="73" creationId="{6479A963-4771-4924-B48B-D64FDAD3A732}"/>
          </ac:spMkLst>
        </pc:spChg>
        <pc:spChg chg="mod">
          <ac:chgData name="Todd Arbuckle" userId="3f912a9b-e077-427d-ae96-e38abb52f6b9" providerId="ADAL" clId="{9EE2BEA7-C1B8-4F42-9F61-33EEA508700F}" dt="2022-01-14T00:52:56.744" v="10895" actId="962"/>
          <ac:spMkLst>
            <pc:docMk/>
            <pc:sldMk cId="2670374842" sldId="2147469808"/>
            <ac:spMk id="76" creationId="{FDC4B2F9-DB6D-4DAF-86E3-FE5B7802F2E7}"/>
          </ac:spMkLst>
        </pc:spChg>
        <pc:grpChg chg="mod">
          <ac:chgData name="Todd Arbuckle" userId="3f912a9b-e077-427d-ae96-e38abb52f6b9" providerId="ADAL" clId="{9EE2BEA7-C1B8-4F42-9F61-33EEA508700F}" dt="2022-01-13T23:38:14.689" v="5948" actId="962"/>
          <ac:grpSpMkLst>
            <pc:docMk/>
            <pc:sldMk cId="2670374842" sldId="2147469808"/>
            <ac:grpSpMk id="5" creationId="{2749C529-1868-41F8-8248-D44CF882928B}"/>
          </ac:grpSpMkLst>
        </pc:grpChg>
        <pc:grpChg chg="mod">
          <ac:chgData name="Todd Arbuckle" userId="3f912a9b-e077-427d-ae96-e38abb52f6b9" providerId="ADAL" clId="{9EE2BEA7-C1B8-4F42-9F61-33EEA508700F}" dt="2022-01-14T00:52:56.254" v="10894" actId="962"/>
          <ac:grpSpMkLst>
            <pc:docMk/>
            <pc:sldMk cId="2670374842" sldId="2147469808"/>
            <ac:grpSpMk id="6" creationId="{6F3DFD97-8F86-4EA5-9AB4-63DEFD9BC734}"/>
          </ac:grpSpMkLst>
        </pc:grpChg>
        <pc:grpChg chg="mod">
          <ac:chgData name="Todd Arbuckle" userId="3f912a9b-e077-427d-ae96-e38abb52f6b9" providerId="ADAL" clId="{9EE2BEA7-C1B8-4F42-9F61-33EEA508700F}" dt="2022-01-14T00:52:57.668" v="10896" actId="962"/>
          <ac:grpSpMkLst>
            <pc:docMk/>
            <pc:sldMk cId="2670374842" sldId="2147469808"/>
            <ac:grpSpMk id="32" creationId="{C409EAFB-844B-44D7-931A-3859614E92BE}"/>
          </ac:grpSpMkLst>
        </pc:grpChg>
        <pc:grpChg chg="mod">
          <ac:chgData name="Todd Arbuckle" userId="3f912a9b-e077-427d-ae96-e38abb52f6b9" providerId="ADAL" clId="{9EE2BEA7-C1B8-4F42-9F61-33EEA508700F}" dt="2022-01-14T00:53:04.223" v="10905" actId="962"/>
          <ac:grpSpMkLst>
            <pc:docMk/>
            <pc:sldMk cId="2670374842" sldId="2147469808"/>
            <ac:grpSpMk id="38" creationId="{91931DD7-F62C-4459-A5F3-5088B8D0E0BF}"/>
          </ac:grpSpMkLst>
        </pc:grpChg>
        <pc:grpChg chg="mod">
          <ac:chgData name="Todd Arbuckle" userId="3f912a9b-e077-427d-ae96-e38abb52f6b9" providerId="ADAL" clId="{9EE2BEA7-C1B8-4F42-9F61-33EEA508700F}" dt="2022-01-14T00:53:01.218" v="10902" actId="962"/>
          <ac:grpSpMkLst>
            <pc:docMk/>
            <pc:sldMk cId="2670374842" sldId="2147469808"/>
            <ac:grpSpMk id="50" creationId="{403FB167-9104-4F12-B5D3-A333B0C67550}"/>
          </ac:grpSpMkLst>
        </pc:grpChg>
        <pc:grpChg chg="mod">
          <ac:chgData name="Todd Arbuckle" userId="3f912a9b-e077-427d-ae96-e38abb52f6b9" providerId="ADAL" clId="{9EE2BEA7-C1B8-4F42-9F61-33EEA508700F}" dt="2022-01-14T00:53:03.056" v="10903" actId="962"/>
          <ac:grpSpMkLst>
            <pc:docMk/>
            <pc:sldMk cId="2670374842" sldId="2147469808"/>
            <ac:grpSpMk id="59" creationId="{A1BFC68F-8ED1-4B32-A90B-069FFBF0C963}"/>
          </ac:grpSpMkLst>
        </pc:grpChg>
        <pc:picChg chg="mod">
          <ac:chgData name="Todd Arbuckle" userId="3f912a9b-e077-427d-ae96-e38abb52f6b9" providerId="ADAL" clId="{9EE2BEA7-C1B8-4F42-9F61-33EEA508700F}" dt="2022-01-14T00:52:58.558" v="10898" actId="962"/>
          <ac:picMkLst>
            <pc:docMk/>
            <pc:sldMk cId="2670374842" sldId="2147469808"/>
            <ac:picMk id="2" creationId="{6742A469-592F-405D-8F9C-DD154C5BC4C6}"/>
          </ac:picMkLst>
        </pc:picChg>
        <pc:picChg chg="mod">
          <ac:chgData name="Todd Arbuckle" userId="3f912a9b-e077-427d-ae96-e38abb52f6b9" providerId="ADAL" clId="{9EE2BEA7-C1B8-4F42-9F61-33EEA508700F}" dt="2022-01-14T00:52:59.644" v="10899" actId="962"/>
          <ac:picMkLst>
            <pc:docMk/>
            <pc:sldMk cId="2670374842" sldId="2147469808"/>
            <ac:picMk id="8" creationId="{772CA19E-5F04-47C9-9068-369C8E985352}"/>
          </ac:picMkLst>
        </pc:picChg>
        <pc:picChg chg="mod">
          <ac:chgData name="Todd Arbuckle" userId="3f912a9b-e077-427d-ae96-e38abb52f6b9" providerId="ADAL" clId="{9EE2BEA7-C1B8-4F42-9F61-33EEA508700F}" dt="2022-01-14T00:52:58.102" v="10897" actId="962"/>
          <ac:picMkLst>
            <pc:docMk/>
            <pc:sldMk cId="2670374842" sldId="2147469808"/>
            <ac:picMk id="10" creationId="{39FD9742-EC37-49D5-9296-8663FFE656A2}"/>
          </ac:picMkLst>
        </pc:picChg>
        <pc:picChg chg="mod">
          <ac:chgData name="Todd Arbuckle" userId="3f912a9b-e077-427d-ae96-e38abb52f6b9" providerId="ADAL" clId="{9EE2BEA7-C1B8-4F42-9F61-33EEA508700F}" dt="2022-01-14T00:53:00.320" v="10900" actId="962"/>
          <ac:picMkLst>
            <pc:docMk/>
            <pc:sldMk cId="2670374842" sldId="2147469808"/>
            <ac:picMk id="11" creationId="{E61624F2-7B04-4CFB-91EF-0BF5782D9AFD}"/>
          </ac:picMkLst>
        </pc:picChg>
        <pc:picChg chg="mod">
          <ac:chgData name="Todd Arbuckle" userId="3f912a9b-e077-427d-ae96-e38abb52f6b9" providerId="ADAL" clId="{9EE2BEA7-C1B8-4F42-9F61-33EEA508700F}" dt="2022-01-14T00:52:55.729" v="10893" actId="962"/>
          <ac:picMkLst>
            <pc:docMk/>
            <pc:sldMk cId="2670374842" sldId="2147469808"/>
            <ac:picMk id="25" creationId="{65F0867A-81E0-4622-B7C7-116EF353E8CE}"/>
          </ac:picMkLst>
        </pc:picChg>
      </pc:sldChg>
      <pc:sldChg chg="modSp mod">
        <pc:chgData name="Todd Arbuckle" userId="3f912a9b-e077-427d-ae96-e38abb52f6b9" providerId="ADAL" clId="{9EE2BEA7-C1B8-4F42-9F61-33EEA508700F}" dt="2022-01-14T00:49:15.666" v="10704" actId="962"/>
        <pc:sldMkLst>
          <pc:docMk/>
          <pc:sldMk cId="194043350" sldId="2147469810"/>
        </pc:sldMkLst>
        <pc:spChg chg="mod">
          <ac:chgData name="Todd Arbuckle" userId="3f912a9b-e077-427d-ae96-e38abb52f6b9" providerId="ADAL" clId="{9EE2BEA7-C1B8-4F42-9F61-33EEA508700F}" dt="2022-01-14T00:49:06.214" v="10688" actId="962"/>
          <ac:spMkLst>
            <pc:docMk/>
            <pc:sldMk cId="194043350" sldId="2147469810"/>
            <ac:spMk id="3" creationId="{459065B5-A945-41DA-ABE0-9CD7B7DD10D2}"/>
          </ac:spMkLst>
        </pc:spChg>
        <pc:spChg chg="mod">
          <ac:chgData name="Todd Arbuckle" userId="3f912a9b-e077-427d-ae96-e38abb52f6b9" providerId="ADAL" clId="{9EE2BEA7-C1B8-4F42-9F61-33EEA508700F}" dt="2022-01-14T00:49:06.914" v="10689" actId="962"/>
          <ac:spMkLst>
            <pc:docMk/>
            <pc:sldMk cId="194043350" sldId="2147469810"/>
            <ac:spMk id="5" creationId="{39A66CB5-4549-4C1E-A27F-E7AE1AC8D3D8}"/>
          </ac:spMkLst>
        </pc:spChg>
        <pc:spChg chg="mod">
          <ac:chgData name="Todd Arbuckle" userId="3f912a9b-e077-427d-ae96-e38abb52f6b9" providerId="ADAL" clId="{9EE2BEA7-C1B8-4F42-9F61-33EEA508700F}" dt="2022-01-14T00:48:53.271" v="10665" actId="962"/>
          <ac:spMkLst>
            <pc:docMk/>
            <pc:sldMk cId="194043350" sldId="2147469810"/>
            <ac:spMk id="6" creationId="{8C028013-2A1D-4FD0-A0F0-56CC3C289D86}"/>
          </ac:spMkLst>
        </pc:spChg>
        <pc:spChg chg="mod">
          <ac:chgData name="Todd Arbuckle" userId="3f912a9b-e077-427d-ae96-e38abb52f6b9" providerId="ADAL" clId="{9EE2BEA7-C1B8-4F42-9F61-33EEA508700F}" dt="2022-01-14T00:49:07.737" v="10690" actId="962"/>
          <ac:spMkLst>
            <pc:docMk/>
            <pc:sldMk cId="194043350" sldId="2147469810"/>
            <ac:spMk id="20" creationId="{2CCCA4E3-3183-4621-A059-EDBE98F0F26C}"/>
          </ac:spMkLst>
        </pc:spChg>
        <pc:spChg chg="mod">
          <ac:chgData name="Todd Arbuckle" userId="3f912a9b-e077-427d-ae96-e38abb52f6b9" providerId="ADAL" clId="{9EE2BEA7-C1B8-4F42-9F61-33EEA508700F}" dt="2022-01-14T00:49:08.173" v="10691" actId="962"/>
          <ac:spMkLst>
            <pc:docMk/>
            <pc:sldMk cId="194043350" sldId="2147469810"/>
            <ac:spMk id="21" creationId="{783450A3-C364-4327-BE4A-1235D8699DE2}"/>
          </ac:spMkLst>
        </pc:spChg>
        <pc:spChg chg="mod">
          <ac:chgData name="Todd Arbuckle" userId="3f912a9b-e077-427d-ae96-e38abb52f6b9" providerId="ADAL" clId="{9EE2BEA7-C1B8-4F42-9F61-33EEA508700F}" dt="2022-01-14T00:49:09.406" v="10692" actId="962"/>
          <ac:spMkLst>
            <pc:docMk/>
            <pc:sldMk cId="194043350" sldId="2147469810"/>
            <ac:spMk id="22" creationId="{F1562517-CB2A-4CDE-8BFD-E4920949553B}"/>
          </ac:spMkLst>
        </pc:spChg>
        <pc:spChg chg="mod">
          <ac:chgData name="Todd Arbuckle" userId="3f912a9b-e077-427d-ae96-e38abb52f6b9" providerId="ADAL" clId="{9EE2BEA7-C1B8-4F42-9F61-33EEA508700F}" dt="2022-01-14T00:49:10.042" v="10693" actId="962"/>
          <ac:spMkLst>
            <pc:docMk/>
            <pc:sldMk cId="194043350" sldId="2147469810"/>
            <ac:spMk id="23" creationId="{3D94F60D-03BA-4403-A6C2-A992B6BEA8E9}"/>
          </ac:spMkLst>
        </pc:spChg>
        <pc:spChg chg="mod">
          <ac:chgData name="Todd Arbuckle" userId="3f912a9b-e077-427d-ae96-e38abb52f6b9" providerId="ADAL" clId="{9EE2BEA7-C1B8-4F42-9F61-33EEA508700F}" dt="2022-01-14T00:49:10.679" v="10694" actId="962"/>
          <ac:spMkLst>
            <pc:docMk/>
            <pc:sldMk cId="194043350" sldId="2147469810"/>
            <ac:spMk id="24" creationId="{F9219038-CDEE-444C-A012-0613C2783506}"/>
          </ac:spMkLst>
        </pc:spChg>
        <pc:spChg chg="mod">
          <ac:chgData name="Todd Arbuckle" userId="3f912a9b-e077-427d-ae96-e38abb52f6b9" providerId="ADAL" clId="{9EE2BEA7-C1B8-4F42-9F61-33EEA508700F}" dt="2022-01-14T00:49:11.133" v="10695" actId="962"/>
          <ac:spMkLst>
            <pc:docMk/>
            <pc:sldMk cId="194043350" sldId="2147469810"/>
            <ac:spMk id="25" creationId="{000C5C3B-9B4D-4382-B36D-FA4131D236C5}"/>
          </ac:spMkLst>
        </pc:spChg>
        <pc:spChg chg="mod">
          <ac:chgData name="Todd Arbuckle" userId="3f912a9b-e077-427d-ae96-e38abb52f6b9" providerId="ADAL" clId="{9EE2BEA7-C1B8-4F42-9F61-33EEA508700F}" dt="2022-01-14T00:49:11.582" v="10696" actId="962"/>
          <ac:spMkLst>
            <pc:docMk/>
            <pc:sldMk cId="194043350" sldId="2147469810"/>
            <ac:spMk id="26" creationId="{045C32D1-FBA6-4C64-8E94-F9339BB46530}"/>
          </ac:spMkLst>
        </pc:spChg>
        <pc:spChg chg="mod">
          <ac:chgData name="Todd Arbuckle" userId="3f912a9b-e077-427d-ae96-e38abb52f6b9" providerId="ADAL" clId="{9EE2BEA7-C1B8-4F42-9F61-33EEA508700F}" dt="2022-01-14T00:49:12.029" v="10697" actId="962"/>
          <ac:spMkLst>
            <pc:docMk/>
            <pc:sldMk cId="194043350" sldId="2147469810"/>
            <ac:spMk id="27" creationId="{0A72E5A3-33CB-4A52-98E5-0BD287FE2617}"/>
          </ac:spMkLst>
        </pc:spChg>
        <pc:spChg chg="mod">
          <ac:chgData name="Todd Arbuckle" userId="3f912a9b-e077-427d-ae96-e38abb52f6b9" providerId="ADAL" clId="{9EE2BEA7-C1B8-4F42-9F61-33EEA508700F}" dt="2022-01-14T00:49:12.484" v="10698" actId="962"/>
          <ac:spMkLst>
            <pc:docMk/>
            <pc:sldMk cId="194043350" sldId="2147469810"/>
            <ac:spMk id="28" creationId="{D05D6F6A-B3EF-444C-BD4D-6E054930ECF4}"/>
          </ac:spMkLst>
        </pc:spChg>
        <pc:spChg chg="mod">
          <ac:chgData name="Todd Arbuckle" userId="3f912a9b-e077-427d-ae96-e38abb52f6b9" providerId="ADAL" clId="{9EE2BEA7-C1B8-4F42-9F61-33EEA508700F}" dt="2022-01-14T00:49:13.216" v="10699" actId="962"/>
          <ac:spMkLst>
            <pc:docMk/>
            <pc:sldMk cId="194043350" sldId="2147469810"/>
            <ac:spMk id="29" creationId="{8628454D-F5A4-4DCC-BE81-AA610601D281}"/>
          </ac:spMkLst>
        </pc:spChg>
        <pc:spChg chg="mod">
          <ac:chgData name="Todd Arbuckle" userId="3f912a9b-e077-427d-ae96-e38abb52f6b9" providerId="ADAL" clId="{9EE2BEA7-C1B8-4F42-9F61-33EEA508700F}" dt="2022-01-14T00:49:13.688" v="10700" actId="962"/>
          <ac:spMkLst>
            <pc:docMk/>
            <pc:sldMk cId="194043350" sldId="2147469810"/>
            <ac:spMk id="30" creationId="{EDDD3821-9524-49EE-AA40-1B7CAD82363B}"/>
          </ac:spMkLst>
        </pc:spChg>
        <pc:spChg chg="mod">
          <ac:chgData name="Todd Arbuckle" userId="3f912a9b-e077-427d-ae96-e38abb52f6b9" providerId="ADAL" clId="{9EE2BEA7-C1B8-4F42-9F61-33EEA508700F}" dt="2022-01-14T00:49:14.484" v="10701" actId="962"/>
          <ac:spMkLst>
            <pc:docMk/>
            <pc:sldMk cId="194043350" sldId="2147469810"/>
            <ac:spMk id="33" creationId="{E1B66970-4028-441C-9B68-8E53E9703349}"/>
          </ac:spMkLst>
        </pc:spChg>
        <pc:spChg chg="mod">
          <ac:chgData name="Todd Arbuckle" userId="3f912a9b-e077-427d-ae96-e38abb52f6b9" providerId="ADAL" clId="{9EE2BEA7-C1B8-4F42-9F61-33EEA508700F}" dt="2022-01-14T00:49:14.781" v="10702" actId="962"/>
          <ac:spMkLst>
            <pc:docMk/>
            <pc:sldMk cId="194043350" sldId="2147469810"/>
            <ac:spMk id="39" creationId="{3F320D0D-E1F0-46A4-8034-5F034E2B32D2}"/>
          </ac:spMkLst>
        </pc:spChg>
        <pc:spChg chg="mod">
          <ac:chgData name="Todd Arbuckle" userId="3f912a9b-e077-427d-ae96-e38abb52f6b9" providerId="ADAL" clId="{9EE2BEA7-C1B8-4F42-9F61-33EEA508700F}" dt="2022-01-14T00:49:15.233" v="10703" actId="962"/>
          <ac:spMkLst>
            <pc:docMk/>
            <pc:sldMk cId="194043350" sldId="2147469810"/>
            <ac:spMk id="40" creationId="{04C371F7-BB64-4C4B-9A1F-6B6BF9AF649F}"/>
          </ac:spMkLst>
        </pc:spChg>
        <pc:spChg chg="mod">
          <ac:chgData name="Todd Arbuckle" userId="3f912a9b-e077-427d-ae96-e38abb52f6b9" providerId="ADAL" clId="{9EE2BEA7-C1B8-4F42-9F61-33EEA508700F}" dt="2022-01-14T00:49:02.094" v="10681" actId="962"/>
          <ac:spMkLst>
            <pc:docMk/>
            <pc:sldMk cId="194043350" sldId="2147469810"/>
            <ac:spMk id="46" creationId="{79A41B3E-1B74-41E8-99D0-61476D2EA118}"/>
          </ac:spMkLst>
        </pc:spChg>
        <pc:spChg chg="mod">
          <ac:chgData name="Todd Arbuckle" userId="3f912a9b-e077-427d-ae96-e38abb52f6b9" providerId="ADAL" clId="{9EE2BEA7-C1B8-4F42-9F61-33EEA508700F}" dt="2022-01-14T00:49:02.751" v="10682" actId="962"/>
          <ac:spMkLst>
            <pc:docMk/>
            <pc:sldMk cId="194043350" sldId="2147469810"/>
            <ac:spMk id="47" creationId="{BBFC35A4-CFC5-4C67-9FB9-27AFE196CE02}"/>
          </ac:spMkLst>
        </pc:spChg>
        <pc:spChg chg="mod">
          <ac:chgData name="Todd Arbuckle" userId="3f912a9b-e077-427d-ae96-e38abb52f6b9" providerId="ADAL" clId="{9EE2BEA7-C1B8-4F42-9F61-33EEA508700F}" dt="2022-01-14T00:49:15.666" v="10704" actId="962"/>
          <ac:spMkLst>
            <pc:docMk/>
            <pc:sldMk cId="194043350" sldId="2147469810"/>
            <ac:spMk id="52" creationId="{23571A0E-18EB-4F6C-9259-608DFCAF4432}"/>
          </ac:spMkLst>
        </pc:spChg>
        <pc:spChg chg="mod">
          <ac:chgData name="Todd Arbuckle" userId="3f912a9b-e077-427d-ae96-e38abb52f6b9" providerId="ADAL" clId="{9EE2BEA7-C1B8-4F42-9F61-33EEA508700F}" dt="2022-01-14T00:48:53.736" v="10666" actId="962"/>
          <ac:spMkLst>
            <pc:docMk/>
            <pc:sldMk cId="194043350" sldId="2147469810"/>
            <ac:spMk id="53" creationId="{12509C79-1FA2-4DB2-AFFA-A03884FEC0F6}"/>
          </ac:spMkLst>
        </pc:spChg>
        <pc:spChg chg="mod">
          <ac:chgData name="Todd Arbuckle" userId="3f912a9b-e077-427d-ae96-e38abb52f6b9" providerId="ADAL" clId="{9EE2BEA7-C1B8-4F42-9F61-33EEA508700F}" dt="2022-01-14T00:48:54.378" v="10667" actId="962"/>
          <ac:spMkLst>
            <pc:docMk/>
            <pc:sldMk cId="194043350" sldId="2147469810"/>
            <ac:spMk id="54" creationId="{374E2E01-3220-4011-9E24-233AFA4BD391}"/>
          </ac:spMkLst>
        </pc:spChg>
        <pc:spChg chg="mod">
          <ac:chgData name="Todd Arbuckle" userId="3f912a9b-e077-427d-ae96-e38abb52f6b9" providerId="ADAL" clId="{9EE2BEA7-C1B8-4F42-9F61-33EEA508700F}" dt="2022-01-14T00:48:54.868" v="10668" actId="962"/>
          <ac:spMkLst>
            <pc:docMk/>
            <pc:sldMk cId="194043350" sldId="2147469810"/>
            <ac:spMk id="55" creationId="{0B3847C6-AE99-4D52-8880-8A69AF0E41CB}"/>
          </ac:spMkLst>
        </pc:spChg>
        <pc:spChg chg="mod">
          <ac:chgData name="Todd Arbuckle" userId="3f912a9b-e077-427d-ae96-e38abb52f6b9" providerId="ADAL" clId="{9EE2BEA7-C1B8-4F42-9F61-33EEA508700F}" dt="2022-01-14T00:48:55.354" v="10669" actId="962"/>
          <ac:spMkLst>
            <pc:docMk/>
            <pc:sldMk cId="194043350" sldId="2147469810"/>
            <ac:spMk id="56" creationId="{504F6F75-DE16-4240-B068-B2AFF3875394}"/>
          </ac:spMkLst>
        </pc:spChg>
        <pc:spChg chg="mod">
          <ac:chgData name="Todd Arbuckle" userId="3f912a9b-e077-427d-ae96-e38abb52f6b9" providerId="ADAL" clId="{9EE2BEA7-C1B8-4F42-9F61-33EEA508700F}" dt="2022-01-14T00:48:57.790" v="10676" actId="962"/>
          <ac:spMkLst>
            <pc:docMk/>
            <pc:sldMk cId="194043350" sldId="2147469810"/>
            <ac:spMk id="59" creationId="{3A79A5ED-AD21-47AE-BA8F-4F68FA4EA451}"/>
          </ac:spMkLst>
        </pc:spChg>
        <pc:spChg chg="mod">
          <ac:chgData name="Todd Arbuckle" userId="3f912a9b-e077-427d-ae96-e38abb52f6b9" providerId="ADAL" clId="{9EE2BEA7-C1B8-4F42-9F61-33EEA508700F}" dt="2022-01-14T00:48:58.266" v="10677" actId="962"/>
          <ac:spMkLst>
            <pc:docMk/>
            <pc:sldMk cId="194043350" sldId="2147469810"/>
            <ac:spMk id="60" creationId="{158C0F70-375B-4CBD-95DC-FC79F44AA525}"/>
          </ac:spMkLst>
        </pc:spChg>
        <pc:spChg chg="mod">
          <ac:chgData name="Todd Arbuckle" userId="3f912a9b-e077-427d-ae96-e38abb52f6b9" providerId="ADAL" clId="{9EE2BEA7-C1B8-4F42-9F61-33EEA508700F}" dt="2022-01-14T00:48:58.947" v="10678" actId="962"/>
          <ac:spMkLst>
            <pc:docMk/>
            <pc:sldMk cId="194043350" sldId="2147469810"/>
            <ac:spMk id="61" creationId="{C90D72C9-53A0-424E-931F-ED49884CD33F}"/>
          </ac:spMkLst>
        </pc:spChg>
        <pc:spChg chg="mod">
          <ac:chgData name="Todd Arbuckle" userId="3f912a9b-e077-427d-ae96-e38abb52f6b9" providerId="ADAL" clId="{9EE2BEA7-C1B8-4F42-9F61-33EEA508700F}" dt="2022-01-14T00:48:59.412" v="10679" actId="962"/>
          <ac:spMkLst>
            <pc:docMk/>
            <pc:sldMk cId="194043350" sldId="2147469810"/>
            <ac:spMk id="64" creationId="{6141AC8B-134A-4923-B59B-0D5DCE095632}"/>
          </ac:spMkLst>
        </pc:spChg>
        <pc:spChg chg="mod">
          <ac:chgData name="Todd Arbuckle" userId="3f912a9b-e077-427d-ae96-e38abb52f6b9" providerId="ADAL" clId="{9EE2BEA7-C1B8-4F42-9F61-33EEA508700F}" dt="2022-01-14T00:49:03.268" v="10683" actId="962"/>
          <ac:spMkLst>
            <pc:docMk/>
            <pc:sldMk cId="194043350" sldId="2147469810"/>
            <ac:spMk id="65" creationId="{EC1B5DD1-4AEA-4D03-86B7-B35246DEAEE9}"/>
          </ac:spMkLst>
        </pc:spChg>
        <pc:spChg chg="mod">
          <ac:chgData name="Todd Arbuckle" userId="3f912a9b-e077-427d-ae96-e38abb52f6b9" providerId="ADAL" clId="{9EE2BEA7-C1B8-4F42-9F61-33EEA508700F}" dt="2022-01-14T00:49:03.822" v="10684" actId="962"/>
          <ac:spMkLst>
            <pc:docMk/>
            <pc:sldMk cId="194043350" sldId="2147469810"/>
            <ac:spMk id="67" creationId="{560FD494-4B37-4F0B-AA1B-464292B34A82}"/>
          </ac:spMkLst>
        </pc:spChg>
        <pc:spChg chg="mod">
          <ac:chgData name="Todd Arbuckle" userId="3f912a9b-e077-427d-ae96-e38abb52f6b9" providerId="ADAL" clId="{9EE2BEA7-C1B8-4F42-9F61-33EEA508700F}" dt="2022-01-14T00:49:00.831" v="10680" actId="962"/>
          <ac:spMkLst>
            <pc:docMk/>
            <pc:sldMk cId="194043350" sldId="2147469810"/>
            <ac:spMk id="71" creationId="{3FA2E127-6C6D-4B98-BB7E-C41FC2D13189}"/>
          </ac:spMkLst>
        </pc:spChg>
        <pc:spChg chg="mod">
          <ac:chgData name="Todd Arbuckle" userId="3f912a9b-e077-427d-ae96-e38abb52f6b9" providerId="ADAL" clId="{9EE2BEA7-C1B8-4F42-9F61-33EEA508700F}" dt="2022-01-14T00:49:04.287" v="10685" actId="962"/>
          <ac:spMkLst>
            <pc:docMk/>
            <pc:sldMk cId="194043350" sldId="2147469810"/>
            <ac:spMk id="80" creationId="{E74A7A63-D16A-43AE-8AE3-E7E865F83D8E}"/>
          </ac:spMkLst>
        </pc:spChg>
        <pc:spChg chg="mod">
          <ac:chgData name="Todd Arbuckle" userId="3f912a9b-e077-427d-ae96-e38abb52f6b9" providerId="ADAL" clId="{9EE2BEA7-C1B8-4F42-9F61-33EEA508700F}" dt="2022-01-14T00:49:04.743" v="10686" actId="962"/>
          <ac:spMkLst>
            <pc:docMk/>
            <pc:sldMk cId="194043350" sldId="2147469810"/>
            <ac:spMk id="81" creationId="{E48F695C-6FBE-4610-AE01-A849973AB269}"/>
          </ac:spMkLst>
        </pc:spChg>
        <pc:spChg chg="mod">
          <ac:chgData name="Todd Arbuckle" userId="3f912a9b-e077-427d-ae96-e38abb52f6b9" providerId="ADAL" clId="{9EE2BEA7-C1B8-4F42-9F61-33EEA508700F}" dt="2022-01-14T00:49:05.222" v="10687" actId="962"/>
          <ac:spMkLst>
            <pc:docMk/>
            <pc:sldMk cId="194043350" sldId="2147469810"/>
            <ac:spMk id="85" creationId="{ABF908E6-164B-41B4-A442-AA19C5A58B20}"/>
          </ac:spMkLst>
        </pc:spChg>
        <pc:cxnChg chg="mod">
          <ac:chgData name="Todd Arbuckle" userId="3f912a9b-e077-427d-ae96-e38abb52f6b9" providerId="ADAL" clId="{9EE2BEA7-C1B8-4F42-9F61-33EEA508700F}" dt="2022-01-13T22:11:07.134" v="1031" actId="962"/>
          <ac:cxnSpMkLst>
            <pc:docMk/>
            <pc:sldMk cId="194043350" sldId="2147469810"/>
            <ac:cxnSpMk id="32" creationId="{D4A93916-33B2-4814-B21E-26635DD9A801}"/>
          </ac:cxnSpMkLst>
        </pc:cxnChg>
      </pc:sldChg>
      <pc:sldChg chg="addSp modSp mod">
        <pc:chgData name="Todd Arbuckle" userId="3f912a9b-e077-427d-ae96-e38abb52f6b9" providerId="ADAL" clId="{9EE2BEA7-C1B8-4F42-9F61-33EEA508700F}" dt="2022-01-14T00:51:51.875" v="10830" actId="962"/>
        <pc:sldMkLst>
          <pc:docMk/>
          <pc:sldMk cId="1586968640" sldId="2147469816"/>
        </pc:sldMkLst>
        <pc:spChg chg="mod">
          <ac:chgData name="Todd Arbuckle" userId="3f912a9b-e077-427d-ae96-e38abb52f6b9" providerId="ADAL" clId="{9EE2BEA7-C1B8-4F42-9F61-33EEA508700F}" dt="2022-01-14T00:51:47.282" v="10823" actId="962"/>
          <ac:spMkLst>
            <pc:docMk/>
            <pc:sldMk cId="1586968640" sldId="2147469816"/>
            <ac:spMk id="2" creationId="{0C6E1936-FADA-4DEA-B473-CBFAF6355D16}"/>
          </ac:spMkLst>
        </pc:spChg>
        <pc:spChg chg="mod">
          <ac:chgData name="Todd Arbuckle" userId="3f912a9b-e077-427d-ae96-e38abb52f6b9" providerId="ADAL" clId="{9EE2BEA7-C1B8-4F42-9F61-33EEA508700F}" dt="2022-01-14T00:51:48.828" v="10826" actId="962"/>
          <ac:spMkLst>
            <pc:docMk/>
            <pc:sldMk cId="1586968640" sldId="2147469816"/>
            <ac:spMk id="3" creationId="{ECB1CC30-36E6-41BA-9B8E-0175D4D14A73}"/>
          </ac:spMkLst>
        </pc:spChg>
        <pc:spChg chg="mod">
          <ac:chgData name="Todd Arbuckle" userId="3f912a9b-e077-427d-ae96-e38abb52f6b9" providerId="ADAL" clId="{9EE2BEA7-C1B8-4F42-9F61-33EEA508700F}" dt="2022-01-14T00:51:48.270" v="10825" actId="962"/>
          <ac:spMkLst>
            <pc:docMk/>
            <pc:sldMk cId="1586968640" sldId="2147469816"/>
            <ac:spMk id="5" creationId="{76D3441D-6DC7-4DCB-840F-5C67BB670A60}"/>
          </ac:spMkLst>
        </pc:spChg>
        <pc:spChg chg="add mod">
          <ac:chgData name="Todd Arbuckle" userId="3f912a9b-e077-427d-ae96-e38abb52f6b9" providerId="ADAL" clId="{9EE2BEA7-C1B8-4F42-9F61-33EEA508700F}" dt="2022-01-14T00:51:49.724" v="10828" actId="962"/>
          <ac:spMkLst>
            <pc:docMk/>
            <pc:sldMk cId="1586968640" sldId="2147469816"/>
            <ac:spMk id="8" creationId="{1F507856-15B6-401C-A338-23E7318E3216}"/>
          </ac:spMkLst>
        </pc:spChg>
        <pc:spChg chg="add mod">
          <ac:chgData name="Todd Arbuckle" userId="3f912a9b-e077-427d-ae96-e38abb52f6b9" providerId="ADAL" clId="{9EE2BEA7-C1B8-4F42-9F61-33EEA508700F}" dt="2022-01-14T00:51:50.151" v="10829" actId="962"/>
          <ac:spMkLst>
            <pc:docMk/>
            <pc:sldMk cId="1586968640" sldId="2147469816"/>
            <ac:spMk id="9" creationId="{389055DE-B3FA-4087-BCFA-E4D47CE20B96}"/>
          </ac:spMkLst>
        </pc:spChg>
        <pc:spChg chg="mod">
          <ac:chgData name="Todd Arbuckle" userId="3f912a9b-e077-427d-ae96-e38abb52f6b9" providerId="ADAL" clId="{9EE2BEA7-C1B8-4F42-9F61-33EEA508700F}" dt="2022-01-13T21:18:43.914" v="317" actId="1076"/>
          <ac:spMkLst>
            <pc:docMk/>
            <pc:sldMk cId="1586968640" sldId="2147469816"/>
            <ac:spMk id="11" creationId="{7130F3C0-E602-402E-BB2D-A3EE0529E905}"/>
          </ac:spMkLst>
        </pc:spChg>
        <pc:spChg chg="mod">
          <ac:chgData name="Todd Arbuckle" userId="3f912a9b-e077-427d-ae96-e38abb52f6b9" providerId="ADAL" clId="{9EE2BEA7-C1B8-4F42-9F61-33EEA508700F}" dt="2022-01-13T21:18:43.914" v="317" actId="1076"/>
          <ac:spMkLst>
            <pc:docMk/>
            <pc:sldMk cId="1586968640" sldId="2147469816"/>
            <ac:spMk id="12" creationId="{7E2703C0-1285-466B-BDC6-9114A0A68494}"/>
          </ac:spMkLst>
        </pc:spChg>
        <pc:spChg chg="mod">
          <ac:chgData name="Todd Arbuckle" userId="3f912a9b-e077-427d-ae96-e38abb52f6b9" providerId="ADAL" clId="{9EE2BEA7-C1B8-4F42-9F61-33EEA508700F}" dt="2022-01-13T21:18:43.914" v="317" actId="1076"/>
          <ac:spMkLst>
            <pc:docMk/>
            <pc:sldMk cId="1586968640" sldId="2147469816"/>
            <ac:spMk id="13" creationId="{4EFFC86C-E3D7-428B-909A-757F6B0D5CD9}"/>
          </ac:spMkLst>
        </pc:spChg>
        <pc:spChg chg="mod">
          <ac:chgData name="Todd Arbuckle" userId="3f912a9b-e077-427d-ae96-e38abb52f6b9" providerId="ADAL" clId="{9EE2BEA7-C1B8-4F42-9F61-33EEA508700F}" dt="2022-01-13T21:18:43.914" v="317" actId="1076"/>
          <ac:spMkLst>
            <pc:docMk/>
            <pc:sldMk cId="1586968640" sldId="2147469816"/>
            <ac:spMk id="14" creationId="{F9368BA6-16D7-4A0E-B592-08AE4ADE593A}"/>
          </ac:spMkLst>
        </pc:spChg>
        <pc:spChg chg="mod">
          <ac:chgData name="Todd Arbuckle" userId="3f912a9b-e077-427d-ae96-e38abb52f6b9" providerId="ADAL" clId="{9EE2BEA7-C1B8-4F42-9F61-33EEA508700F}" dt="2022-01-13T21:18:43.914" v="317" actId="1076"/>
          <ac:spMkLst>
            <pc:docMk/>
            <pc:sldMk cId="1586968640" sldId="2147469816"/>
            <ac:spMk id="15" creationId="{29FF12DD-71AF-492A-B9A3-E00C52E75D42}"/>
          </ac:spMkLst>
        </pc:spChg>
        <pc:spChg chg="mod">
          <ac:chgData name="Todd Arbuckle" userId="3f912a9b-e077-427d-ae96-e38abb52f6b9" providerId="ADAL" clId="{9EE2BEA7-C1B8-4F42-9F61-33EEA508700F}" dt="2022-01-13T21:18:43.914" v="317" actId="1076"/>
          <ac:spMkLst>
            <pc:docMk/>
            <pc:sldMk cId="1586968640" sldId="2147469816"/>
            <ac:spMk id="16" creationId="{53DCC6C0-7576-49BD-A09C-3A0034D71672}"/>
          </ac:spMkLst>
        </pc:spChg>
        <pc:spChg chg="mod">
          <ac:chgData name="Todd Arbuckle" userId="3f912a9b-e077-427d-ae96-e38abb52f6b9" providerId="ADAL" clId="{9EE2BEA7-C1B8-4F42-9F61-33EEA508700F}" dt="2022-01-13T21:18:43.914" v="317" actId="1076"/>
          <ac:spMkLst>
            <pc:docMk/>
            <pc:sldMk cId="1586968640" sldId="2147469816"/>
            <ac:spMk id="17" creationId="{F489A3BD-5AA1-44D0-9291-AF2C6B18BD55}"/>
          </ac:spMkLst>
        </pc:spChg>
        <pc:spChg chg="mod">
          <ac:chgData name="Todd Arbuckle" userId="3f912a9b-e077-427d-ae96-e38abb52f6b9" providerId="ADAL" clId="{9EE2BEA7-C1B8-4F42-9F61-33EEA508700F}" dt="2022-01-13T21:18:43.914" v="317" actId="1076"/>
          <ac:spMkLst>
            <pc:docMk/>
            <pc:sldMk cId="1586968640" sldId="2147469816"/>
            <ac:spMk id="18" creationId="{DD067955-04D1-4318-88FB-5F254EEDE1B8}"/>
          </ac:spMkLst>
        </pc:spChg>
        <pc:spChg chg="mod">
          <ac:chgData name="Todd Arbuckle" userId="3f912a9b-e077-427d-ae96-e38abb52f6b9" providerId="ADAL" clId="{9EE2BEA7-C1B8-4F42-9F61-33EEA508700F}" dt="2022-01-13T21:18:43.914" v="317" actId="1076"/>
          <ac:spMkLst>
            <pc:docMk/>
            <pc:sldMk cId="1586968640" sldId="2147469816"/>
            <ac:spMk id="19" creationId="{43FF6A60-B589-4D26-83B4-295F4D22EE9D}"/>
          </ac:spMkLst>
        </pc:spChg>
        <pc:spChg chg="mod">
          <ac:chgData name="Todd Arbuckle" userId="3f912a9b-e077-427d-ae96-e38abb52f6b9" providerId="ADAL" clId="{9EE2BEA7-C1B8-4F42-9F61-33EEA508700F}" dt="2022-01-13T21:18:43.914" v="317" actId="1076"/>
          <ac:spMkLst>
            <pc:docMk/>
            <pc:sldMk cId="1586968640" sldId="2147469816"/>
            <ac:spMk id="20" creationId="{261406F1-FFE7-4DE5-B6C7-D53AEFA84AB3}"/>
          </ac:spMkLst>
        </pc:spChg>
        <pc:spChg chg="mod">
          <ac:chgData name="Todd Arbuckle" userId="3f912a9b-e077-427d-ae96-e38abb52f6b9" providerId="ADAL" clId="{9EE2BEA7-C1B8-4F42-9F61-33EEA508700F}" dt="2022-01-13T21:18:43.914" v="317" actId="1076"/>
          <ac:spMkLst>
            <pc:docMk/>
            <pc:sldMk cId="1586968640" sldId="2147469816"/>
            <ac:spMk id="21" creationId="{C0F0F412-D278-4D1D-B1D8-F4D52E83057C}"/>
          </ac:spMkLst>
        </pc:spChg>
        <pc:spChg chg="mod">
          <ac:chgData name="Todd Arbuckle" userId="3f912a9b-e077-427d-ae96-e38abb52f6b9" providerId="ADAL" clId="{9EE2BEA7-C1B8-4F42-9F61-33EEA508700F}" dt="2022-01-13T21:18:43.914" v="317" actId="1076"/>
          <ac:spMkLst>
            <pc:docMk/>
            <pc:sldMk cId="1586968640" sldId="2147469816"/>
            <ac:spMk id="22" creationId="{6D1173FA-C4CE-4EAF-9A74-2C8FE54F8619}"/>
          </ac:spMkLst>
        </pc:spChg>
        <pc:spChg chg="mod">
          <ac:chgData name="Todd Arbuckle" userId="3f912a9b-e077-427d-ae96-e38abb52f6b9" providerId="ADAL" clId="{9EE2BEA7-C1B8-4F42-9F61-33EEA508700F}" dt="2022-01-13T21:18:43.914" v="317" actId="1076"/>
          <ac:spMkLst>
            <pc:docMk/>
            <pc:sldMk cId="1586968640" sldId="2147469816"/>
            <ac:spMk id="23" creationId="{F4338E55-2905-4971-8FC5-1E3482067226}"/>
          </ac:spMkLst>
        </pc:spChg>
        <pc:spChg chg="mod">
          <ac:chgData name="Todd Arbuckle" userId="3f912a9b-e077-427d-ae96-e38abb52f6b9" providerId="ADAL" clId="{9EE2BEA7-C1B8-4F42-9F61-33EEA508700F}" dt="2022-01-13T21:18:43.914" v="317" actId="1076"/>
          <ac:spMkLst>
            <pc:docMk/>
            <pc:sldMk cId="1586968640" sldId="2147469816"/>
            <ac:spMk id="24" creationId="{704859AC-DB51-4C5C-AFEF-6D0E6A8FBD8D}"/>
          </ac:spMkLst>
        </pc:spChg>
        <pc:spChg chg="add mod ord">
          <ac:chgData name="Todd Arbuckle" userId="3f912a9b-e077-427d-ae96-e38abb52f6b9" providerId="ADAL" clId="{9EE2BEA7-C1B8-4F42-9F61-33EEA508700F}" dt="2022-01-13T23:08:02.700" v="4907" actId="962"/>
          <ac:spMkLst>
            <pc:docMk/>
            <pc:sldMk cId="1586968640" sldId="2147469816"/>
            <ac:spMk id="25" creationId="{1F0CC118-AC7A-4641-872A-36F591E2B042}"/>
          </ac:spMkLst>
        </pc:spChg>
        <pc:grpChg chg="add mod">
          <ac:chgData name="Todd Arbuckle" userId="3f912a9b-e077-427d-ae96-e38abb52f6b9" providerId="ADAL" clId="{9EE2BEA7-C1B8-4F42-9F61-33EEA508700F}" dt="2022-01-14T00:51:51.875" v="10830" actId="962"/>
          <ac:grpSpMkLst>
            <pc:docMk/>
            <pc:sldMk cId="1586968640" sldId="2147469816"/>
            <ac:grpSpMk id="10" creationId="{70FCB586-61C0-4A4A-845D-A6A0C3707A21}"/>
          </ac:grpSpMkLst>
        </pc:grpChg>
        <pc:picChg chg="mod modCrop">
          <ac:chgData name="Todd Arbuckle" userId="3f912a9b-e077-427d-ae96-e38abb52f6b9" providerId="ADAL" clId="{9EE2BEA7-C1B8-4F42-9F61-33EEA508700F}" dt="2022-01-14T00:51:47.760" v="10824" actId="962"/>
          <ac:picMkLst>
            <pc:docMk/>
            <pc:sldMk cId="1586968640" sldId="2147469816"/>
            <ac:picMk id="4" creationId="{F9A78268-B270-4847-9518-8C61B3F62670}"/>
          </ac:picMkLst>
        </pc:picChg>
        <pc:picChg chg="add mod">
          <ac:chgData name="Todd Arbuckle" userId="3f912a9b-e077-427d-ae96-e38abb52f6b9" providerId="ADAL" clId="{9EE2BEA7-C1B8-4F42-9F61-33EEA508700F}" dt="2022-01-14T00:51:49.245" v="10827" actId="962"/>
          <ac:picMkLst>
            <pc:docMk/>
            <pc:sldMk cId="1586968640" sldId="2147469816"/>
            <ac:picMk id="7" creationId="{4E22C99E-A201-43F7-8EE8-CB09531E50CF}"/>
          </ac:picMkLst>
        </pc:picChg>
      </pc:sldChg>
      <pc:sldChg chg="modSp mod">
        <pc:chgData name="Todd Arbuckle" userId="3f912a9b-e077-427d-ae96-e38abb52f6b9" providerId="ADAL" clId="{9EE2BEA7-C1B8-4F42-9F61-33EEA508700F}" dt="2022-01-14T00:49:44.709" v="10717" actId="962"/>
        <pc:sldMkLst>
          <pc:docMk/>
          <pc:sldMk cId="2018350601" sldId="2147469817"/>
        </pc:sldMkLst>
        <pc:spChg chg="mod">
          <ac:chgData name="Todd Arbuckle" userId="3f912a9b-e077-427d-ae96-e38abb52f6b9" providerId="ADAL" clId="{9EE2BEA7-C1B8-4F42-9F61-33EEA508700F}" dt="2022-01-14T00:49:44.709" v="10717" actId="962"/>
          <ac:spMkLst>
            <pc:docMk/>
            <pc:sldMk cId="2018350601" sldId="2147469817"/>
            <ac:spMk id="9" creationId="{18FBDBD3-34F4-4F66-855D-5EF3C687A53E}"/>
          </ac:spMkLst>
        </pc:spChg>
        <pc:spChg chg="mod">
          <ac:chgData name="Todd Arbuckle" userId="3f912a9b-e077-427d-ae96-e38abb52f6b9" providerId="ADAL" clId="{9EE2BEA7-C1B8-4F42-9F61-33EEA508700F}" dt="2022-01-14T00:49:44.276" v="10716" actId="962"/>
          <ac:spMkLst>
            <pc:docMk/>
            <pc:sldMk cId="2018350601" sldId="2147469817"/>
            <ac:spMk id="71" creationId="{08774C40-1EA2-4B13-BEB6-06900BFDAC06}"/>
          </ac:spMkLst>
        </pc:spChg>
        <pc:grpChg chg="mod">
          <ac:chgData name="Todd Arbuckle" userId="3f912a9b-e077-427d-ae96-e38abb52f6b9" providerId="ADAL" clId="{9EE2BEA7-C1B8-4F42-9F61-33EEA508700F}" dt="2022-01-14T00:49:40.698" v="10711" actId="962"/>
          <ac:grpSpMkLst>
            <pc:docMk/>
            <pc:sldMk cId="2018350601" sldId="2147469817"/>
            <ac:grpSpMk id="3" creationId="{9C94F814-9442-4338-9821-CC02BAA09CC8}"/>
          </ac:grpSpMkLst>
        </pc:grpChg>
        <pc:grpChg chg="mod">
          <ac:chgData name="Todd Arbuckle" userId="3f912a9b-e077-427d-ae96-e38abb52f6b9" providerId="ADAL" clId="{9EE2BEA7-C1B8-4F42-9F61-33EEA508700F}" dt="2022-01-14T00:49:40.034" v="10710" actId="962"/>
          <ac:grpSpMkLst>
            <pc:docMk/>
            <pc:sldMk cId="2018350601" sldId="2147469817"/>
            <ac:grpSpMk id="5" creationId="{2749C529-1868-41F8-8248-D44CF882928B}"/>
          </ac:grpSpMkLst>
        </pc:grpChg>
        <pc:grpChg chg="mod">
          <ac:chgData name="Todd Arbuckle" userId="3f912a9b-e077-427d-ae96-e38abb52f6b9" providerId="ADAL" clId="{9EE2BEA7-C1B8-4F42-9F61-33EEA508700F}" dt="2022-01-14T00:49:43.567" v="10715" actId="962"/>
          <ac:grpSpMkLst>
            <pc:docMk/>
            <pc:sldMk cId="2018350601" sldId="2147469817"/>
            <ac:grpSpMk id="6" creationId="{6F3DFD97-8F86-4EA5-9AB4-63DEFD9BC734}"/>
          </ac:grpSpMkLst>
        </pc:grpChg>
        <pc:grpChg chg="mod">
          <ac:chgData name="Todd Arbuckle" userId="3f912a9b-e077-427d-ae96-e38abb52f6b9" providerId="ADAL" clId="{9EE2BEA7-C1B8-4F42-9F61-33EEA508700F}" dt="2022-01-14T00:49:42.636" v="10713" actId="962"/>
          <ac:grpSpMkLst>
            <pc:docMk/>
            <pc:sldMk cId="2018350601" sldId="2147469817"/>
            <ac:grpSpMk id="7" creationId="{CB19AE1A-0A50-409E-9525-50792BABB78B}"/>
          </ac:grpSpMkLst>
        </pc:grpChg>
        <pc:grpChg chg="mod">
          <ac:chgData name="Todd Arbuckle" userId="3f912a9b-e077-427d-ae96-e38abb52f6b9" providerId="ADAL" clId="{9EE2BEA7-C1B8-4F42-9F61-33EEA508700F}" dt="2022-01-14T00:49:43.113" v="10714" actId="962"/>
          <ac:grpSpMkLst>
            <pc:docMk/>
            <pc:sldMk cId="2018350601" sldId="2147469817"/>
            <ac:grpSpMk id="44" creationId="{C1E830DF-C5BB-4EF0-B01D-B3E38676A650}"/>
          </ac:grpSpMkLst>
        </pc:grpChg>
        <pc:grpChg chg="mod">
          <ac:chgData name="Todd Arbuckle" userId="3f912a9b-e077-427d-ae96-e38abb52f6b9" providerId="ADAL" clId="{9EE2BEA7-C1B8-4F42-9F61-33EEA508700F}" dt="2022-01-14T00:49:39.574" v="10709" actId="962"/>
          <ac:grpSpMkLst>
            <pc:docMk/>
            <pc:sldMk cId="2018350601" sldId="2147469817"/>
            <ac:grpSpMk id="57" creationId="{38EE2341-50C8-4AE5-93B4-3C2BF1534A55}"/>
          </ac:grpSpMkLst>
        </pc:grpChg>
        <pc:picChg chg="mod">
          <ac:chgData name="Todd Arbuckle" userId="3f912a9b-e077-427d-ae96-e38abb52f6b9" providerId="ADAL" clId="{9EE2BEA7-C1B8-4F42-9F61-33EEA508700F}" dt="2022-01-14T00:49:41.170" v="10712" actId="962"/>
          <ac:picMkLst>
            <pc:docMk/>
            <pc:sldMk cId="2018350601" sldId="2147469817"/>
            <ac:picMk id="25" creationId="{65F0867A-81E0-4622-B7C7-116EF353E8CE}"/>
          </ac:picMkLst>
        </pc:picChg>
      </pc:sldChg>
      <pc:sldChg chg="addSp delSp modSp add mod delAnim modAnim">
        <pc:chgData name="Todd Arbuckle" userId="3f912a9b-e077-427d-ae96-e38abb52f6b9" providerId="ADAL" clId="{9EE2BEA7-C1B8-4F42-9F61-33EEA508700F}" dt="2022-01-14T00:50:30.888" v="10755" actId="962"/>
        <pc:sldMkLst>
          <pc:docMk/>
          <pc:sldMk cId="1763681988" sldId="2147469818"/>
        </pc:sldMkLst>
        <pc:spChg chg="mod">
          <ac:chgData name="Todd Arbuckle" userId="3f912a9b-e077-427d-ae96-e38abb52f6b9" providerId="ADAL" clId="{9EE2BEA7-C1B8-4F42-9F61-33EEA508700F}" dt="2022-01-14T00:50:19.720" v="10740" actId="962"/>
          <ac:spMkLst>
            <pc:docMk/>
            <pc:sldMk cId="1763681988" sldId="2147469818"/>
            <ac:spMk id="14" creationId="{06AC29D1-F0C7-429A-93BD-AAFD7B3823AA}"/>
          </ac:spMkLst>
        </pc:spChg>
        <pc:spChg chg="mod">
          <ac:chgData name="Todd Arbuckle" userId="3f912a9b-e077-427d-ae96-e38abb52f6b9" providerId="ADAL" clId="{9EE2BEA7-C1B8-4F42-9F61-33EEA508700F}" dt="2022-01-14T00:50:25.938" v="10748" actId="962"/>
          <ac:spMkLst>
            <pc:docMk/>
            <pc:sldMk cId="1763681988" sldId="2147469818"/>
            <ac:spMk id="345" creationId="{A2023B21-4210-430E-BAAB-F0B8FBA07574}"/>
          </ac:spMkLst>
        </pc:spChg>
        <pc:spChg chg="mod">
          <ac:chgData name="Todd Arbuckle" userId="3f912a9b-e077-427d-ae96-e38abb52f6b9" providerId="ADAL" clId="{9EE2BEA7-C1B8-4F42-9F61-33EEA508700F}" dt="2022-01-14T00:50:26.353" v="10749" actId="962"/>
          <ac:spMkLst>
            <pc:docMk/>
            <pc:sldMk cId="1763681988" sldId="2147469818"/>
            <ac:spMk id="346" creationId="{9EF6A5CC-63F3-4CF3-A448-024D4F1BFEBD}"/>
          </ac:spMkLst>
        </pc:spChg>
        <pc:spChg chg="mod">
          <ac:chgData name="Todd Arbuckle" userId="3f912a9b-e077-427d-ae96-e38abb52f6b9" providerId="ADAL" clId="{9EE2BEA7-C1B8-4F42-9F61-33EEA508700F}" dt="2022-01-14T00:50:26.814" v="10750" actId="962"/>
          <ac:spMkLst>
            <pc:docMk/>
            <pc:sldMk cId="1763681988" sldId="2147469818"/>
            <ac:spMk id="347" creationId="{C88CA679-6EFF-4191-B6E4-824924C2A859}"/>
          </ac:spMkLst>
        </pc:spChg>
        <pc:spChg chg="mod">
          <ac:chgData name="Todd Arbuckle" userId="3f912a9b-e077-427d-ae96-e38abb52f6b9" providerId="ADAL" clId="{9EE2BEA7-C1B8-4F42-9F61-33EEA508700F}" dt="2022-01-13T22:39:00.471" v="2753" actId="962"/>
          <ac:spMkLst>
            <pc:docMk/>
            <pc:sldMk cId="1763681988" sldId="2147469818"/>
            <ac:spMk id="348" creationId="{F13352B8-539A-462C-9515-5094C6034975}"/>
          </ac:spMkLst>
        </pc:spChg>
        <pc:spChg chg="mod">
          <ac:chgData name="Todd Arbuckle" userId="3f912a9b-e077-427d-ae96-e38abb52f6b9" providerId="ADAL" clId="{9EE2BEA7-C1B8-4F42-9F61-33EEA508700F}" dt="2022-01-13T22:44:43.209" v="2759" actId="962"/>
          <ac:spMkLst>
            <pc:docMk/>
            <pc:sldMk cId="1763681988" sldId="2147469818"/>
            <ac:spMk id="379" creationId="{7C553FB5-3442-4115-9BA0-2049D5EFCC14}"/>
          </ac:spMkLst>
        </pc:spChg>
        <pc:spChg chg="mod">
          <ac:chgData name="Todd Arbuckle" userId="3f912a9b-e077-427d-ae96-e38abb52f6b9" providerId="ADAL" clId="{9EE2BEA7-C1B8-4F42-9F61-33EEA508700F}" dt="2022-01-13T22:45:06.619" v="2766" actId="962"/>
          <ac:spMkLst>
            <pc:docMk/>
            <pc:sldMk cId="1763681988" sldId="2147469818"/>
            <ac:spMk id="410" creationId="{572D08BC-F594-431D-8117-AB64158299A2}"/>
          </ac:spMkLst>
        </pc:spChg>
        <pc:spChg chg="mod">
          <ac:chgData name="Todd Arbuckle" userId="3f912a9b-e077-427d-ae96-e38abb52f6b9" providerId="ADAL" clId="{9EE2BEA7-C1B8-4F42-9F61-33EEA508700F}" dt="2022-01-13T20:52:50.086" v="36" actId="207"/>
          <ac:spMkLst>
            <pc:docMk/>
            <pc:sldMk cId="1763681988" sldId="2147469818"/>
            <ac:spMk id="543" creationId="{051C7F1A-9F65-4642-A92D-6B95EED308A2}"/>
          </ac:spMkLst>
        </pc:spChg>
        <pc:spChg chg="mod">
          <ac:chgData name="Todd Arbuckle" userId="3f912a9b-e077-427d-ae96-e38abb52f6b9" providerId="ADAL" clId="{9EE2BEA7-C1B8-4F42-9F61-33EEA508700F}" dt="2022-01-13T20:52:50.086" v="36" actId="207"/>
          <ac:spMkLst>
            <pc:docMk/>
            <pc:sldMk cId="1763681988" sldId="2147469818"/>
            <ac:spMk id="544" creationId="{3580D2B9-74A7-4E8C-9C3D-D4DECAF64C6C}"/>
          </ac:spMkLst>
        </pc:spChg>
        <pc:spChg chg="mod">
          <ac:chgData name="Todd Arbuckle" userId="3f912a9b-e077-427d-ae96-e38abb52f6b9" providerId="ADAL" clId="{9EE2BEA7-C1B8-4F42-9F61-33EEA508700F}" dt="2022-01-13T20:52:50.086" v="36" actId="207"/>
          <ac:spMkLst>
            <pc:docMk/>
            <pc:sldMk cId="1763681988" sldId="2147469818"/>
            <ac:spMk id="545" creationId="{DED19A88-217C-4D54-A451-015656210E09}"/>
          </ac:spMkLst>
        </pc:spChg>
        <pc:spChg chg="mod">
          <ac:chgData name="Todd Arbuckle" userId="3f912a9b-e077-427d-ae96-e38abb52f6b9" providerId="ADAL" clId="{9EE2BEA7-C1B8-4F42-9F61-33EEA508700F}" dt="2022-01-13T20:52:50.086" v="36" actId="207"/>
          <ac:spMkLst>
            <pc:docMk/>
            <pc:sldMk cId="1763681988" sldId="2147469818"/>
            <ac:spMk id="546" creationId="{B5AEFAC9-F0AA-4B6E-9472-045233B4026E}"/>
          </ac:spMkLst>
        </pc:spChg>
        <pc:spChg chg="mod">
          <ac:chgData name="Todd Arbuckle" userId="3f912a9b-e077-427d-ae96-e38abb52f6b9" providerId="ADAL" clId="{9EE2BEA7-C1B8-4F42-9F61-33EEA508700F}" dt="2022-01-13T20:52:50.086" v="36" actId="207"/>
          <ac:spMkLst>
            <pc:docMk/>
            <pc:sldMk cId="1763681988" sldId="2147469818"/>
            <ac:spMk id="547" creationId="{DFABB03D-216D-465E-A04F-0E0A3FFD0DC2}"/>
          </ac:spMkLst>
        </pc:spChg>
        <pc:spChg chg="mod">
          <ac:chgData name="Todd Arbuckle" userId="3f912a9b-e077-427d-ae96-e38abb52f6b9" providerId="ADAL" clId="{9EE2BEA7-C1B8-4F42-9F61-33EEA508700F}" dt="2022-01-13T20:52:50.086" v="36" actId="207"/>
          <ac:spMkLst>
            <pc:docMk/>
            <pc:sldMk cId="1763681988" sldId="2147469818"/>
            <ac:spMk id="548" creationId="{BFB56780-3472-4401-A43D-B5BF8F1895CA}"/>
          </ac:spMkLst>
        </pc:spChg>
        <pc:spChg chg="mod">
          <ac:chgData name="Todd Arbuckle" userId="3f912a9b-e077-427d-ae96-e38abb52f6b9" providerId="ADAL" clId="{9EE2BEA7-C1B8-4F42-9F61-33EEA508700F}" dt="2022-01-13T20:52:50.086" v="36" actId="207"/>
          <ac:spMkLst>
            <pc:docMk/>
            <pc:sldMk cId="1763681988" sldId="2147469818"/>
            <ac:spMk id="549" creationId="{6E61429C-110D-448A-90EE-8A63692BCF78}"/>
          </ac:spMkLst>
        </pc:spChg>
        <pc:spChg chg="mod">
          <ac:chgData name="Todd Arbuckle" userId="3f912a9b-e077-427d-ae96-e38abb52f6b9" providerId="ADAL" clId="{9EE2BEA7-C1B8-4F42-9F61-33EEA508700F}" dt="2022-01-13T20:52:50.086" v="36" actId="207"/>
          <ac:spMkLst>
            <pc:docMk/>
            <pc:sldMk cId="1763681988" sldId="2147469818"/>
            <ac:spMk id="550" creationId="{3F609F29-7BFE-4907-86B7-F1E197A0410F}"/>
          </ac:spMkLst>
        </pc:spChg>
        <pc:spChg chg="mod">
          <ac:chgData name="Todd Arbuckle" userId="3f912a9b-e077-427d-ae96-e38abb52f6b9" providerId="ADAL" clId="{9EE2BEA7-C1B8-4F42-9F61-33EEA508700F}" dt="2022-01-13T20:52:50.086" v="36" actId="207"/>
          <ac:spMkLst>
            <pc:docMk/>
            <pc:sldMk cId="1763681988" sldId="2147469818"/>
            <ac:spMk id="551" creationId="{90147887-5DE3-426C-B517-B03DD2CD3318}"/>
          </ac:spMkLst>
        </pc:spChg>
        <pc:spChg chg="mod">
          <ac:chgData name="Todd Arbuckle" userId="3f912a9b-e077-427d-ae96-e38abb52f6b9" providerId="ADAL" clId="{9EE2BEA7-C1B8-4F42-9F61-33EEA508700F}" dt="2022-01-13T20:52:50.086" v="36" actId="207"/>
          <ac:spMkLst>
            <pc:docMk/>
            <pc:sldMk cId="1763681988" sldId="2147469818"/>
            <ac:spMk id="552" creationId="{B917D519-7340-4E39-BC72-6A9D42012ABC}"/>
          </ac:spMkLst>
        </pc:spChg>
        <pc:spChg chg="mod">
          <ac:chgData name="Todd Arbuckle" userId="3f912a9b-e077-427d-ae96-e38abb52f6b9" providerId="ADAL" clId="{9EE2BEA7-C1B8-4F42-9F61-33EEA508700F}" dt="2022-01-13T20:52:50.086" v="36" actId="207"/>
          <ac:spMkLst>
            <pc:docMk/>
            <pc:sldMk cId="1763681988" sldId="2147469818"/>
            <ac:spMk id="553" creationId="{15F11FA8-3BF3-4042-A648-97F5FD4DA20A}"/>
          </ac:spMkLst>
        </pc:spChg>
        <pc:spChg chg="mod">
          <ac:chgData name="Todd Arbuckle" userId="3f912a9b-e077-427d-ae96-e38abb52f6b9" providerId="ADAL" clId="{9EE2BEA7-C1B8-4F42-9F61-33EEA508700F}" dt="2022-01-13T20:52:50.086" v="36" actId="207"/>
          <ac:spMkLst>
            <pc:docMk/>
            <pc:sldMk cId="1763681988" sldId="2147469818"/>
            <ac:spMk id="554" creationId="{56F1A4ED-B218-4076-B496-32C8EA3D666D}"/>
          </ac:spMkLst>
        </pc:spChg>
        <pc:spChg chg="mod">
          <ac:chgData name="Todd Arbuckle" userId="3f912a9b-e077-427d-ae96-e38abb52f6b9" providerId="ADAL" clId="{9EE2BEA7-C1B8-4F42-9F61-33EEA508700F}" dt="2022-01-13T20:52:50.086" v="36" actId="207"/>
          <ac:spMkLst>
            <pc:docMk/>
            <pc:sldMk cId="1763681988" sldId="2147469818"/>
            <ac:spMk id="555" creationId="{931F3A7E-E12B-4C1A-A6F5-9FBA73CB2A85}"/>
          </ac:spMkLst>
        </pc:spChg>
        <pc:spChg chg="mod">
          <ac:chgData name="Todd Arbuckle" userId="3f912a9b-e077-427d-ae96-e38abb52f6b9" providerId="ADAL" clId="{9EE2BEA7-C1B8-4F42-9F61-33EEA508700F}" dt="2022-01-13T20:52:50.086" v="36" actId="207"/>
          <ac:spMkLst>
            <pc:docMk/>
            <pc:sldMk cId="1763681988" sldId="2147469818"/>
            <ac:spMk id="563" creationId="{149F99C1-0845-46F2-BB68-3EB06BC2D910}"/>
          </ac:spMkLst>
        </pc:spChg>
        <pc:spChg chg="mod">
          <ac:chgData name="Todd Arbuckle" userId="3f912a9b-e077-427d-ae96-e38abb52f6b9" providerId="ADAL" clId="{9EE2BEA7-C1B8-4F42-9F61-33EEA508700F}" dt="2022-01-13T20:52:50.086" v="36" actId="207"/>
          <ac:spMkLst>
            <pc:docMk/>
            <pc:sldMk cId="1763681988" sldId="2147469818"/>
            <ac:spMk id="564" creationId="{13FCB774-4B8E-4969-9AD0-80A6A8C8CC5D}"/>
          </ac:spMkLst>
        </pc:spChg>
        <pc:spChg chg="mod">
          <ac:chgData name="Todd Arbuckle" userId="3f912a9b-e077-427d-ae96-e38abb52f6b9" providerId="ADAL" clId="{9EE2BEA7-C1B8-4F42-9F61-33EEA508700F}" dt="2022-01-13T20:52:50.086" v="36" actId="207"/>
          <ac:spMkLst>
            <pc:docMk/>
            <pc:sldMk cId="1763681988" sldId="2147469818"/>
            <ac:spMk id="565" creationId="{9032DBB4-CA67-41C6-92BE-800458AC611E}"/>
          </ac:spMkLst>
        </pc:spChg>
        <pc:spChg chg="mod">
          <ac:chgData name="Todd Arbuckle" userId="3f912a9b-e077-427d-ae96-e38abb52f6b9" providerId="ADAL" clId="{9EE2BEA7-C1B8-4F42-9F61-33EEA508700F}" dt="2022-01-13T20:52:50.086" v="36" actId="207"/>
          <ac:spMkLst>
            <pc:docMk/>
            <pc:sldMk cId="1763681988" sldId="2147469818"/>
            <ac:spMk id="566" creationId="{BBCF856E-9B76-4013-82DA-20AB0E6678BF}"/>
          </ac:spMkLst>
        </pc:spChg>
        <pc:spChg chg="mod">
          <ac:chgData name="Todd Arbuckle" userId="3f912a9b-e077-427d-ae96-e38abb52f6b9" providerId="ADAL" clId="{9EE2BEA7-C1B8-4F42-9F61-33EEA508700F}" dt="2022-01-13T20:52:50.086" v="36" actId="207"/>
          <ac:spMkLst>
            <pc:docMk/>
            <pc:sldMk cId="1763681988" sldId="2147469818"/>
            <ac:spMk id="567" creationId="{983568EF-B147-494A-B4C0-89BC6105105A}"/>
          </ac:spMkLst>
        </pc:spChg>
        <pc:spChg chg="mod">
          <ac:chgData name="Todd Arbuckle" userId="3f912a9b-e077-427d-ae96-e38abb52f6b9" providerId="ADAL" clId="{9EE2BEA7-C1B8-4F42-9F61-33EEA508700F}" dt="2022-01-13T20:52:50.086" v="36" actId="207"/>
          <ac:spMkLst>
            <pc:docMk/>
            <pc:sldMk cId="1763681988" sldId="2147469818"/>
            <ac:spMk id="568" creationId="{880818EF-DCE0-4E36-BAB2-F40977143D4B}"/>
          </ac:spMkLst>
        </pc:spChg>
        <pc:spChg chg="mod">
          <ac:chgData name="Todd Arbuckle" userId="3f912a9b-e077-427d-ae96-e38abb52f6b9" providerId="ADAL" clId="{9EE2BEA7-C1B8-4F42-9F61-33EEA508700F}" dt="2022-01-13T20:52:50.086" v="36" actId="207"/>
          <ac:spMkLst>
            <pc:docMk/>
            <pc:sldMk cId="1763681988" sldId="2147469818"/>
            <ac:spMk id="569" creationId="{CBE1F016-7B9A-402B-8066-993401D46E81}"/>
          </ac:spMkLst>
        </pc:spChg>
        <pc:spChg chg="mod">
          <ac:chgData name="Todd Arbuckle" userId="3f912a9b-e077-427d-ae96-e38abb52f6b9" providerId="ADAL" clId="{9EE2BEA7-C1B8-4F42-9F61-33EEA508700F}" dt="2022-01-13T20:52:50.086" v="36" actId="207"/>
          <ac:spMkLst>
            <pc:docMk/>
            <pc:sldMk cId="1763681988" sldId="2147469818"/>
            <ac:spMk id="570" creationId="{CA20844F-0564-4D05-96DE-242E60C9E535}"/>
          </ac:spMkLst>
        </pc:spChg>
        <pc:spChg chg="mod">
          <ac:chgData name="Todd Arbuckle" userId="3f912a9b-e077-427d-ae96-e38abb52f6b9" providerId="ADAL" clId="{9EE2BEA7-C1B8-4F42-9F61-33EEA508700F}" dt="2022-01-13T20:52:50.086" v="36" actId="207"/>
          <ac:spMkLst>
            <pc:docMk/>
            <pc:sldMk cId="1763681988" sldId="2147469818"/>
            <ac:spMk id="571" creationId="{CB19C973-801C-4E0C-95D7-29392196CAEE}"/>
          </ac:spMkLst>
        </pc:spChg>
        <pc:spChg chg="mod">
          <ac:chgData name="Todd Arbuckle" userId="3f912a9b-e077-427d-ae96-e38abb52f6b9" providerId="ADAL" clId="{9EE2BEA7-C1B8-4F42-9F61-33EEA508700F}" dt="2022-01-13T20:52:50.086" v="36" actId="207"/>
          <ac:spMkLst>
            <pc:docMk/>
            <pc:sldMk cId="1763681988" sldId="2147469818"/>
            <ac:spMk id="579" creationId="{398C52BE-56BD-48CF-ACEB-863BAC2B47E2}"/>
          </ac:spMkLst>
        </pc:spChg>
        <pc:spChg chg="mod">
          <ac:chgData name="Todd Arbuckle" userId="3f912a9b-e077-427d-ae96-e38abb52f6b9" providerId="ADAL" clId="{9EE2BEA7-C1B8-4F42-9F61-33EEA508700F}" dt="2022-01-13T20:52:50.086" v="36" actId="207"/>
          <ac:spMkLst>
            <pc:docMk/>
            <pc:sldMk cId="1763681988" sldId="2147469818"/>
            <ac:spMk id="580" creationId="{DF20D7A1-0F25-48BD-8F26-5E167668C10D}"/>
          </ac:spMkLst>
        </pc:spChg>
        <pc:spChg chg="mod ord topLvl">
          <ac:chgData name="Todd Arbuckle" userId="3f912a9b-e077-427d-ae96-e38abb52f6b9" providerId="ADAL" clId="{9EE2BEA7-C1B8-4F42-9F61-33EEA508700F}" dt="2022-01-13T20:55:14.117" v="55" actId="166"/>
          <ac:spMkLst>
            <pc:docMk/>
            <pc:sldMk cId="1763681988" sldId="2147469818"/>
            <ac:spMk id="615" creationId="{245F654D-458C-41B0-93B8-A91DCC197767}"/>
          </ac:spMkLst>
        </pc:spChg>
        <pc:grpChg chg="mod">
          <ac:chgData name="Todd Arbuckle" userId="3f912a9b-e077-427d-ae96-e38abb52f6b9" providerId="ADAL" clId="{9EE2BEA7-C1B8-4F42-9F61-33EEA508700F}" dt="2022-01-14T00:50:18.685" v="10738" actId="962"/>
          <ac:grpSpMkLst>
            <pc:docMk/>
            <pc:sldMk cId="1763681988" sldId="2147469818"/>
            <ac:grpSpMk id="4" creationId="{F8D45BA1-971E-4463-AA6D-E36487EC9CD5}"/>
          </ac:grpSpMkLst>
        </pc:grpChg>
        <pc:grpChg chg="add mod">
          <ac:chgData name="Todd Arbuckle" userId="3f912a9b-e077-427d-ae96-e38abb52f6b9" providerId="ADAL" clId="{9EE2BEA7-C1B8-4F42-9F61-33EEA508700F}" dt="2022-01-14T00:50:30.888" v="10755" actId="962"/>
          <ac:grpSpMkLst>
            <pc:docMk/>
            <pc:sldMk cId="1763681988" sldId="2147469818"/>
            <ac:grpSpMk id="6" creationId="{8E02D082-86DC-4FE9-A70C-5B19D325697D}"/>
          </ac:grpSpMkLst>
        </pc:grpChg>
        <pc:grpChg chg="mod">
          <ac:chgData name="Todd Arbuckle" userId="3f912a9b-e077-427d-ae96-e38abb52f6b9" providerId="ADAL" clId="{9EE2BEA7-C1B8-4F42-9F61-33EEA508700F}" dt="2022-01-14T00:50:25.294" v="10747" actId="962"/>
          <ac:grpSpMkLst>
            <pc:docMk/>
            <pc:sldMk cId="1763681988" sldId="2147469818"/>
            <ac:grpSpMk id="15" creationId="{F0A763B5-78BD-4BBA-9B68-3FEA0C3C3182}"/>
          </ac:grpSpMkLst>
        </pc:grpChg>
        <pc:grpChg chg="mod">
          <ac:chgData name="Todd Arbuckle" userId="3f912a9b-e077-427d-ae96-e38abb52f6b9" providerId="ADAL" clId="{9EE2BEA7-C1B8-4F42-9F61-33EEA508700F}" dt="2022-01-14T00:50:20.121" v="10741" actId="962"/>
          <ac:grpSpMkLst>
            <pc:docMk/>
            <pc:sldMk cId="1763681988" sldId="2147469818"/>
            <ac:grpSpMk id="71" creationId="{23B44B15-A0AA-4849-A913-D816A3E326D2}"/>
          </ac:grpSpMkLst>
        </pc:grpChg>
        <pc:grpChg chg="mod">
          <ac:chgData name="Todd Arbuckle" userId="3f912a9b-e077-427d-ae96-e38abb52f6b9" providerId="ADAL" clId="{9EE2BEA7-C1B8-4F42-9F61-33EEA508700F}" dt="2022-01-14T00:50:20.905" v="10742" actId="962"/>
          <ac:grpSpMkLst>
            <pc:docMk/>
            <pc:sldMk cId="1763681988" sldId="2147469818"/>
            <ac:grpSpMk id="88" creationId="{507EC519-CD7A-47BF-8DD7-9994F65CB7BE}"/>
          </ac:grpSpMkLst>
        </pc:grpChg>
        <pc:grpChg chg="mod">
          <ac:chgData name="Todd Arbuckle" userId="3f912a9b-e077-427d-ae96-e38abb52f6b9" providerId="ADAL" clId="{9EE2BEA7-C1B8-4F42-9F61-33EEA508700F}" dt="2022-01-14T00:50:21.402" v="10743" actId="962"/>
          <ac:grpSpMkLst>
            <pc:docMk/>
            <pc:sldMk cId="1763681988" sldId="2147469818"/>
            <ac:grpSpMk id="95" creationId="{B942274C-FF1C-4F25-8414-C96ED40B88FF}"/>
          </ac:grpSpMkLst>
        </pc:grpChg>
        <pc:grpChg chg="mod">
          <ac:chgData name="Todd Arbuckle" userId="3f912a9b-e077-427d-ae96-e38abb52f6b9" providerId="ADAL" clId="{9EE2BEA7-C1B8-4F42-9F61-33EEA508700F}" dt="2022-01-14T00:50:22.292" v="10745" actId="962"/>
          <ac:grpSpMkLst>
            <pc:docMk/>
            <pc:sldMk cId="1763681988" sldId="2147469818"/>
            <ac:grpSpMk id="101" creationId="{CA4C7E3E-AC9C-435A-A473-349696528E53}"/>
          </ac:grpSpMkLst>
        </pc:grpChg>
        <pc:grpChg chg="mod">
          <ac:chgData name="Todd Arbuckle" userId="3f912a9b-e077-427d-ae96-e38abb52f6b9" providerId="ADAL" clId="{9EE2BEA7-C1B8-4F42-9F61-33EEA508700F}" dt="2022-01-14T00:50:23.439" v="10746" actId="962"/>
          <ac:grpSpMkLst>
            <pc:docMk/>
            <pc:sldMk cId="1763681988" sldId="2147469818"/>
            <ac:grpSpMk id="109" creationId="{2D084D90-34F0-444B-BD32-B197A08FFB2A}"/>
          </ac:grpSpMkLst>
        </pc:grpChg>
        <pc:grpChg chg="mod">
          <ac:chgData name="Todd Arbuckle" userId="3f912a9b-e077-427d-ae96-e38abb52f6b9" providerId="ADAL" clId="{9EE2BEA7-C1B8-4F42-9F61-33EEA508700F}" dt="2022-01-13T22:44:26.831" v="2754" actId="962"/>
          <ac:grpSpMkLst>
            <pc:docMk/>
            <pc:sldMk cId="1763681988" sldId="2147469818"/>
            <ac:grpSpMk id="349" creationId="{382613D3-4132-40C6-80BC-C1BE4B02B131}"/>
          </ac:grpSpMkLst>
        </pc:grpChg>
        <pc:grpChg chg="mod">
          <ac:chgData name="Todd Arbuckle" userId="3f912a9b-e077-427d-ae96-e38abb52f6b9" providerId="ADAL" clId="{9EE2BEA7-C1B8-4F42-9F61-33EEA508700F}" dt="2022-01-13T22:44:29.370" v="2755" actId="962"/>
          <ac:grpSpMkLst>
            <pc:docMk/>
            <pc:sldMk cId="1763681988" sldId="2147469818"/>
            <ac:grpSpMk id="355" creationId="{97328125-9BC4-4C57-A329-06E988E69A9D}"/>
          </ac:grpSpMkLst>
        </pc:grpChg>
        <pc:grpChg chg="mod">
          <ac:chgData name="Todd Arbuckle" userId="3f912a9b-e077-427d-ae96-e38abb52f6b9" providerId="ADAL" clId="{9EE2BEA7-C1B8-4F42-9F61-33EEA508700F}" dt="2022-01-13T22:44:32.563" v="2756" actId="962"/>
          <ac:grpSpMkLst>
            <pc:docMk/>
            <pc:sldMk cId="1763681988" sldId="2147469818"/>
            <ac:grpSpMk id="361" creationId="{7DD0BE17-4685-4350-A51D-4E9B073933A9}"/>
          </ac:grpSpMkLst>
        </pc:grpChg>
        <pc:grpChg chg="mod">
          <ac:chgData name="Todd Arbuckle" userId="3f912a9b-e077-427d-ae96-e38abb52f6b9" providerId="ADAL" clId="{9EE2BEA7-C1B8-4F42-9F61-33EEA508700F}" dt="2022-01-13T22:44:35.405" v="2757" actId="962"/>
          <ac:grpSpMkLst>
            <pc:docMk/>
            <pc:sldMk cId="1763681988" sldId="2147469818"/>
            <ac:grpSpMk id="367" creationId="{E7BA92CB-DF9A-4706-9B26-522F44020CB4}"/>
          </ac:grpSpMkLst>
        </pc:grpChg>
        <pc:grpChg chg="mod">
          <ac:chgData name="Todd Arbuckle" userId="3f912a9b-e077-427d-ae96-e38abb52f6b9" providerId="ADAL" clId="{9EE2BEA7-C1B8-4F42-9F61-33EEA508700F}" dt="2022-01-13T22:44:38.846" v="2758" actId="962"/>
          <ac:grpSpMkLst>
            <pc:docMk/>
            <pc:sldMk cId="1763681988" sldId="2147469818"/>
            <ac:grpSpMk id="373" creationId="{374A2F7D-E1B3-4439-81CF-B84734A56CB9}"/>
          </ac:grpSpMkLst>
        </pc:grpChg>
        <pc:grpChg chg="mod">
          <ac:chgData name="Todd Arbuckle" userId="3f912a9b-e077-427d-ae96-e38abb52f6b9" providerId="ADAL" clId="{9EE2BEA7-C1B8-4F42-9F61-33EEA508700F}" dt="2022-01-13T22:44:46.550" v="2760" actId="962"/>
          <ac:grpSpMkLst>
            <pc:docMk/>
            <pc:sldMk cId="1763681988" sldId="2147469818"/>
            <ac:grpSpMk id="380" creationId="{33C722D7-1B9C-43A8-8E8B-6AE75E1B86C6}"/>
          </ac:grpSpMkLst>
        </pc:grpChg>
        <pc:grpChg chg="mod">
          <ac:chgData name="Todd Arbuckle" userId="3f912a9b-e077-427d-ae96-e38abb52f6b9" providerId="ADAL" clId="{9EE2BEA7-C1B8-4F42-9F61-33EEA508700F}" dt="2022-01-13T22:44:53.269" v="2762" actId="962"/>
          <ac:grpSpMkLst>
            <pc:docMk/>
            <pc:sldMk cId="1763681988" sldId="2147469818"/>
            <ac:grpSpMk id="386" creationId="{B1DAEAF1-B764-41AE-AB8B-C96C7916EF23}"/>
          </ac:grpSpMkLst>
        </pc:grpChg>
        <pc:grpChg chg="mod">
          <ac:chgData name="Todd Arbuckle" userId="3f912a9b-e077-427d-ae96-e38abb52f6b9" providerId="ADAL" clId="{9EE2BEA7-C1B8-4F42-9F61-33EEA508700F}" dt="2022-01-13T22:44:55.808" v="2763" actId="962"/>
          <ac:grpSpMkLst>
            <pc:docMk/>
            <pc:sldMk cId="1763681988" sldId="2147469818"/>
            <ac:grpSpMk id="392" creationId="{FC48E6EB-84F8-4E18-9FAB-59F70AC976A5}"/>
          </ac:grpSpMkLst>
        </pc:grpChg>
        <pc:grpChg chg="mod">
          <ac:chgData name="Todd Arbuckle" userId="3f912a9b-e077-427d-ae96-e38abb52f6b9" providerId="ADAL" clId="{9EE2BEA7-C1B8-4F42-9F61-33EEA508700F}" dt="2022-01-13T22:44:59.126" v="2764" actId="962"/>
          <ac:grpSpMkLst>
            <pc:docMk/>
            <pc:sldMk cId="1763681988" sldId="2147469818"/>
            <ac:grpSpMk id="398" creationId="{8D990DF1-37F7-4CCB-992F-4FCFBF40FA11}"/>
          </ac:grpSpMkLst>
        </pc:grpChg>
        <pc:grpChg chg="mod">
          <ac:chgData name="Todd Arbuckle" userId="3f912a9b-e077-427d-ae96-e38abb52f6b9" providerId="ADAL" clId="{9EE2BEA7-C1B8-4F42-9F61-33EEA508700F}" dt="2022-01-13T22:45:01.934" v="2765" actId="962"/>
          <ac:grpSpMkLst>
            <pc:docMk/>
            <pc:sldMk cId="1763681988" sldId="2147469818"/>
            <ac:grpSpMk id="404" creationId="{ED585460-6C23-4FE2-87C8-42995CA50F62}"/>
          </ac:grpSpMkLst>
        </pc:grpChg>
        <pc:grpChg chg="mod">
          <ac:chgData name="Todd Arbuckle" userId="3f912a9b-e077-427d-ae96-e38abb52f6b9" providerId="ADAL" clId="{9EE2BEA7-C1B8-4F42-9F61-33EEA508700F}" dt="2022-01-13T22:45:11.607" v="2767" actId="962"/>
          <ac:grpSpMkLst>
            <pc:docMk/>
            <pc:sldMk cId="1763681988" sldId="2147469818"/>
            <ac:grpSpMk id="411" creationId="{C04211FA-E76C-4140-BC67-50E55F724FD3}"/>
          </ac:grpSpMkLst>
        </pc:grpChg>
        <pc:grpChg chg="mod">
          <ac:chgData name="Todd Arbuckle" userId="3f912a9b-e077-427d-ae96-e38abb52f6b9" providerId="ADAL" clId="{9EE2BEA7-C1B8-4F42-9F61-33EEA508700F}" dt="2022-01-13T22:45:15.311" v="2768" actId="962"/>
          <ac:grpSpMkLst>
            <pc:docMk/>
            <pc:sldMk cId="1763681988" sldId="2147469818"/>
            <ac:grpSpMk id="417" creationId="{F7C731AB-0B4B-40DB-95F9-A50987EBDE56}"/>
          </ac:grpSpMkLst>
        </pc:grpChg>
        <pc:grpChg chg="mod">
          <ac:chgData name="Todd Arbuckle" userId="3f912a9b-e077-427d-ae96-e38abb52f6b9" providerId="ADAL" clId="{9EE2BEA7-C1B8-4F42-9F61-33EEA508700F}" dt="2022-01-13T22:45:18.597" v="2769" actId="962"/>
          <ac:grpSpMkLst>
            <pc:docMk/>
            <pc:sldMk cId="1763681988" sldId="2147469818"/>
            <ac:grpSpMk id="423" creationId="{36A59371-80A5-4BD4-9620-CFC831455FDD}"/>
          </ac:grpSpMkLst>
        </pc:grpChg>
        <pc:grpChg chg="mod">
          <ac:chgData name="Todd Arbuckle" userId="3f912a9b-e077-427d-ae96-e38abb52f6b9" providerId="ADAL" clId="{9EE2BEA7-C1B8-4F42-9F61-33EEA508700F}" dt="2022-01-13T22:45:24.172" v="2770" actId="962"/>
          <ac:grpSpMkLst>
            <pc:docMk/>
            <pc:sldMk cId="1763681988" sldId="2147469818"/>
            <ac:grpSpMk id="429" creationId="{B455F3FA-239E-4F8C-8625-AF5F2E6C92DC}"/>
          </ac:grpSpMkLst>
        </pc:grpChg>
        <pc:grpChg chg="mod">
          <ac:chgData name="Todd Arbuckle" userId="3f912a9b-e077-427d-ae96-e38abb52f6b9" providerId="ADAL" clId="{9EE2BEA7-C1B8-4F42-9F61-33EEA508700F}" dt="2022-01-13T22:45:27.413" v="2771" actId="962"/>
          <ac:grpSpMkLst>
            <pc:docMk/>
            <pc:sldMk cId="1763681988" sldId="2147469818"/>
            <ac:grpSpMk id="435" creationId="{303513B7-19D5-4623-BED5-75E9601C5898}"/>
          </ac:grpSpMkLst>
        </pc:grpChg>
        <pc:grpChg chg="mod">
          <ac:chgData name="Todd Arbuckle" userId="3f912a9b-e077-427d-ae96-e38abb52f6b9" providerId="ADAL" clId="{9EE2BEA7-C1B8-4F42-9F61-33EEA508700F}" dt="2022-01-13T22:45:32.271" v="2772" actId="962"/>
          <ac:grpSpMkLst>
            <pc:docMk/>
            <pc:sldMk cId="1763681988" sldId="2147469818"/>
            <ac:grpSpMk id="441" creationId="{923B4C4F-6A28-43E8-836D-BA63C0B5CBD4}"/>
          </ac:grpSpMkLst>
        </pc:grpChg>
        <pc:grpChg chg="mod">
          <ac:chgData name="Todd Arbuckle" userId="3f912a9b-e077-427d-ae96-e38abb52f6b9" providerId="ADAL" clId="{9EE2BEA7-C1B8-4F42-9F61-33EEA508700F}" dt="2022-01-13T22:45:35.555" v="2773" actId="962"/>
          <ac:grpSpMkLst>
            <pc:docMk/>
            <pc:sldMk cId="1763681988" sldId="2147469818"/>
            <ac:grpSpMk id="474" creationId="{14970405-D645-47E0-8985-B09C47A4AF54}"/>
          </ac:grpSpMkLst>
        </pc:grpChg>
        <pc:grpChg chg="mod">
          <ac:chgData name="Todd Arbuckle" userId="3f912a9b-e077-427d-ae96-e38abb52f6b9" providerId="ADAL" clId="{9EE2BEA7-C1B8-4F42-9F61-33EEA508700F}" dt="2022-01-13T22:45:40.211" v="2774" actId="962"/>
          <ac:grpSpMkLst>
            <pc:docMk/>
            <pc:sldMk cId="1763681988" sldId="2147469818"/>
            <ac:grpSpMk id="507" creationId="{A51ACDE3-0243-4473-A379-941AA93E6015}"/>
          </ac:grpSpMkLst>
        </pc:grpChg>
        <pc:grpChg chg="add del mod">
          <ac:chgData name="Todd Arbuckle" userId="3f912a9b-e077-427d-ae96-e38abb52f6b9" providerId="ADAL" clId="{9EE2BEA7-C1B8-4F42-9F61-33EEA508700F}" dt="2022-01-13T20:54:07.199" v="43" actId="478"/>
          <ac:grpSpMkLst>
            <pc:docMk/>
            <pc:sldMk cId="1763681988" sldId="2147469818"/>
            <ac:grpSpMk id="542" creationId="{D1C13A01-1144-4EDF-92A1-AA390D20B2D1}"/>
          </ac:grpSpMkLst>
        </pc:grpChg>
        <pc:grpChg chg="mod">
          <ac:chgData name="Todd Arbuckle" userId="3f912a9b-e077-427d-ae96-e38abb52f6b9" providerId="ADAL" clId="{9EE2BEA7-C1B8-4F42-9F61-33EEA508700F}" dt="2022-01-14T00:50:28.222" v="10751" actId="962"/>
          <ac:grpSpMkLst>
            <pc:docMk/>
            <pc:sldMk cId="1763681988" sldId="2147469818"/>
            <ac:grpSpMk id="556" creationId="{5F025A3E-BD12-4850-B462-3ACC2F85BCE8}"/>
          </ac:grpSpMkLst>
        </pc:grpChg>
        <pc:grpChg chg="mod">
          <ac:chgData name="Todd Arbuckle" userId="3f912a9b-e077-427d-ae96-e38abb52f6b9" providerId="ADAL" clId="{9EE2BEA7-C1B8-4F42-9F61-33EEA508700F}" dt="2022-01-14T00:50:29.128" v="10753" actId="962"/>
          <ac:grpSpMkLst>
            <pc:docMk/>
            <pc:sldMk cId="1763681988" sldId="2147469818"/>
            <ac:grpSpMk id="572" creationId="{F7016DF8-BAF4-4413-904C-B251682B9F87}"/>
          </ac:grpSpMkLst>
        </pc:grpChg>
        <pc:grpChg chg="mod">
          <ac:chgData name="Todd Arbuckle" userId="3f912a9b-e077-427d-ae96-e38abb52f6b9" providerId="ADAL" clId="{9EE2BEA7-C1B8-4F42-9F61-33EEA508700F}" dt="2022-01-14T00:50:30.046" v="10754" actId="962"/>
          <ac:grpSpMkLst>
            <pc:docMk/>
            <pc:sldMk cId="1763681988" sldId="2147469818"/>
            <ac:grpSpMk id="582" creationId="{0AE16A76-359A-4DE3-8CCC-C2CD954B3C73}"/>
          </ac:grpSpMkLst>
        </pc:grpChg>
        <pc:grpChg chg="mod">
          <ac:chgData name="Todd Arbuckle" userId="3f912a9b-e077-427d-ae96-e38abb52f6b9" providerId="ADAL" clId="{9EE2BEA7-C1B8-4F42-9F61-33EEA508700F}" dt="2022-01-14T00:50:28.663" v="10752" actId="962"/>
          <ac:grpSpMkLst>
            <pc:docMk/>
            <pc:sldMk cId="1763681988" sldId="2147469818"/>
            <ac:grpSpMk id="596" creationId="{2399F0BB-F03F-4198-9D03-598EF000C474}"/>
          </ac:grpSpMkLst>
        </pc:grpChg>
        <pc:grpChg chg="add del mod">
          <ac:chgData name="Todd Arbuckle" userId="3f912a9b-e077-427d-ae96-e38abb52f6b9" providerId="ADAL" clId="{9EE2BEA7-C1B8-4F42-9F61-33EEA508700F}" dt="2022-01-13T20:51:39.176" v="17" actId="165"/>
          <ac:grpSpMkLst>
            <pc:docMk/>
            <pc:sldMk cId="1763681988" sldId="2147469818"/>
            <ac:grpSpMk id="598" creationId="{2E47BC77-FD38-44FC-A091-802983D0B5CD}"/>
          </ac:grpSpMkLst>
        </pc:grpChg>
        <pc:grpChg chg="del mod">
          <ac:chgData name="Todd Arbuckle" userId="3f912a9b-e077-427d-ae96-e38abb52f6b9" providerId="ADAL" clId="{9EE2BEA7-C1B8-4F42-9F61-33EEA508700F}" dt="2022-01-13T20:51:28.616" v="13" actId="478"/>
          <ac:grpSpMkLst>
            <pc:docMk/>
            <pc:sldMk cId="1763681988" sldId="2147469818"/>
            <ac:grpSpMk id="599" creationId="{C49C1B68-DFE0-475E-A11D-EB9AA00F0663}"/>
          </ac:grpSpMkLst>
        </pc:grpChg>
        <pc:grpChg chg="del mod topLvl">
          <ac:chgData name="Todd Arbuckle" userId="3f912a9b-e077-427d-ae96-e38abb52f6b9" providerId="ADAL" clId="{9EE2BEA7-C1B8-4F42-9F61-33EEA508700F}" dt="2022-01-13T20:51:42.646" v="18" actId="478"/>
          <ac:grpSpMkLst>
            <pc:docMk/>
            <pc:sldMk cId="1763681988" sldId="2147469818"/>
            <ac:grpSpMk id="601" creationId="{FF1EAF9D-9ED0-4796-B504-EF869AC64D9D}"/>
          </ac:grpSpMkLst>
        </pc:grpChg>
        <pc:grpChg chg="del mod">
          <ac:chgData name="Todd Arbuckle" userId="3f912a9b-e077-427d-ae96-e38abb52f6b9" providerId="ADAL" clId="{9EE2BEA7-C1B8-4F42-9F61-33EEA508700F}" dt="2022-01-13T20:51:31.552" v="14" actId="478"/>
          <ac:grpSpMkLst>
            <pc:docMk/>
            <pc:sldMk cId="1763681988" sldId="2147469818"/>
            <ac:grpSpMk id="609" creationId="{79D60DB7-E732-4E5F-9428-8AF08F946486}"/>
          </ac:grpSpMkLst>
        </pc:grpChg>
        <pc:grpChg chg="mod">
          <ac:chgData name="Todd Arbuckle" userId="3f912a9b-e077-427d-ae96-e38abb52f6b9" providerId="ADAL" clId="{9EE2BEA7-C1B8-4F42-9F61-33EEA508700F}" dt="2022-01-13T22:46:56.271" v="2892" actId="962"/>
          <ac:grpSpMkLst>
            <pc:docMk/>
            <pc:sldMk cId="1763681988" sldId="2147469818"/>
            <ac:grpSpMk id="1000" creationId="{EFDA60B7-482B-4F7C-96CA-692EF3E43152}"/>
          </ac:grpSpMkLst>
        </pc:grpChg>
        <pc:grpChg chg="mod">
          <ac:chgData name="Todd Arbuckle" userId="3f912a9b-e077-427d-ae96-e38abb52f6b9" providerId="ADAL" clId="{9EE2BEA7-C1B8-4F42-9F61-33EEA508700F}" dt="2022-01-13T22:47:16.389" v="2893" actId="962"/>
          <ac:grpSpMkLst>
            <pc:docMk/>
            <pc:sldMk cId="1763681988" sldId="2147469818"/>
            <ac:grpSpMk id="1007" creationId="{4157695D-7EE7-4159-8140-0D3611995069}"/>
          </ac:grpSpMkLst>
        </pc:grpChg>
        <pc:grpChg chg="del">
          <ac:chgData name="Todd Arbuckle" userId="3f912a9b-e077-427d-ae96-e38abb52f6b9" providerId="ADAL" clId="{9EE2BEA7-C1B8-4F42-9F61-33EEA508700F}" dt="2022-01-13T20:50:41.672" v="5" actId="478"/>
          <ac:grpSpMkLst>
            <pc:docMk/>
            <pc:sldMk cId="1763681988" sldId="2147469818"/>
            <ac:grpSpMk id="1030" creationId="{2C8131AF-84A2-4A4B-A1D3-72D5A671FFC6}"/>
          </ac:grpSpMkLst>
        </pc:grpChg>
        <pc:grpChg chg="mod">
          <ac:chgData name="Todd Arbuckle" userId="3f912a9b-e077-427d-ae96-e38abb52f6b9" providerId="ADAL" clId="{9EE2BEA7-C1B8-4F42-9F61-33EEA508700F}" dt="2022-01-14T00:50:19.291" v="10739" actId="962"/>
          <ac:grpSpMkLst>
            <pc:docMk/>
            <pc:sldMk cId="1763681988" sldId="2147469818"/>
            <ac:grpSpMk id="1031" creationId="{89F0E9C3-A82C-4ACD-9352-9F20E290BC53}"/>
          </ac:grpSpMkLst>
        </pc:grpChg>
        <pc:picChg chg="add mod">
          <ac:chgData name="Todd Arbuckle" userId="3f912a9b-e077-427d-ae96-e38abb52f6b9" providerId="ADAL" clId="{9EE2BEA7-C1B8-4F42-9F61-33EEA508700F}" dt="2022-01-13T20:54:55.012" v="54" actId="1037"/>
          <ac:picMkLst>
            <pc:docMk/>
            <pc:sldMk cId="1763681988" sldId="2147469818"/>
            <ac:picMk id="5" creationId="{F0911ECB-C786-4865-A0B2-43FF2A163F9E}"/>
          </ac:picMkLst>
        </pc:picChg>
        <pc:picChg chg="mod">
          <ac:chgData name="Todd Arbuckle" userId="3f912a9b-e077-427d-ae96-e38abb52f6b9" providerId="ADAL" clId="{9EE2BEA7-C1B8-4F42-9F61-33EEA508700F}" dt="2022-01-14T00:50:21.825" v="10744" actId="962"/>
          <ac:picMkLst>
            <pc:docMk/>
            <pc:sldMk cId="1763681988" sldId="2147469818"/>
            <ac:picMk id="100" creationId="{33FFAA42-A80C-4D37-AEEB-0F4482B529E8}"/>
          </ac:picMkLst>
        </pc:picChg>
        <pc:picChg chg="add del mod">
          <ac:chgData name="Todd Arbuckle" userId="3f912a9b-e077-427d-ae96-e38abb52f6b9" providerId="ADAL" clId="{9EE2BEA7-C1B8-4F42-9F61-33EEA508700F}" dt="2022-01-13T20:54:02.501" v="40" actId="478"/>
          <ac:picMkLst>
            <pc:docMk/>
            <pc:sldMk cId="1763681988" sldId="2147469818"/>
            <ac:picMk id="541" creationId="{27A8E389-B0ED-4209-81EB-566F35151860}"/>
          </ac:picMkLst>
        </pc:picChg>
        <pc:picChg chg="add del mod">
          <ac:chgData name="Todd Arbuckle" userId="3f912a9b-e077-427d-ae96-e38abb52f6b9" providerId="ADAL" clId="{9EE2BEA7-C1B8-4F42-9F61-33EEA508700F}" dt="2022-01-13T20:54:02.501" v="40" actId="478"/>
          <ac:picMkLst>
            <pc:docMk/>
            <pc:sldMk cId="1763681988" sldId="2147469818"/>
            <ac:picMk id="581" creationId="{850F4C21-C7DA-4398-8FE7-89169C8AD0C1}"/>
          </ac:picMkLst>
        </pc:picChg>
        <pc:picChg chg="add del mod">
          <ac:chgData name="Todd Arbuckle" userId="3f912a9b-e077-427d-ae96-e38abb52f6b9" providerId="ADAL" clId="{9EE2BEA7-C1B8-4F42-9F61-33EEA508700F}" dt="2022-01-13T20:54:06.284" v="42" actId="478"/>
          <ac:picMkLst>
            <pc:docMk/>
            <pc:sldMk cId="1763681988" sldId="2147469818"/>
            <ac:picMk id="589" creationId="{2E4DEC2F-6045-478E-BCDF-04EF60AFA293}"/>
          </ac:picMkLst>
        </pc:picChg>
        <pc:picChg chg="add del mod">
          <ac:chgData name="Todd Arbuckle" userId="3f912a9b-e077-427d-ae96-e38abb52f6b9" providerId="ADAL" clId="{9EE2BEA7-C1B8-4F42-9F61-33EEA508700F}" dt="2022-01-13T20:54:08.130" v="44" actId="478"/>
          <ac:picMkLst>
            <pc:docMk/>
            <pc:sldMk cId="1763681988" sldId="2147469818"/>
            <ac:picMk id="590" creationId="{A6446693-57F6-4E34-B3FC-C027AF94D59C}"/>
          </ac:picMkLst>
        </pc:picChg>
        <pc:picChg chg="add del mod">
          <ac:chgData name="Todd Arbuckle" userId="3f912a9b-e077-427d-ae96-e38abb52f6b9" providerId="ADAL" clId="{9EE2BEA7-C1B8-4F42-9F61-33EEA508700F}" dt="2022-01-13T20:54:05.032" v="41" actId="478"/>
          <ac:picMkLst>
            <pc:docMk/>
            <pc:sldMk cId="1763681988" sldId="2147469818"/>
            <ac:picMk id="597" creationId="{2E058496-3468-415B-9026-45C2107634C7}"/>
          </ac:picMkLst>
        </pc:picChg>
        <pc:picChg chg="del mod topLvl">
          <ac:chgData name="Todd Arbuckle" userId="3f912a9b-e077-427d-ae96-e38abb52f6b9" providerId="ADAL" clId="{9EE2BEA7-C1B8-4F42-9F61-33EEA508700F}" dt="2022-01-13T20:51:42.646" v="18" actId="478"/>
          <ac:picMkLst>
            <pc:docMk/>
            <pc:sldMk cId="1763681988" sldId="2147469818"/>
            <ac:picMk id="600" creationId="{9D1A3267-072F-4CA4-9ADC-22C2CDEB3AF9}"/>
          </ac:picMkLst>
        </pc:picChg>
        <pc:picChg chg="mod">
          <ac:chgData name="Todd Arbuckle" userId="3f912a9b-e077-427d-ae96-e38abb52f6b9" providerId="ADAL" clId="{9EE2BEA7-C1B8-4F42-9F61-33EEA508700F}" dt="2022-01-13T20:51:14.926" v="8" actId="571"/>
          <ac:picMkLst>
            <pc:docMk/>
            <pc:sldMk cId="1763681988" sldId="2147469818"/>
            <ac:picMk id="602" creationId="{CD65F5EC-F0A0-4553-A828-49B777C7FD6E}"/>
          </ac:picMkLst>
        </pc:picChg>
        <pc:picChg chg="mod">
          <ac:chgData name="Todd Arbuckle" userId="3f912a9b-e077-427d-ae96-e38abb52f6b9" providerId="ADAL" clId="{9EE2BEA7-C1B8-4F42-9F61-33EEA508700F}" dt="2022-01-13T20:51:14.926" v="8" actId="571"/>
          <ac:picMkLst>
            <pc:docMk/>
            <pc:sldMk cId="1763681988" sldId="2147469818"/>
            <ac:picMk id="603" creationId="{244A173F-C521-455D-9DB8-6B7C343C1A32}"/>
          </ac:picMkLst>
        </pc:picChg>
        <pc:picChg chg="mod">
          <ac:chgData name="Todd Arbuckle" userId="3f912a9b-e077-427d-ae96-e38abb52f6b9" providerId="ADAL" clId="{9EE2BEA7-C1B8-4F42-9F61-33EEA508700F}" dt="2022-01-13T20:51:14.926" v="8" actId="571"/>
          <ac:picMkLst>
            <pc:docMk/>
            <pc:sldMk cId="1763681988" sldId="2147469818"/>
            <ac:picMk id="604" creationId="{EAB3F36E-35A9-44B5-9E82-B744925C50B8}"/>
          </ac:picMkLst>
        </pc:picChg>
        <pc:picChg chg="mod">
          <ac:chgData name="Todd Arbuckle" userId="3f912a9b-e077-427d-ae96-e38abb52f6b9" providerId="ADAL" clId="{9EE2BEA7-C1B8-4F42-9F61-33EEA508700F}" dt="2022-01-13T20:51:14.926" v="8" actId="571"/>
          <ac:picMkLst>
            <pc:docMk/>
            <pc:sldMk cId="1763681988" sldId="2147469818"/>
            <ac:picMk id="605" creationId="{24588EC1-F855-44BC-9802-412361D16837}"/>
          </ac:picMkLst>
        </pc:picChg>
        <pc:picChg chg="mod">
          <ac:chgData name="Todd Arbuckle" userId="3f912a9b-e077-427d-ae96-e38abb52f6b9" providerId="ADAL" clId="{9EE2BEA7-C1B8-4F42-9F61-33EEA508700F}" dt="2022-01-13T20:51:14.926" v="8" actId="571"/>
          <ac:picMkLst>
            <pc:docMk/>
            <pc:sldMk cId="1763681988" sldId="2147469818"/>
            <ac:picMk id="606" creationId="{FB4BB5F7-0E75-4F39-B2DC-B3F3C1BD8200}"/>
          </ac:picMkLst>
        </pc:picChg>
        <pc:picChg chg="mod">
          <ac:chgData name="Todd Arbuckle" userId="3f912a9b-e077-427d-ae96-e38abb52f6b9" providerId="ADAL" clId="{9EE2BEA7-C1B8-4F42-9F61-33EEA508700F}" dt="2022-01-13T20:51:14.926" v="8" actId="571"/>
          <ac:picMkLst>
            <pc:docMk/>
            <pc:sldMk cId="1763681988" sldId="2147469818"/>
            <ac:picMk id="607" creationId="{B5CF5925-0ADF-4535-A794-F1B8BBFC5F00}"/>
          </ac:picMkLst>
        </pc:picChg>
        <pc:picChg chg="mod">
          <ac:chgData name="Todd Arbuckle" userId="3f912a9b-e077-427d-ae96-e38abb52f6b9" providerId="ADAL" clId="{9EE2BEA7-C1B8-4F42-9F61-33EEA508700F}" dt="2022-01-13T20:51:14.926" v="8" actId="571"/>
          <ac:picMkLst>
            <pc:docMk/>
            <pc:sldMk cId="1763681988" sldId="2147469818"/>
            <ac:picMk id="608" creationId="{756BA7D9-3629-4D47-A6B7-48B3B7B353B6}"/>
          </ac:picMkLst>
        </pc:picChg>
        <pc:picChg chg="del mod">
          <ac:chgData name="Todd Arbuckle" userId="3f912a9b-e077-427d-ae96-e38abb52f6b9" providerId="ADAL" clId="{9EE2BEA7-C1B8-4F42-9F61-33EEA508700F}" dt="2022-01-13T20:51:21.832" v="10" actId="478"/>
          <ac:picMkLst>
            <pc:docMk/>
            <pc:sldMk cId="1763681988" sldId="2147469818"/>
            <ac:picMk id="610" creationId="{16F9966F-9C4F-4FCE-A1C0-8E51515E511F}"/>
          </ac:picMkLst>
        </pc:picChg>
        <pc:picChg chg="del mod">
          <ac:chgData name="Todd Arbuckle" userId="3f912a9b-e077-427d-ae96-e38abb52f6b9" providerId="ADAL" clId="{9EE2BEA7-C1B8-4F42-9F61-33EEA508700F}" dt="2022-01-13T20:51:28.616" v="13" actId="478"/>
          <ac:picMkLst>
            <pc:docMk/>
            <pc:sldMk cId="1763681988" sldId="2147469818"/>
            <ac:picMk id="611" creationId="{FCC77C2E-1646-41D4-9268-839327153771}"/>
          </ac:picMkLst>
        </pc:picChg>
        <pc:picChg chg="del mod">
          <ac:chgData name="Todd Arbuckle" userId="3f912a9b-e077-427d-ae96-e38abb52f6b9" providerId="ADAL" clId="{9EE2BEA7-C1B8-4F42-9F61-33EEA508700F}" dt="2022-01-13T20:51:31.552" v="14" actId="478"/>
          <ac:picMkLst>
            <pc:docMk/>
            <pc:sldMk cId="1763681988" sldId="2147469818"/>
            <ac:picMk id="612" creationId="{1F6E5D6C-464C-4DDB-9FCA-2C5BF1FBA77A}"/>
          </ac:picMkLst>
        </pc:picChg>
        <pc:cxnChg chg="mod">
          <ac:chgData name="Todd Arbuckle" userId="3f912a9b-e077-427d-ae96-e38abb52f6b9" providerId="ADAL" clId="{9EE2BEA7-C1B8-4F42-9F61-33EEA508700F}" dt="2022-01-13T22:47:22.986" v="2894" actId="962"/>
          <ac:cxnSpMkLst>
            <pc:docMk/>
            <pc:sldMk cId="1763681988" sldId="2147469818"/>
            <ac:cxnSpMk id="613" creationId="{64FB05EA-BD23-4E7B-912A-8F59DE472927}"/>
          </ac:cxnSpMkLst>
        </pc:cxnChg>
        <pc:cxnChg chg="mod">
          <ac:chgData name="Todd Arbuckle" userId="3f912a9b-e077-427d-ae96-e38abb52f6b9" providerId="ADAL" clId="{9EE2BEA7-C1B8-4F42-9F61-33EEA508700F}" dt="2022-01-13T22:47:25.967" v="2895" actId="962"/>
          <ac:cxnSpMkLst>
            <pc:docMk/>
            <pc:sldMk cId="1763681988" sldId="2147469818"/>
            <ac:cxnSpMk id="614" creationId="{5C0F60BD-8B79-49E0-8B5F-7DE778632014}"/>
          </ac:cxnSpMkLst>
        </pc:cxnChg>
        <pc:cxnChg chg="mod">
          <ac:chgData name="Todd Arbuckle" userId="3f912a9b-e077-427d-ae96-e38abb52f6b9" providerId="ADAL" clId="{9EE2BEA7-C1B8-4F42-9F61-33EEA508700F}" dt="2022-01-13T22:46:39.888" v="2889" actId="962"/>
          <ac:cxnSpMkLst>
            <pc:docMk/>
            <pc:sldMk cId="1763681988" sldId="2147469818"/>
            <ac:cxnSpMk id="622" creationId="{4C4A8485-EA91-4021-8CFB-A04240273737}"/>
          </ac:cxnSpMkLst>
        </pc:cxnChg>
        <pc:cxnChg chg="mod">
          <ac:chgData name="Todd Arbuckle" userId="3f912a9b-e077-427d-ae96-e38abb52f6b9" providerId="ADAL" clId="{9EE2BEA7-C1B8-4F42-9F61-33EEA508700F}" dt="2022-01-13T22:46:43.388" v="2890" actId="962"/>
          <ac:cxnSpMkLst>
            <pc:docMk/>
            <pc:sldMk cId="1763681988" sldId="2147469818"/>
            <ac:cxnSpMk id="623" creationId="{55B9D75E-44A1-4EA1-B1AF-0EE1CC9CAB61}"/>
          </ac:cxnSpMkLst>
        </pc:cxnChg>
        <pc:cxnChg chg="mod">
          <ac:chgData name="Todd Arbuckle" userId="3f912a9b-e077-427d-ae96-e38abb52f6b9" providerId="ADAL" clId="{9EE2BEA7-C1B8-4F42-9F61-33EEA508700F}" dt="2022-01-13T22:46:49.096" v="2891" actId="962"/>
          <ac:cxnSpMkLst>
            <pc:docMk/>
            <pc:sldMk cId="1763681988" sldId="2147469818"/>
            <ac:cxnSpMk id="624" creationId="{2E3A8FF7-9397-4BE5-98B5-423EA3B6C534}"/>
          </ac:cxnSpMkLst>
        </pc:cxnChg>
      </pc:sldChg>
      <pc:sldChg chg="addSp modSp new mod">
        <pc:chgData name="Todd Arbuckle" userId="3f912a9b-e077-427d-ae96-e38abb52f6b9" providerId="ADAL" clId="{9EE2BEA7-C1B8-4F42-9F61-33EEA508700F}" dt="2022-02-08T22:13:20.299" v="11667" actId="962"/>
        <pc:sldMkLst>
          <pc:docMk/>
          <pc:sldMk cId="4207005189" sldId="2147469819"/>
        </pc:sldMkLst>
        <pc:spChg chg="add mod">
          <ac:chgData name="Todd Arbuckle" userId="3f912a9b-e077-427d-ae96-e38abb52f6b9" providerId="ADAL" clId="{9EE2BEA7-C1B8-4F42-9F61-33EEA508700F}" dt="2022-02-08T22:13:20.299" v="11667" actId="962"/>
          <ac:spMkLst>
            <pc:docMk/>
            <pc:sldMk cId="4207005189" sldId="2147469819"/>
            <ac:spMk id="4" creationId="{9B557F36-916B-4A00-9777-E47598076477}"/>
          </ac:spMkLst>
        </pc:spChg>
        <pc:picChg chg="add mod">
          <ac:chgData name="Todd Arbuckle" userId="3f912a9b-e077-427d-ae96-e38abb52f6b9" providerId="ADAL" clId="{9EE2BEA7-C1B8-4F42-9F61-33EEA508700F}" dt="2022-02-08T22:13:19.704" v="11666" actId="962"/>
          <ac:picMkLst>
            <pc:docMk/>
            <pc:sldMk cId="4207005189" sldId="2147469819"/>
            <ac:picMk id="3" creationId="{B841AF98-AE82-464C-BF68-1BCCC16A6B26}"/>
          </ac:picMkLst>
        </pc:picChg>
      </pc:sldChg>
      <pc:sldChg chg="add del mod modShow">
        <pc:chgData name="Todd Arbuckle" userId="3f912a9b-e077-427d-ae96-e38abb52f6b9" providerId="ADAL" clId="{9EE2BEA7-C1B8-4F42-9F61-33EEA508700F}" dt="2022-02-02T22:27:14.819" v="11621" actId="47"/>
        <pc:sldMkLst>
          <pc:docMk/>
          <pc:sldMk cId="2758980553" sldId="2147469820"/>
        </pc:sldMkLst>
      </pc:sldChg>
    </pc:docChg>
  </pc:docChgLst>
  <pc:docChgLst>
    <pc:chgData clId="Web-{A171780C-CDD6-485F-A9F6-C8E8514B69A2}"/>
    <pc:docChg chg="">
      <pc:chgData name="" userId="" providerId="" clId="Web-{A171780C-CDD6-485F-A9F6-C8E8514B69A2}" dt="2022-02-02T23:15:21.424" v="0"/>
      <pc:docMkLst>
        <pc:docMk/>
      </pc:docMkLst>
      <pc:sldChg chg="modCm">
        <pc:chgData name="" userId="" providerId="" clId="Web-{A171780C-CDD6-485F-A9F6-C8E8514B69A2}" dt="2022-02-02T23:15:21.424" v="0"/>
        <pc:sldMkLst>
          <pc:docMk/>
          <pc:sldMk cId="2840839868" sldId="2134804440"/>
        </pc:sldMkLst>
      </pc:sldChg>
    </pc:docChg>
  </pc:docChgLst>
  <pc:docChgLst>
    <pc:chgData name="Bill Tattan" userId="S::btattan@microsoft.com::24f5b24b-4922-4262-becc-a71ee9fca756" providerId="AD" clId="Web-{1381DA69-6121-1F1C-FD2B-7EC090B8525F}"/>
    <pc:docChg chg="mod">
      <pc:chgData name="Bill Tattan" userId="S::btattan@microsoft.com::24f5b24b-4922-4262-becc-a71ee9fca756" providerId="AD" clId="Web-{1381DA69-6121-1F1C-FD2B-7EC090B8525F}" dt="2022-02-07T21:01:51.289" v="1"/>
      <pc:docMkLst>
        <pc:docMk/>
      </pc:docMkLst>
      <pc:sldChg chg="modCm">
        <pc:chgData name="Bill Tattan" userId="S::btattan@microsoft.com::24f5b24b-4922-4262-becc-a71ee9fca756" providerId="AD" clId="Web-{1381DA69-6121-1F1C-FD2B-7EC090B8525F}" dt="2022-02-07T21:01:51.289" v="1"/>
        <pc:sldMkLst>
          <pc:docMk/>
          <pc:sldMk cId="1586968640" sldId="2147469816"/>
        </pc:sldMkLst>
      </pc:sldChg>
    </pc:docChg>
  </pc:docChgLst>
  <pc:docChgLst>
    <pc:chgData name="Tyler Mays-Childers (he/him)" userId="bd5d6532-3b3a-4216-8aea-9f4169bb962b" providerId="ADAL" clId="{A14E69BD-FB7F-4E01-9770-E00D602C36A3}"/>
    <pc:docChg chg="undo custSel modSld">
      <pc:chgData name="Tyler Mays-Childers (he/him)" userId="bd5d6532-3b3a-4216-8aea-9f4169bb962b" providerId="ADAL" clId="{A14E69BD-FB7F-4E01-9770-E00D602C36A3}" dt="2022-02-09T22:10:38.517" v="140" actId="1076"/>
      <pc:docMkLst>
        <pc:docMk/>
      </pc:docMkLst>
      <pc:sldChg chg="modCm">
        <pc:chgData name="Tyler Mays-Childers (he/him)" userId="bd5d6532-3b3a-4216-8aea-9f4169bb962b" providerId="ADAL" clId="{A14E69BD-FB7F-4E01-9770-E00D602C36A3}" dt="2022-02-03T03:26:27.041" v="11"/>
        <pc:sldMkLst>
          <pc:docMk/>
          <pc:sldMk cId="3481401768" sldId="2076137908"/>
        </pc:sldMkLst>
      </pc:sldChg>
      <pc:sldChg chg="modSp mod">
        <pc:chgData name="Tyler Mays-Childers (he/him)" userId="bd5d6532-3b3a-4216-8aea-9f4169bb962b" providerId="ADAL" clId="{A14E69BD-FB7F-4E01-9770-E00D602C36A3}" dt="2022-02-07T19:47:51.567" v="16" actId="20577"/>
        <pc:sldMkLst>
          <pc:docMk/>
          <pc:sldMk cId="4048012041" sldId="2147468821"/>
        </pc:sldMkLst>
        <pc:spChg chg="mod">
          <ac:chgData name="Tyler Mays-Childers (he/him)" userId="bd5d6532-3b3a-4216-8aea-9f4169bb962b" providerId="ADAL" clId="{A14E69BD-FB7F-4E01-9770-E00D602C36A3}" dt="2022-02-07T19:47:51.567" v="16" actId="20577"/>
          <ac:spMkLst>
            <pc:docMk/>
            <pc:sldMk cId="4048012041" sldId="2147468821"/>
            <ac:spMk id="4" creationId="{9ED0D062-F43C-4568-B60E-AEE716B7F511}"/>
          </ac:spMkLst>
        </pc:spChg>
      </pc:sldChg>
      <pc:sldChg chg="addSp delSp modSp mod delAnim modAnim addCm delCm modCm">
        <pc:chgData name="Tyler Mays-Childers (he/him)" userId="bd5d6532-3b3a-4216-8aea-9f4169bb962b" providerId="ADAL" clId="{A14E69BD-FB7F-4E01-9770-E00D602C36A3}" dt="2022-02-09T22:10:38.517" v="140" actId="1076"/>
        <pc:sldMkLst>
          <pc:docMk/>
          <pc:sldMk cId="3907542990" sldId="2147469691"/>
        </pc:sldMkLst>
        <pc:spChg chg="mod">
          <ac:chgData name="Tyler Mays-Childers (he/him)" userId="bd5d6532-3b3a-4216-8aea-9f4169bb962b" providerId="ADAL" clId="{A14E69BD-FB7F-4E01-9770-E00D602C36A3}" dt="2022-02-09T22:03:18.723" v="45" actId="552"/>
          <ac:spMkLst>
            <pc:docMk/>
            <pc:sldMk cId="3907542990" sldId="2147469691"/>
            <ac:spMk id="70" creationId="{B8AD791E-04AE-468D-A255-0A94FDCCA3B0}"/>
          </ac:spMkLst>
        </pc:spChg>
        <pc:spChg chg="mod">
          <ac:chgData name="Tyler Mays-Childers (he/him)" userId="bd5d6532-3b3a-4216-8aea-9f4169bb962b" providerId="ADAL" clId="{A14E69BD-FB7F-4E01-9770-E00D602C36A3}" dt="2022-02-09T22:03:18.723" v="45" actId="552"/>
          <ac:spMkLst>
            <pc:docMk/>
            <pc:sldMk cId="3907542990" sldId="2147469691"/>
            <ac:spMk id="71" creationId="{78916AEE-8C2C-4EF7-A990-4C64863DF7B5}"/>
          </ac:spMkLst>
        </pc:spChg>
        <pc:spChg chg="mod">
          <ac:chgData name="Tyler Mays-Childers (he/him)" userId="bd5d6532-3b3a-4216-8aea-9f4169bb962b" providerId="ADAL" clId="{A14E69BD-FB7F-4E01-9770-E00D602C36A3}" dt="2022-02-09T22:03:18.723" v="45" actId="552"/>
          <ac:spMkLst>
            <pc:docMk/>
            <pc:sldMk cId="3907542990" sldId="2147469691"/>
            <ac:spMk id="72" creationId="{51D78E25-3084-4C98-874C-ABCC92B4D086}"/>
          </ac:spMkLst>
        </pc:spChg>
        <pc:spChg chg="add del mod">
          <ac:chgData name="Tyler Mays-Childers (he/him)" userId="bd5d6532-3b3a-4216-8aea-9f4169bb962b" providerId="ADAL" clId="{A14E69BD-FB7F-4E01-9770-E00D602C36A3}" dt="2022-02-09T22:08:19.690" v="66" actId="478"/>
          <ac:spMkLst>
            <pc:docMk/>
            <pc:sldMk cId="3907542990" sldId="2147469691"/>
            <ac:spMk id="127" creationId="{E931E295-BF27-420C-8D2F-86F4058CD3D2}"/>
          </ac:spMkLst>
        </pc:spChg>
        <pc:spChg chg="add mod">
          <ac:chgData name="Tyler Mays-Childers (he/him)" userId="bd5d6532-3b3a-4216-8aea-9f4169bb962b" providerId="ADAL" clId="{A14E69BD-FB7F-4E01-9770-E00D602C36A3}" dt="2022-02-09T22:08:15.460" v="65" actId="1076"/>
          <ac:spMkLst>
            <pc:docMk/>
            <pc:sldMk cId="3907542990" sldId="2147469691"/>
            <ac:spMk id="154" creationId="{32A3A9CE-63A5-41D1-B966-C86D572DDCD5}"/>
          </ac:spMkLst>
        </pc:spChg>
        <pc:spChg chg="add mod">
          <ac:chgData name="Tyler Mays-Childers (he/him)" userId="bd5d6532-3b3a-4216-8aea-9f4169bb962b" providerId="ADAL" clId="{A14E69BD-FB7F-4E01-9770-E00D602C36A3}" dt="2022-02-09T22:08:45.925" v="78" actId="1076"/>
          <ac:spMkLst>
            <pc:docMk/>
            <pc:sldMk cId="3907542990" sldId="2147469691"/>
            <ac:spMk id="156" creationId="{AC806AC6-8384-409F-A76F-798B358C7C11}"/>
          </ac:spMkLst>
        </pc:spChg>
        <pc:spChg chg="add mod">
          <ac:chgData name="Tyler Mays-Childers (he/him)" userId="bd5d6532-3b3a-4216-8aea-9f4169bb962b" providerId="ADAL" clId="{A14E69BD-FB7F-4E01-9770-E00D602C36A3}" dt="2022-02-09T22:10:38.517" v="140" actId="1076"/>
          <ac:spMkLst>
            <pc:docMk/>
            <pc:sldMk cId="3907542990" sldId="2147469691"/>
            <ac:spMk id="157" creationId="{9939B54B-B613-47B0-93B8-BDD56402BB21}"/>
          </ac:spMkLst>
        </pc:spChg>
        <pc:spChg chg="del mod">
          <ac:chgData name="Tyler Mays-Childers (he/him)" userId="bd5d6532-3b3a-4216-8aea-9f4169bb962b" providerId="ADAL" clId="{A14E69BD-FB7F-4E01-9770-E00D602C36A3}" dt="2022-02-09T22:10:08.419" v="108" actId="478"/>
          <ac:spMkLst>
            <pc:docMk/>
            <pc:sldMk cId="3907542990" sldId="2147469691"/>
            <ac:spMk id="162" creationId="{60990752-9E2D-4816-8F6E-B2CE40844456}"/>
          </ac:spMkLst>
        </pc:spChg>
        <pc:grpChg chg="mod">
          <ac:chgData name="Tyler Mays-Childers (he/him)" userId="bd5d6532-3b3a-4216-8aea-9f4169bb962b" providerId="ADAL" clId="{A14E69BD-FB7F-4E01-9770-E00D602C36A3}" dt="2022-02-09T22:09:31.584" v="106" actId="1076"/>
          <ac:grpSpMkLst>
            <pc:docMk/>
            <pc:sldMk cId="3907542990" sldId="2147469691"/>
            <ac:grpSpMk id="107" creationId="{4E078874-BD77-44FE-88BE-97630268ABC7}"/>
          </ac:grpSpMkLst>
        </pc:grpChg>
      </pc:sldChg>
      <pc:sldChg chg="addCm modCm">
        <pc:chgData name="Tyler Mays-Childers (he/him)" userId="bd5d6532-3b3a-4216-8aea-9f4169bb962b" providerId="ADAL" clId="{A14E69BD-FB7F-4E01-9770-E00D602C36A3}" dt="2022-02-07T21:14:42.631" v="18"/>
        <pc:sldMkLst>
          <pc:docMk/>
          <pc:sldMk cId="1586968640" sldId="2147469816"/>
        </pc:sldMkLst>
      </pc:sldChg>
    </pc:docChg>
  </pc:docChgLst>
  <pc:docChgLst>
    <pc:chgData name="Murray Gordon" userId="S::murrayg@microsoft.com::44b8f7e2-c92e-49b3-b4fa-52e14136e8bc" providerId="AD" clId="Web-{8A034B8D-466E-E117-3192-48982A873448}"/>
    <pc:docChg chg="modSld">
      <pc:chgData name="Murray Gordon" userId="S::murrayg@microsoft.com::44b8f7e2-c92e-49b3-b4fa-52e14136e8bc" providerId="AD" clId="Web-{8A034B8D-466E-E117-3192-48982A873448}" dt="2022-01-28T20:09:20.095" v="0" actId="20577"/>
      <pc:docMkLst>
        <pc:docMk/>
      </pc:docMkLst>
      <pc:sldChg chg="modSp">
        <pc:chgData name="Murray Gordon" userId="S::murrayg@microsoft.com::44b8f7e2-c92e-49b3-b4fa-52e14136e8bc" providerId="AD" clId="Web-{8A034B8D-466E-E117-3192-48982A873448}" dt="2022-01-28T20:09:20.095" v="0" actId="20577"/>
        <pc:sldMkLst>
          <pc:docMk/>
          <pc:sldMk cId="2018350601" sldId="2147469817"/>
        </pc:sldMkLst>
        <pc:spChg chg="mod">
          <ac:chgData name="Murray Gordon" userId="S::murrayg@microsoft.com::44b8f7e2-c92e-49b3-b4fa-52e14136e8bc" providerId="AD" clId="Web-{8A034B8D-466E-E117-3192-48982A873448}" dt="2022-01-28T20:09:20.095" v="0" actId="20577"/>
          <ac:spMkLst>
            <pc:docMk/>
            <pc:sldMk cId="2018350601" sldId="2147469817"/>
            <ac:spMk id="71" creationId="{08774C40-1EA2-4B13-BEB6-06900BFDAC06}"/>
          </ac:spMkLst>
        </pc:spChg>
      </pc:sldChg>
    </pc:docChg>
  </pc:docChgLst>
  <pc:docChgLst>
    <pc:chgData name="Stephen Helwig" userId="dea85ca1-b42f-4346-9d6e-8309234ce44b" providerId="ADAL" clId="{11D879E4-2FD6-48A7-97A4-D525F673E363}"/>
    <pc:docChg chg="modSld sldOrd">
      <pc:chgData name="Stephen Helwig" userId="dea85ca1-b42f-4346-9d6e-8309234ce44b" providerId="ADAL" clId="{11D879E4-2FD6-48A7-97A4-D525F673E363}" dt="2022-02-08T15:37:34.483" v="1"/>
      <pc:docMkLst>
        <pc:docMk/>
      </pc:docMkLst>
      <pc:sldChg chg="ord">
        <pc:chgData name="Stephen Helwig" userId="dea85ca1-b42f-4346-9d6e-8309234ce44b" providerId="ADAL" clId="{11D879E4-2FD6-48A7-97A4-D525F673E363}" dt="2022-02-08T15:37:34.483" v="1"/>
        <pc:sldMkLst>
          <pc:docMk/>
          <pc:sldMk cId="2018350601" sldId="2147469817"/>
        </pc:sldMkLst>
      </pc:sldChg>
    </pc:docChg>
  </pc:docChgLst>
  <pc:docChgLst>
    <pc:chgData name="Ward Ralston (Synaxis Corporation)" userId="S::v-wralston@microsoft.com::108a4fe5-de1a-449d-957d-1e385bf920a3" providerId="AD" clId="Web-{FDBCF732-1859-4C82-B14F-3D862245C423}"/>
    <pc:docChg chg="delSld modSection">
      <pc:chgData name="Ward Ralston (Synaxis Corporation)" userId="S::v-wralston@microsoft.com::108a4fe5-de1a-449d-957d-1e385bf920a3" providerId="AD" clId="Web-{FDBCF732-1859-4C82-B14F-3D862245C423}" dt="2022-02-02T21:14:06.586" v="0"/>
      <pc:docMkLst>
        <pc:docMk/>
      </pc:docMkLst>
      <pc:sldChg chg="del">
        <pc:chgData name="Ward Ralston (Synaxis Corporation)" userId="S::v-wralston@microsoft.com::108a4fe5-de1a-449d-957d-1e385bf920a3" providerId="AD" clId="Web-{FDBCF732-1859-4C82-B14F-3D862245C423}" dt="2022-02-02T21:14:06.586" v="0"/>
        <pc:sldMkLst>
          <pc:docMk/>
          <pc:sldMk cId="2788482091" sldId="2147469813"/>
        </pc:sldMkLst>
      </pc:sldChg>
    </pc:docChg>
  </pc:docChgLst>
  <pc:docChgLst>
    <pc:chgData clId="Web-{F3D43A9C-4CE2-41EA-BE33-E2B45CAC98AF}"/>
    <pc:docChg chg="mod">
      <pc:chgData name="" userId="" providerId="" clId="Web-{F3D43A9C-4CE2-41EA-BE33-E2B45CAC98AF}" dt="2022-01-13T19:49:29.241" v="1"/>
      <pc:docMkLst>
        <pc:docMk/>
      </pc:docMkLst>
      <pc:sldChg chg="modCm">
        <pc:chgData name="" userId="" providerId="" clId="Web-{F3D43A9C-4CE2-41EA-BE33-E2B45CAC98AF}" dt="2022-01-13T19:49:29.241" v="1"/>
        <pc:sldMkLst>
          <pc:docMk/>
          <pc:sldMk cId="3839276455" sldId="2147469706"/>
        </pc:sldMkLst>
      </pc:sldChg>
    </pc:docChg>
  </pc:docChgLst>
  <pc:docChgLst>
    <pc:chgData name="Cillian Mitchell" userId="52ba4ba3-eafd-460a-98fa-bbd73a3d9c67" providerId="ADAL" clId="{432F999C-E325-4E48-B14D-9B51350F6540}"/>
    <pc:docChg chg="modSld">
      <pc:chgData name="Cillian Mitchell" userId="52ba4ba3-eafd-460a-98fa-bbd73a3d9c67" providerId="ADAL" clId="{432F999C-E325-4E48-B14D-9B51350F6540}" dt="2022-02-02T21:51:19.905" v="2"/>
      <pc:docMkLst>
        <pc:docMk/>
      </pc:docMkLst>
      <pc:sldChg chg="addCm">
        <pc:chgData name="Cillian Mitchell" userId="52ba4ba3-eafd-460a-98fa-bbd73a3d9c67" providerId="ADAL" clId="{432F999C-E325-4E48-B14D-9B51350F6540}" dt="2022-02-02T21:51:19.905" v="2"/>
        <pc:sldMkLst>
          <pc:docMk/>
          <pc:sldMk cId="2840839868" sldId="2134804440"/>
        </pc:sldMkLst>
      </pc:sldChg>
      <pc:sldChg chg="modSp mod">
        <pc:chgData name="Cillian Mitchell" userId="52ba4ba3-eafd-460a-98fa-bbd73a3d9c67" providerId="ADAL" clId="{432F999C-E325-4E48-B14D-9B51350F6540}" dt="2022-01-26T21:57:44.964" v="1" actId="465"/>
        <pc:sldMkLst>
          <pc:docMk/>
          <pc:sldMk cId="3907542990" sldId="2147469691"/>
        </pc:sldMkLst>
        <pc:spChg chg="mod">
          <ac:chgData name="Cillian Mitchell" userId="52ba4ba3-eafd-460a-98fa-bbd73a3d9c67" providerId="ADAL" clId="{432F999C-E325-4E48-B14D-9B51350F6540}" dt="2022-01-26T21:57:37.708" v="0" actId="14100"/>
          <ac:spMkLst>
            <pc:docMk/>
            <pc:sldMk cId="3907542990" sldId="2147469691"/>
            <ac:spMk id="70" creationId="{B8AD791E-04AE-468D-A255-0A94FDCCA3B0}"/>
          </ac:spMkLst>
        </pc:spChg>
        <pc:spChg chg="mod">
          <ac:chgData name="Cillian Mitchell" userId="52ba4ba3-eafd-460a-98fa-bbd73a3d9c67" providerId="ADAL" clId="{432F999C-E325-4E48-B14D-9B51350F6540}" dt="2022-01-26T21:57:44.964" v="1" actId="465"/>
          <ac:spMkLst>
            <pc:docMk/>
            <pc:sldMk cId="3907542990" sldId="2147469691"/>
            <ac:spMk id="72" creationId="{51D78E25-3084-4C98-874C-ABCC92B4D086}"/>
          </ac:spMkLst>
        </pc:spChg>
      </pc:sldChg>
    </pc:docChg>
  </pc:docChgLst>
  <pc:docChgLst>
    <pc:chgData name="Ward Ralston (Synaxis Corporation)" userId="108a4fe5-de1a-449d-957d-1e385bf920a3" providerId="ADAL" clId="{CC22F9CC-F24F-40DC-8F34-2F45D4B7E27A}"/>
    <pc:docChg chg="undo custSel addSld delSld modSld sldOrd delSection modSection">
      <pc:chgData name="Ward Ralston (Synaxis Corporation)" userId="108a4fe5-de1a-449d-957d-1e385bf920a3" providerId="ADAL" clId="{CC22F9CC-F24F-40DC-8F34-2F45D4B7E27A}" dt="2022-02-09T22:04:05.802" v="1213" actId="313"/>
      <pc:docMkLst>
        <pc:docMk/>
      </pc:docMkLst>
      <pc:sldChg chg="del">
        <pc:chgData name="Ward Ralston (Synaxis Corporation)" userId="108a4fe5-de1a-449d-957d-1e385bf920a3" providerId="ADAL" clId="{CC22F9CC-F24F-40DC-8F34-2F45D4B7E27A}" dt="2022-01-13T16:34:26.996" v="200" actId="47"/>
        <pc:sldMkLst>
          <pc:docMk/>
          <pc:sldMk cId="3726998994" sldId="276"/>
        </pc:sldMkLst>
      </pc:sldChg>
      <pc:sldChg chg="modSp mod delCm">
        <pc:chgData name="Ward Ralston (Synaxis Corporation)" userId="108a4fe5-de1a-449d-957d-1e385bf920a3" providerId="ADAL" clId="{CC22F9CC-F24F-40DC-8F34-2F45D4B7E27A}" dt="2022-02-04T18:45:26.946" v="1177" actId="1076"/>
        <pc:sldMkLst>
          <pc:docMk/>
          <pc:sldMk cId="3677275397" sldId="2076137616"/>
        </pc:sldMkLst>
        <pc:spChg chg="mod">
          <ac:chgData name="Ward Ralston (Synaxis Corporation)" userId="108a4fe5-de1a-449d-957d-1e385bf920a3" providerId="ADAL" clId="{CC22F9CC-F24F-40DC-8F34-2F45D4B7E27A}" dt="2022-02-04T18:45:26.946" v="1177" actId="1076"/>
          <ac:spMkLst>
            <pc:docMk/>
            <pc:sldMk cId="3677275397" sldId="2076137616"/>
            <ac:spMk id="28" creationId="{FB05780D-42E1-436C-91A3-36C9C0457AEA}"/>
          </ac:spMkLst>
        </pc:spChg>
      </pc:sldChg>
      <pc:sldChg chg="delCm">
        <pc:chgData name="Ward Ralston (Synaxis Corporation)" userId="108a4fe5-de1a-449d-957d-1e385bf920a3" providerId="ADAL" clId="{CC22F9CC-F24F-40DC-8F34-2F45D4B7E27A}" dt="2022-02-04T18:40:43.982" v="1092" actId="2056"/>
        <pc:sldMkLst>
          <pc:docMk/>
          <pc:sldMk cId="3319339899" sldId="2076137618"/>
        </pc:sldMkLst>
      </pc:sldChg>
      <pc:sldChg chg="delCm">
        <pc:chgData name="Ward Ralston (Synaxis Corporation)" userId="108a4fe5-de1a-449d-957d-1e385bf920a3" providerId="ADAL" clId="{CC22F9CC-F24F-40DC-8F34-2F45D4B7E27A}" dt="2022-02-04T18:40:43.982" v="1092" actId="2056"/>
        <pc:sldMkLst>
          <pc:docMk/>
          <pc:sldMk cId="3481401768" sldId="2076137908"/>
        </pc:sldMkLst>
      </pc:sldChg>
      <pc:sldChg chg="modSp mod modNotesTx">
        <pc:chgData name="Ward Ralston (Synaxis Corporation)" userId="108a4fe5-de1a-449d-957d-1e385bf920a3" providerId="ADAL" clId="{CC22F9CC-F24F-40DC-8F34-2F45D4B7E27A}" dt="2022-02-04T18:42:36.610" v="1112" actId="6549"/>
        <pc:sldMkLst>
          <pc:docMk/>
          <pc:sldMk cId="92241180" sldId="2076138334"/>
        </pc:sldMkLst>
        <pc:spChg chg="mod">
          <ac:chgData name="Ward Ralston (Synaxis Corporation)" userId="108a4fe5-de1a-449d-957d-1e385bf920a3" providerId="ADAL" clId="{CC22F9CC-F24F-40DC-8F34-2F45D4B7E27A}" dt="2022-02-02T21:21:30.032" v="1091" actId="1076"/>
          <ac:spMkLst>
            <pc:docMk/>
            <pc:sldMk cId="92241180" sldId="2076138334"/>
            <ac:spMk id="2" creationId="{F7FA95BC-7037-47C9-AEDC-1DACD04AD926}"/>
          </ac:spMkLst>
        </pc:spChg>
      </pc:sldChg>
      <pc:sldChg chg="add del delCm">
        <pc:chgData name="Ward Ralston (Synaxis Corporation)" userId="108a4fe5-de1a-449d-957d-1e385bf920a3" providerId="ADAL" clId="{CC22F9CC-F24F-40DC-8F34-2F45D4B7E27A}" dt="2022-02-04T18:44:05.364" v="1117" actId="47"/>
        <pc:sldMkLst>
          <pc:docMk/>
          <pc:sldMk cId="2840839868" sldId="2134804440"/>
        </pc:sldMkLst>
      </pc:sldChg>
      <pc:sldChg chg="del">
        <pc:chgData name="Ward Ralston (Synaxis Corporation)" userId="108a4fe5-de1a-449d-957d-1e385bf920a3" providerId="ADAL" clId="{CC22F9CC-F24F-40DC-8F34-2F45D4B7E27A}" dt="2022-02-04T18:44:05.364" v="1117" actId="47"/>
        <pc:sldMkLst>
          <pc:docMk/>
          <pc:sldMk cId="1393479275" sldId="2134804450"/>
        </pc:sldMkLst>
      </pc:sldChg>
      <pc:sldChg chg="add del">
        <pc:chgData name="Ward Ralston (Synaxis Corporation)" userId="108a4fe5-de1a-449d-957d-1e385bf920a3" providerId="ADAL" clId="{CC22F9CC-F24F-40DC-8F34-2F45D4B7E27A}" dt="2022-02-04T18:44:05.364" v="1117" actId="47"/>
        <pc:sldMkLst>
          <pc:docMk/>
          <pc:sldMk cId="2245799916" sldId="2146846505"/>
        </pc:sldMkLst>
      </pc:sldChg>
      <pc:sldChg chg="del">
        <pc:chgData name="Ward Ralston (Synaxis Corporation)" userId="108a4fe5-de1a-449d-957d-1e385bf920a3" providerId="ADAL" clId="{CC22F9CC-F24F-40DC-8F34-2F45D4B7E27A}" dt="2022-02-04T18:44:05.364" v="1117" actId="47"/>
        <pc:sldMkLst>
          <pc:docMk/>
          <pc:sldMk cId="403041593" sldId="2146846556"/>
        </pc:sldMkLst>
      </pc:sldChg>
      <pc:sldChg chg="modSp mod delCm">
        <pc:chgData name="Ward Ralston (Synaxis Corporation)" userId="108a4fe5-de1a-449d-957d-1e385bf920a3" providerId="ADAL" clId="{CC22F9CC-F24F-40DC-8F34-2F45D4B7E27A}" dt="2022-02-04T18:45:13.699" v="1176" actId="20577"/>
        <pc:sldMkLst>
          <pc:docMk/>
          <pc:sldMk cId="4048012041" sldId="2147468821"/>
        </pc:sldMkLst>
        <pc:spChg chg="mod">
          <ac:chgData name="Ward Ralston (Synaxis Corporation)" userId="108a4fe5-de1a-449d-957d-1e385bf920a3" providerId="ADAL" clId="{CC22F9CC-F24F-40DC-8F34-2F45D4B7E27A}" dt="2022-02-04T18:45:13.699" v="1176" actId="20577"/>
          <ac:spMkLst>
            <pc:docMk/>
            <pc:sldMk cId="4048012041" sldId="2147468821"/>
            <ac:spMk id="4" creationId="{9ED0D062-F43C-4568-B60E-AEE716B7F511}"/>
          </ac:spMkLst>
        </pc:spChg>
        <pc:picChg chg="mod">
          <ac:chgData name="Ward Ralston (Synaxis Corporation)" userId="108a4fe5-de1a-449d-957d-1e385bf920a3" providerId="ADAL" clId="{CC22F9CC-F24F-40DC-8F34-2F45D4B7E27A}" dt="2022-02-04T18:44:56.222" v="1128" actId="1076"/>
          <ac:picMkLst>
            <pc:docMk/>
            <pc:sldMk cId="4048012041" sldId="2147468821"/>
            <ac:picMk id="2" creationId="{E71E39E4-0246-4555-96CE-B3785CDBFEA8}"/>
          </ac:picMkLst>
        </pc:picChg>
      </pc:sldChg>
      <pc:sldChg chg="del">
        <pc:chgData name="Ward Ralston (Synaxis Corporation)" userId="108a4fe5-de1a-449d-957d-1e385bf920a3" providerId="ADAL" clId="{CC22F9CC-F24F-40DC-8F34-2F45D4B7E27A}" dt="2022-01-13T16:31:23.488" v="78" actId="47"/>
        <pc:sldMkLst>
          <pc:docMk/>
          <pc:sldMk cId="2545967121" sldId="2147469687"/>
        </pc:sldMkLst>
      </pc:sldChg>
      <pc:sldChg chg="modSp addCm delCm modCm">
        <pc:chgData name="Ward Ralston (Synaxis Corporation)" userId="108a4fe5-de1a-449d-957d-1e385bf920a3" providerId="ADAL" clId="{CC22F9CC-F24F-40DC-8F34-2F45D4B7E27A}" dt="2022-02-04T18:40:43.982" v="1092" actId="2056"/>
        <pc:sldMkLst>
          <pc:docMk/>
          <pc:sldMk cId="3907542990" sldId="2147469691"/>
        </pc:sldMkLst>
        <pc:spChg chg="mod">
          <ac:chgData name="Ward Ralston (Synaxis Corporation)" userId="108a4fe5-de1a-449d-957d-1e385bf920a3" providerId="ADAL" clId="{CC22F9CC-F24F-40DC-8F34-2F45D4B7E27A}" dt="2022-01-24T17:18:54.956" v="908" actId="6549"/>
          <ac:spMkLst>
            <pc:docMk/>
            <pc:sldMk cId="3907542990" sldId="2147469691"/>
            <ac:spMk id="70" creationId="{B8AD791E-04AE-468D-A255-0A94FDCCA3B0}"/>
          </ac:spMkLst>
        </pc:spChg>
      </pc:sldChg>
      <pc:sldChg chg="modSp">
        <pc:chgData name="Ward Ralston (Synaxis Corporation)" userId="108a4fe5-de1a-449d-957d-1e385bf920a3" providerId="ADAL" clId="{CC22F9CC-F24F-40DC-8F34-2F45D4B7E27A}" dt="2022-01-13T16:40:09.506" v="297" actId="6549"/>
        <pc:sldMkLst>
          <pc:docMk/>
          <pc:sldMk cId="591903410" sldId="2147469693"/>
        </pc:sldMkLst>
        <pc:spChg chg="mod">
          <ac:chgData name="Ward Ralston (Synaxis Corporation)" userId="108a4fe5-de1a-449d-957d-1e385bf920a3" providerId="ADAL" clId="{CC22F9CC-F24F-40DC-8F34-2F45D4B7E27A}" dt="2022-01-13T16:40:09.506" v="297" actId="6549"/>
          <ac:spMkLst>
            <pc:docMk/>
            <pc:sldMk cId="591903410" sldId="2147469693"/>
            <ac:spMk id="25" creationId="{9D326037-D0C4-4CAA-A6C5-E5BC273B7BDE}"/>
          </ac:spMkLst>
        </pc:spChg>
      </pc:sldChg>
      <pc:sldChg chg="modSp delCm">
        <pc:chgData name="Ward Ralston (Synaxis Corporation)" userId="108a4fe5-de1a-449d-957d-1e385bf920a3" providerId="ADAL" clId="{CC22F9CC-F24F-40DC-8F34-2F45D4B7E27A}" dt="2022-01-13T16:42:18.665" v="515" actId="20577"/>
        <pc:sldMkLst>
          <pc:docMk/>
          <pc:sldMk cId="2725762599" sldId="2147469694"/>
        </pc:sldMkLst>
        <pc:spChg chg="mod">
          <ac:chgData name="Ward Ralston (Synaxis Corporation)" userId="108a4fe5-de1a-449d-957d-1e385bf920a3" providerId="ADAL" clId="{CC22F9CC-F24F-40DC-8F34-2F45D4B7E27A}" dt="2022-01-13T16:41:37.599" v="397" actId="313"/>
          <ac:spMkLst>
            <pc:docMk/>
            <pc:sldMk cId="2725762599" sldId="2147469694"/>
            <ac:spMk id="7" creationId="{B4371AD1-18EA-4916-AC65-81D65EF002D0}"/>
          </ac:spMkLst>
        </pc:spChg>
        <pc:spChg chg="mod">
          <ac:chgData name="Ward Ralston (Synaxis Corporation)" userId="108a4fe5-de1a-449d-957d-1e385bf920a3" providerId="ADAL" clId="{CC22F9CC-F24F-40DC-8F34-2F45D4B7E27A}" dt="2022-01-13T16:42:18.665" v="515" actId="20577"/>
          <ac:spMkLst>
            <pc:docMk/>
            <pc:sldMk cId="2725762599" sldId="2147469694"/>
            <ac:spMk id="9" creationId="{9271164E-C98D-4C2E-A911-2B544DC64F61}"/>
          </ac:spMkLst>
        </pc:spChg>
      </pc:sldChg>
      <pc:sldChg chg="del">
        <pc:chgData name="Ward Ralston (Synaxis Corporation)" userId="108a4fe5-de1a-449d-957d-1e385bf920a3" providerId="ADAL" clId="{CC22F9CC-F24F-40DC-8F34-2F45D4B7E27A}" dt="2022-01-24T19:38:21.801" v="911" actId="47"/>
        <pc:sldMkLst>
          <pc:docMk/>
          <pc:sldMk cId="1290160611" sldId="2147469695"/>
        </pc:sldMkLst>
      </pc:sldChg>
      <pc:sldChg chg="delSp mod delCm">
        <pc:chgData name="Ward Ralston (Synaxis Corporation)" userId="108a4fe5-de1a-449d-957d-1e385bf920a3" providerId="ADAL" clId="{CC22F9CC-F24F-40DC-8F34-2F45D4B7E27A}" dt="2022-02-04T18:40:43.982" v="1092" actId="2056"/>
        <pc:sldMkLst>
          <pc:docMk/>
          <pc:sldMk cId="740415447" sldId="2147469697"/>
        </pc:sldMkLst>
        <pc:graphicFrameChg chg="del">
          <ac:chgData name="Ward Ralston (Synaxis Corporation)" userId="108a4fe5-de1a-449d-957d-1e385bf920a3" providerId="ADAL" clId="{CC22F9CC-F24F-40DC-8F34-2F45D4B7E27A}" dt="2022-01-13T16:34:55.652" v="202" actId="478"/>
          <ac:graphicFrameMkLst>
            <pc:docMk/>
            <pc:sldMk cId="740415447" sldId="2147469697"/>
            <ac:graphicFrameMk id="5" creationId="{C96663AC-D581-4F90-ABE2-0F52277D7909}"/>
          </ac:graphicFrameMkLst>
        </pc:graphicFrameChg>
      </pc:sldChg>
      <pc:sldChg chg="del">
        <pc:chgData name="Ward Ralston (Synaxis Corporation)" userId="108a4fe5-de1a-449d-957d-1e385bf920a3" providerId="ADAL" clId="{CC22F9CC-F24F-40DC-8F34-2F45D4B7E27A}" dt="2022-01-13T16:34:26.996" v="200" actId="47"/>
        <pc:sldMkLst>
          <pc:docMk/>
          <pc:sldMk cId="106640831" sldId="2147469699"/>
        </pc:sldMkLst>
      </pc:sldChg>
      <pc:sldChg chg="del">
        <pc:chgData name="Ward Ralston (Synaxis Corporation)" userId="108a4fe5-de1a-449d-957d-1e385bf920a3" providerId="ADAL" clId="{CC22F9CC-F24F-40DC-8F34-2F45D4B7E27A}" dt="2022-01-13T16:34:26.996" v="200" actId="47"/>
        <pc:sldMkLst>
          <pc:docMk/>
          <pc:sldMk cId="2694552917" sldId="2147469700"/>
        </pc:sldMkLst>
      </pc:sldChg>
      <pc:sldChg chg="delSp modSp mod delCm modCm">
        <pc:chgData name="Ward Ralston (Synaxis Corporation)" userId="108a4fe5-de1a-449d-957d-1e385bf920a3" providerId="ADAL" clId="{CC22F9CC-F24F-40DC-8F34-2F45D4B7E27A}" dt="2022-01-24T17:17:55.476" v="879"/>
        <pc:sldMkLst>
          <pc:docMk/>
          <pc:sldMk cId="3064140039" sldId="2147469701"/>
        </pc:sldMkLst>
        <pc:spChg chg="mod">
          <ac:chgData name="Ward Ralston (Synaxis Corporation)" userId="108a4fe5-de1a-449d-957d-1e385bf920a3" providerId="ADAL" clId="{CC22F9CC-F24F-40DC-8F34-2F45D4B7E27A}" dt="2022-01-13T16:32:48.184" v="162" actId="14100"/>
          <ac:spMkLst>
            <pc:docMk/>
            <pc:sldMk cId="3064140039" sldId="2147469701"/>
            <ac:spMk id="2" creationId="{B7E05C3D-A66E-4988-AA56-9823C32C91C5}"/>
          </ac:spMkLst>
        </pc:spChg>
        <pc:spChg chg="del">
          <ac:chgData name="Ward Ralston (Synaxis Corporation)" userId="108a4fe5-de1a-449d-957d-1e385bf920a3" providerId="ADAL" clId="{CC22F9CC-F24F-40DC-8F34-2F45D4B7E27A}" dt="2022-01-13T16:31:25.813" v="79" actId="478"/>
          <ac:spMkLst>
            <pc:docMk/>
            <pc:sldMk cId="3064140039" sldId="2147469701"/>
            <ac:spMk id="11" creationId="{3962ABFA-B57E-4C1C-AAC2-EC4CABF13854}"/>
          </ac:spMkLst>
        </pc:spChg>
        <pc:spChg chg="mod">
          <ac:chgData name="Ward Ralston (Synaxis Corporation)" userId="108a4fe5-de1a-449d-957d-1e385bf920a3" providerId="ADAL" clId="{CC22F9CC-F24F-40DC-8F34-2F45D4B7E27A}" dt="2022-01-13T16:32:08.615" v="154" actId="20577"/>
          <ac:spMkLst>
            <pc:docMk/>
            <pc:sldMk cId="3064140039" sldId="2147469701"/>
            <ac:spMk id="14" creationId="{A012428E-E501-452F-B8CD-93C109DCBAB3}"/>
          </ac:spMkLst>
        </pc:spChg>
        <pc:spChg chg="mod">
          <ac:chgData name="Ward Ralston (Synaxis Corporation)" userId="108a4fe5-de1a-449d-957d-1e385bf920a3" providerId="ADAL" clId="{CC22F9CC-F24F-40DC-8F34-2F45D4B7E27A}" dt="2022-01-13T16:31:40.846" v="89" actId="1076"/>
          <ac:spMkLst>
            <pc:docMk/>
            <pc:sldMk cId="3064140039" sldId="2147469701"/>
            <ac:spMk id="16" creationId="{1E457074-FCE0-4646-825F-45B490256470}"/>
          </ac:spMkLst>
        </pc:spChg>
        <pc:spChg chg="mod">
          <ac:chgData name="Ward Ralston (Synaxis Corporation)" userId="108a4fe5-de1a-449d-957d-1e385bf920a3" providerId="ADAL" clId="{CC22F9CC-F24F-40DC-8F34-2F45D4B7E27A}" dt="2022-01-13T16:31:49.375" v="111" actId="1037"/>
          <ac:spMkLst>
            <pc:docMk/>
            <pc:sldMk cId="3064140039" sldId="2147469701"/>
            <ac:spMk id="18" creationId="{1401C5F3-72FF-4D89-A980-8472B21E7C70}"/>
          </ac:spMkLst>
        </pc:spChg>
        <pc:spChg chg="mod">
          <ac:chgData name="Ward Ralston (Synaxis Corporation)" userId="108a4fe5-de1a-449d-957d-1e385bf920a3" providerId="ADAL" clId="{CC22F9CC-F24F-40DC-8F34-2F45D4B7E27A}" dt="2022-01-13T16:31:56.566" v="140" actId="1037"/>
          <ac:spMkLst>
            <pc:docMk/>
            <pc:sldMk cId="3064140039" sldId="2147469701"/>
            <ac:spMk id="24" creationId="{0F0CBF54-B90C-4574-8A62-2A845BAC2896}"/>
          </ac:spMkLst>
        </pc:spChg>
        <pc:spChg chg="mod">
          <ac:chgData name="Ward Ralston (Synaxis Corporation)" userId="108a4fe5-de1a-449d-957d-1e385bf920a3" providerId="ADAL" clId="{CC22F9CC-F24F-40DC-8F34-2F45D4B7E27A}" dt="2022-01-13T16:32:44.809" v="161" actId="14100"/>
          <ac:spMkLst>
            <pc:docMk/>
            <pc:sldMk cId="3064140039" sldId="2147469701"/>
            <ac:spMk id="76" creationId="{EC150AF7-018E-47FD-8233-9E77A11DB3F5}"/>
          </ac:spMkLst>
        </pc:spChg>
        <pc:spChg chg="mod">
          <ac:chgData name="Ward Ralston (Synaxis Corporation)" userId="108a4fe5-de1a-449d-957d-1e385bf920a3" providerId="ADAL" clId="{CC22F9CC-F24F-40DC-8F34-2F45D4B7E27A}" dt="2022-01-13T16:32:12.350" v="158" actId="20577"/>
          <ac:spMkLst>
            <pc:docMk/>
            <pc:sldMk cId="3064140039" sldId="2147469701"/>
            <ac:spMk id="77" creationId="{4C4F6B60-64E8-438F-B297-2939743715F1}"/>
          </ac:spMkLst>
        </pc:spChg>
        <pc:spChg chg="mod">
          <ac:chgData name="Ward Ralston (Synaxis Corporation)" userId="108a4fe5-de1a-449d-957d-1e385bf920a3" providerId="ADAL" clId="{CC22F9CC-F24F-40DC-8F34-2F45D4B7E27A}" dt="2022-01-13T16:31:49.375" v="111" actId="1037"/>
          <ac:spMkLst>
            <pc:docMk/>
            <pc:sldMk cId="3064140039" sldId="2147469701"/>
            <ac:spMk id="78" creationId="{00D39790-E8F0-482A-9E69-CF467AC142D8}"/>
          </ac:spMkLst>
        </pc:spChg>
      </pc:sldChg>
      <pc:sldChg chg="del modCm">
        <pc:chgData name="Ward Ralston (Synaxis Corporation)" userId="108a4fe5-de1a-449d-957d-1e385bf920a3" providerId="ADAL" clId="{CC22F9CC-F24F-40DC-8F34-2F45D4B7E27A}" dt="2022-01-24T17:19:44.783" v="910" actId="47"/>
        <pc:sldMkLst>
          <pc:docMk/>
          <pc:sldMk cId="3839276455" sldId="2147469706"/>
        </pc:sldMkLst>
      </pc:sldChg>
      <pc:sldChg chg="modSp mod delCm modCm">
        <pc:chgData name="Ward Ralston (Synaxis Corporation)" userId="108a4fe5-de1a-449d-957d-1e385bf920a3" providerId="ADAL" clId="{CC22F9CC-F24F-40DC-8F34-2F45D4B7E27A}" dt="2022-01-24T19:38:42.902" v="923"/>
        <pc:sldMkLst>
          <pc:docMk/>
          <pc:sldMk cId="1039737362" sldId="2147469797"/>
        </pc:sldMkLst>
        <pc:spChg chg="mod">
          <ac:chgData name="Ward Ralston (Synaxis Corporation)" userId="108a4fe5-de1a-449d-957d-1e385bf920a3" providerId="ADAL" clId="{CC22F9CC-F24F-40DC-8F34-2F45D4B7E27A}" dt="2022-01-24T19:38:35.699" v="916" actId="20577"/>
          <ac:spMkLst>
            <pc:docMk/>
            <pc:sldMk cId="1039737362" sldId="2147469797"/>
            <ac:spMk id="26" creationId="{59DA9E2D-97B8-48BB-ABCA-B72DCF568A63}"/>
          </ac:spMkLst>
        </pc:spChg>
        <pc:spChg chg="mod">
          <ac:chgData name="Ward Ralston (Synaxis Corporation)" userId="108a4fe5-de1a-449d-957d-1e385bf920a3" providerId="ADAL" clId="{CC22F9CC-F24F-40DC-8F34-2F45D4B7E27A}" dt="2022-01-24T19:38:38.502" v="921" actId="20577"/>
          <ac:spMkLst>
            <pc:docMk/>
            <pc:sldMk cId="1039737362" sldId="2147469797"/>
            <ac:spMk id="27" creationId="{8BAFF425-574F-48B6-94F2-CC14D2EE286A}"/>
          </ac:spMkLst>
        </pc:spChg>
      </pc:sldChg>
      <pc:sldChg chg="delSp modSp del mod">
        <pc:chgData name="Ward Ralston (Synaxis Corporation)" userId="108a4fe5-de1a-449d-957d-1e385bf920a3" providerId="ADAL" clId="{CC22F9CC-F24F-40DC-8F34-2F45D4B7E27A}" dt="2022-02-02T21:20:58.618" v="1080" actId="47"/>
        <pc:sldMkLst>
          <pc:docMk/>
          <pc:sldMk cId="4027170694" sldId="2147469798"/>
        </pc:sldMkLst>
        <pc:spChg chg="mod">
          <ac:chgData name="Ward Ralston (Synaxis Corporation)" userId="108a4fe5-de1a-449d-957d-1e385bf920a3" providerId="ADAL" clId="{CC22F9CC-F24F-40DC-8F34-2F45D4B7E27A}" dt="2022-02-02T21:16:29.799" v="971" actId="20577"/>
          <ac:spMkLst>
            <pc:docMk/>
            <pc:sldMk cId="4027170694" sldId="2147469798"/>
            <ac:spMk id="2" creationId="{22829E8B-D238-4D67-9F1C-F73043285030}"/>
          </ac:spMkLst>
        </pc:spChg>
        <pc:spChg chg="del mod">
          <ac:chgData name="Ward Ralston (Synaxis Corporation)" userId="108a4fe5-de1a-449d-957d-1e385bf920a3" providerId="ADAL" clId="{CC22F9CC-F24F-40DC-8F34-2F45D4B7E27A}" dt="2022-02-02T21:15:47.989" v="960" actId="478"/>
          <ac:spMkLst>
            <pc:docMk/>
            <pc:sldMk cId="4027170694" sldId="2147469798"/>
            <ac:spMk id="3" creationId="{9BEB65EC-FF12-4E70-BAFE-51ADF41F2B5D}"/>
          </ac:spMkLst>
        </pc:spChg>
      </pc:sldChg>
      <pc:sldChg chg="modSp mod">
        <pc:chgData name="Ward Ralston (Synaxis Corporation)" userId="108a4fe5-de1a-449d-957d-1e385bf920a3" providerId="ADAL" clId="{CC22F9CC-F24F-40DC-8F34-2F45D4B7E27A}" dt="2022-01-13T16:31:14.995" v="77" actId="1076"/>
        <pc:sldMkLst>
          <pc:docMk/>
          <pc:sldMk cId="3906319903" sldId="2147469799"/>
        </pc:sldMkLst>
        <pc:spChg chg="mod">
          <ac:chgData name="Ward Ralston (Synaxis Corporation)" userId="108a4fe5-de1a-449d-957d-1e385bf920a3" providerId="ADAL" clId="{CC22F9CC-F24F-40DC-8F34-2F45D4B7E27A}" dt="2022-01-13T16:31:14.995" v="77" actId="1076"/>
          <ac:spMkLst>
            <pc:docMk/>
            <pc:sldMk cId="3906319903" sldId="2147469799"/>
            <ac:spMk id="22" creationId="{74B8C292-3231-49D8-B328-59D02BC95246}"/>
          </ac:spMkLst>
        </pc:spChg>
      </pc:sldChg>
      <pc:sldChg chg="del">
        <pc:chgData name="Ward Ralston (Synaxis Corporation)" userId="108a4fe5-de1a-449d-957d-1e385bf920a3" providerId="ADAL" clId="{CC22F9CC-F24F-40DC-8F34-2F45D4B7E27A}" dt="2022-01-13T16:34:26.996" v="200" actId="47"/>
        <pc:sldMkLst>
          <pc:docMk/>
          <pc:sldMk cId="905550774" sldId="2147469801"/>
        </pc:sldMkLst>
      </pc:sldChg>
      <pc:sldChg chg="del">
        <pc:chgData name="Ward Ralston (Synaxis Corporation)" userId="108a4fe5-de1a-449d-957d-1e385bf920a3" providerId="ADAL" clId="{CC22F9CC-F24F-40DC-8F34-2F45D4B7E27A}" dt="2022-01-13T16:30:36.719" v="34" actId="47"/>
        <pc:sldMkLst>
          <pc:docMk/>
          <pc:sldMk cId="1639265847" sldId="2147469803"/>
        </pc:sldMkLst>
      </pc:sldChg>
      <pc:sldChg chg="delSp modSp mod modNotesTx">
        <pc:chgData name="Ward Ralston (Synaxis Corporation)" userId="108a4fe5-de1a-449d-957d-1e385bf920a3" providerId="ADAL" clId="{CC22F9CC-F24F-40DC-8F34-2F45D4B7E27A}" dt="2022-02-04T18:49:30.193" v="1188" actId="15"/>
        <pc:sldMkLst>
          <pc:docMk/>
          <pc:sldMk cId="194043350" sldId="2147469810"/>
        </pc:sldMkLst>
        <pc:spChg chg="mod">
          <ac:chgData name="Ward Ralston (Synaxis Corporation)" userId="108a4fe5-de1a-449d-957d-1e385bf920a3" providerId="ADAL" clId="{CC22F9CC-F24F-40DC-8F34-2F45D4B7E27A}" dt="2022-02-02T21:15:25.814" v="957" actId="20577"/>
          <ac:spMkLst>
            <pc:docMk/>
            <pc:sldMk cId="194043350" sldId="2147469810"/>
            <ac:spMk id="6" creationId="{8C028013-2A1D-4FD0-A0F0-56CC3C289D86}"/>
          </ac:spMkLst>
        </pc:spChg>
        <pc:spChg chg="mod">
          <ac:chgData name="Ward Ralston (Synaxis Corporation)" userId="108a4fe5-de1a-449d-957d-1e385bf920a3" providerId="ADAL" clId="{CC22F9CC-F24F-40DC-8F34-2F45D4B7E27A}" dt="2022-02-04T18:42:16.748" v="1111" actId="20577"/>
          <ac:spMkLst>
            <pc:docMk/>
            <pc:sldMk cId="194043350" sldId="2147469810"/>
            <ac:spMk id="65" creationId="{EC1B5DD1-4AEA-4D03-86B7-B35246DEAEE9}"/>
          </ac:spMkLst>
        </pc:spChg>
        <pc:spChg chg="del mod">
          <ac:chgData name="Ward Ralston (Synaxis Corporation)" userId="108a4fe5-de1a-449d-957d-1e385bf920a3" providerId="ADAL" clId="{CC22F9CC-F24F-40DC-8F34-2F45D4B7E27A}" dt="2022-02-02T21:15:37.040" v="959" actId="478"/>
          <ac:spMkLst>
            <pc:docMk/>
            <pc:sldMk cId="194043350" sldId="2147469810"/>
            <ac:spMk id="85" creationId="{ABF908E6-164B-41B4-A442-AA19C5A58B20}"/>
          </ac:spMkLst>
        </pc:spChg>
      </pc:sldChg>
      <pc:sldChg chg="addSp delSp modSp add del mod">
        <pc:chgData name="Ward Ralston (Synaxis Corporation)" userId="108a4fe5-de1a-449d-957d-1e385bf920a3" providerId="ADAL" clId="{CC22F9CC-F24F-40DC-8F34-2F45D4B7E27A}" dt="2022-01-13T16:33:54.376" v="199" actId="47"/>
        <pc:sldMkLst>
          <pc:docMk/>
          <pc:sldMk cId="3068824086" sldId="2147469812"/>
        </pc:sldMkLst>
        <pc:spChg chg="del">
          <ac:chgData name="Ward Ralston (Synaxis Corporation)" userId="108a4fe5-de1a-449d-957d-1e385bf920a3" providerId="ADAL" clId="{CC22F9CC-F24F-40DC-8F34-2F45D4B7E27A}" dt="2022-01-13T16:32:53" v="163" actId="478"/>
          <ac:spMkLst>
            <pc:docMk/>
            <pc:sldMk cId="3068824086" sldId="2147469812"/>
            <ac:spMk id="51" creationId="{A0155B1D-CFAF-43CF-B206-9D5DF5C6C5FD}"/>
          </ac:spMkLst>
        </pc:spChg>
        <pc:spChg chg="add mod">
          <ac:chgData name="Ward Ralston (Synaxis Corporation)" userId="108a4fe5-de1a-449d-957d-1e385bf920a3" providerId="ADAL" clId="{CC22F9CC-F24F-40DC-8F34-2F45D4B7E27A}" dt="2022-01-13T16:33:41.626" v="198" actId="14100"/>
          <ac:spMkLst>
            <pc:docMk/>
            <pc:sldMk cId="3068824086" sldId="2147469812"/>
            <ac:spMk id="52" creationId="{1F34BCEE-8FF6-4D78-9C87-75AE361C074F}"/>
          </ac:spMkLst>
        </pc:spChg>
      </pc:sldChg>
      <pc:sldChg chg="modSp mod">
        <pc:chgData name="Ward Ralston (Synaxis Corporation)" userId="108a4fe5-de1a-449d-957d-1e385bf920a3" providerId="ADAL" clId="{CC22F9CC-F24F-40DC-8F34-2F45D4B7E27A}" dt="2022-01-13T16:30:27.738" v="33" actId="20577"/>
        <pc:sldMkLst>
          <pc:docMk/>
          <pc:sldMk cId="2788482091" sldId="2147469813"/>
        </pc:sldMkLst>
        <pc:spChg chg="mod">
          <ac:chgData name="Ward Ralston (Synaxis Corporation)" userId="108a4fe5-de1a-449d-957d-1e385bf920a3" providerId="ADAL" clId="{CC22F9CC-F24F-40DC-8F34-2F45D4B7E27A}" dt="2022-01-13T16:30:27.738" v="33" actId="20577"/>
          <ac:spMkLst>
            <pc:docMk/>
            <pc:sldMk cId="2788482091" sldId="2147469813"/>
            <ac:spMk id="4" creationId="{B15222DD-D0E1-4BE8-A7D4-3648FF4376A8}"/>
          </ac:spMkLst>
        </pc:spChg>
      </pc:sldChg>
      <pc:sldChg chg="del">
        <pc:chgData name="Ward Ralston (Synaxis Corporation)" userId="108a4fe5-de1a-449d-957d-1e385bf920a3" providerId="ADAL" clId="{CC22F9CC-F24F-40DC-8F34-2F45D4B7E27A}" dt="2022-01-13T16:29:47.768" v="0" actId="47"/>
        <pc:sldMkLst>
          <pc:docMk/>
          <pc:sldMk cId="2800193868" sldId="2147469814"/>
        </pc:sldMkLst>
      </pc:sldChg>
      <pc:sldChg chg="del">
        <pc:chgData name="Ward Ralston (Synaxis Corporation)" userId="108a4fe5-de1a-449d-957d-1e385bf920a3" providerId="ADAL" clId="{CC22F9CC-F24F-40DC-8F34-2F45D4B7E27A}" dt="2022-01-13T16:43:58.227" v="540" actId="47"/>
        <pc:sldMkLst>
          <pc:docMk/>
          <pc:sldMk cId="4257977935" sldId="2147469815"/>
        </pc:sldMkLst>
      </pc:sldChg>
      <pc:sldChg chg="addSp modSp mod modShow addCm delCm modCm modNotesTx">
        <pc:chgData name="Ward Ralston (Synaxis Corporation)" userId="108a4fe5-de1a-449d-957d-1e385bf920a3" providerId="ADAL" clId="{CC22F9CC-F24F-40DC-8F34-2F45D4B7E27A}" dt="2022-02-04T18:40:43.982" v="1092" actId="2056"/>
        <pc:sldMkLst>
          <pc:docMk/>
          <pc:sldMk cId="1586968640" sldId="2147469816"/>
        </pc:sldMkLst>
        <pc:spChg chg="mod">
          <ac:chgData name="Ward Ralston (Synaxis Corporation)" userId="108a4fe5-de1a-449d-957d-1e385bf920a3" providerId="ADAL" clId="{CC22F9CC-F24F-40DC-8F34-2F45D4B7E27A}" dt="2022-01-13T16:39:07.349" v="293" actId="1076"/>
          <ac:spMkLst>
            <pc:docMk/>
            <pc:sldMk cId="1586968640" sldId="2147469816"/>
            <ac:spMk id="2" creationId="{0C6E1936-FADA-4DEA-B473-CBFAF6355D16}"/>
          </ac:spMkLst>
        </pc:spChg>
        <pc:spChg chg="add mod">
          <ac:chgData name="Ward Ralston (Synaxis Corporation)" userId="108a4fe5-de1a-449d-957d-1e385bf920a3" providerId="ADAL" clId="{CC22F9CC-F24F-40DC-8F34-2F45D4B7E27A}" dt="2022-01-13T16:38:56.491" v="291" actId="1076"/>
          <ac:spMkLst>
            <pc:docMk/>
            <pc:sldMk cId="1586968640" sldId="2147469816"/>
            <ac:spMk id="3" creationId="{ECB1CC30-36E6-41BA-9B8E-0175D4D14A73}"/>
          </ac:spMkLst>
        </pc:spChg>
        <pc:spChg chg="mod">
          <ac:chgData name="Ward Ralston (Synaxis Corporation)" userId="108a4fe5-de1a-449d-957d-1e385bf920a3" providerId="ADAL" clId="{CC22F9CC-F24F-40DC-8F34-2F45D4B7E27A}" dt="2022-01-13T16:39:01.076" v="292" actId="1076"/>
          <ac:spMkLst>
            <pc:docMk/>
            <pc:sldMk cId="1586968640" sldId="2147469816"/>
            <ac:spMk id="5" creationId="{76D3441D-6DC7-4DCB-840F-5C67BB670A60}"/>
          </ac:spMkLst>
        </pc:spChg>
        <pc:picChg chg="mod">
          <ac:chgData name="Ward Ralston (Synaxis Corporation)" userId="108a4fe5-de1a-449d-957d-1e385bf920a3" providerId="ADAL" clId="{CC22F9CC-F24F-40DC-8F34-2F45D4B7E27A}" dt="2022-01-13T16:39:13.344" v="295" actId="1076"/>
          <ac:picMkLst>
            <pc:docMk/>
            <pc:sldMk cId="1586968640" sldId="2147469816"/>
            <ac:picMk id="4" creationId="{F9A78268-B270-4847-9518-8C61B3F62670}"/>
          </ac:picMkLst>
        </pc:picChg>
      </pc:sldChg>
      <pc:sldChg chg="modSp add mod ord">
        <pc:chgData name="Ward Ralston (Synaxis Corporation)" userId="108a4fe5-de1a-449d-957d-1e385bf920a3" providerId="ADAL" clId="{CC22F9CC-F24F-40DC-8F34-2F45D4B7E27A}" dt="2022-01-13T16:43:21.100" v="539"/>
        <pc:sldMkLst>
          <pc:docMk/>
          <pc:sldMk cId="2018350601" sldId="2147469817"/>
        </pc:sldMkLst>
        <pc:spChg chg="mod">
          <ac:chgData name="Ward Ralston (Synaxis Corporation)" userId="108a4fe5-de1a-449d-957d-1e385bf920a3" providerId="ADAL" clId="{CC22F9CC-F24F-40DC-8F34-2F45D4B7E27A}" dt="2022-01-13T16:42:50.222" v="527" actId="1076"/>
          <ac:spMkLst>
            <pc:docMk/>
            <pc:sldMk cId="2018350601" sldId="2147469817"/>
            <ac:spMk id="9" creationId="{18FBDBD3-34F4-4F66-855D-5EF3C687A53E}"/>
          </ac:spMkLst>
        </pc:spChg>
        <pc:spChg chg="mod">
          <ac:chgData name="Ward Ralston (Synaxis Corporation)" userId="108a4fe5-de1a-449d-957d-1e385bf920a3" providerId="ADAL" clId="{CC22F9CC-F24F-40DC-8F34-2F45D4B7E27A}" dt="2022-01-13T16:43:08.720" v="537" actId="5793"/>
          <ac:spMkLst>
            <pc:docMk/>
            <pc:sldMk cId="2018350601" sldId="2147469817"/>
            <ac:spMk id="71" creationId="{08774C40-1EA2-4B13-BEB6-06900BFDAC06}"/>
          </ac:spMkLst>
        </pc:spChg>
      </pc:sldChg>
      <pc:sldChg chg="modSp mod">
        <pc:chgData name="Ward Ralston (Synaxis Corporation)" userId="108a4fe5-de1a-449d-957d-1e385bf920a3" providerId="ADAL" clId="{CC22F9CC-F24F-40DC-8F34-2F45D4B7E27A}" dt="2022-02-09T22:04:05.802" v="1213" actId="313"/>
        <pc:sldMkLst>
          <pc:docMk/>
          <pc:sldMk cId="1763681988" sldId="2147469818"/>
        </pc:sldMkLst>
        <pc:spChg chg="mod">
          <ac:chgData name="Ward Ralston (Synaxis Corporation)" userId="108a4fe5-de1a-449d-957d-1e385bf920a3" providerId="ADAL" clId="{CC22F9CC-F24F-40DC-8F34-2F45D4B7E27A}" dt="2022-02-09T22:04:05.802" v="1213" actId="313"/>
          <ac:spMkLst>
            <pc:docMk/>
            <pc:sldMk cId="1763681988" sldId="2147469818"/>
            <ac:spMk id="615" creationId="{245F654D-458C-41B0-93B8-A91DCC197767}"/>
          </ac:spMkLst>
        </pc:spChg>
      </pc:sldChg>
      <pc:sldChg chg="modSp mod ord">
        <pc:chgData name="Ward Ralston (Synaxis Corporation)" userId="108a4fe5-de1a-449d-957d-1e385bf920a3" providerId="ADAL" clId="{CC22F9CC-F24F-40DC-8F34-2F45D4B7E27A}" dt="2022-01-24T19:39:12.902" v="934" actId="403"/>
        <pc:sldMkLst>
          <pc:docMk/>
          <pc:sldMk cId="4207005189" sldId="2147469819"/>
        </pc:sldMkLst>
        <pc:spChg chg="mod">
          <ac:chgData name="Ward Ralston (Synaxis Corporation)" userId="108a4fe5-de1a-449d-957d-1e385bf920a3" providerId="ADAL" clId="{CC22F9CC-F24F-40DC-8F34-2F45D4B7E27A}" dt="2022-01-24T19:39:12.902" v="934" actId="403"/>
          <ac:spMkLst>
            <pc:docMk/>
            <pc:sldMk cId="4207005189" sldId="2147469819"/>
            <ac:spMk id="4" creationId="{9B557F36-916B-4A00-9777-E47598076477}"/>
          </ac:spMkLst>
        </pc:spChg>
      </pc:sldChg>
    </pc:docChg>
  </pc:docChgLst>
  <pc:docChgLst>
    <pc:chgData name="Sama Zaki" userId="d6931f5b-ac38-4fae-a8a5-36202517b538" providerId="ADAL" clId="{9659BC59-0315-4534-83EB-5153BCBFD9EB}"/>
    <pc:docChg chg="custSel addSld modSld">
      <pc:chgData name="Sama Zaki" userId="d6931f5b-ac38-4fae-a8a5-36202517b538" providerId="ADAL" clId="{9659BC59-0315-4534-83EB-5153BCBFD9EB}" dt="2022-01-13T17:52:21.031" v="2"/>
      <pc:docMkLst>
        <pc:docMk/>
      </pc:docMkLst>
      <pc:sldChg chg="modSp add mod">
        <pc:chgData name="Sama Zaki" userId="d6931f5b-ac38-4fae-a8a5-36202517b538" providerId="ADAL" clId="{9659BC59-0315-4534-83EB-5153BCBFD9EB}" dt="2022-01-13T17:51:25.424" v="1" actId="27636"/>
        <pc:sldMkLst>
          <pc:docMk/>
          <pc:sldMk cId="92241180" sldId="2076138334"/>
        </pc:sldMkLst>
        <pc:spChg chg="mod">
          <ac:chgData name="Sama Zaki" userId="d6931f5b-ac38-4fae-a8a5-36202517b538" providerId="ADAL" clId="{9659BC59-0315-4534-83EB-5153BCBFD9EB}" dt="2022-01-13T17:51:25.424" v="1" actId="27636"/>
          <ac:spMkLst>
            <pc:docMk/>
            <pc:sldMk cId="92241180" sldId="2076138334"/>
            <ac:spMk id="16" creationId="{6DFA8DA3-2142-4147-B948-E69263E363C4}"/>
          </ac:spMkLst>
        </pc:spChg>
      </pc:sldChg>
      <pc:sldChg chg="modCm">
        <pc:chgData name="Sama Zaki" userId="d6931f5b-ac38-4fae-a8a5-36202517b538" providerId="ADAL" clId="{9659BC59-0315-4534-83EB-5153BCBFD9EB}" dt="2022-01-13T17:52:21.031" v="2"/>
        <pc:sldMkLst>
          <pc:docMk/>
          <pc:sldMk cId="3839276455" sldId="214746970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idx="1"/>
          </p:nvPr>
        </p:nvSpPr>
        <p:spPr>
          <a:xfrm>
            <a:off x="3936768" y="0"/>
            <a:ext cx="3011699" cy="463408"/>
          </a:xfrm>
          <a:prstGeom prst="rect">
            <a:avLst/>
          </a:prstGeom>
        </p:spPr>
        <p:txBody>
          <a:bodyPr vert="horz" lIns="92492" tIns="46246" rIns="92492" bIns="46246" rtlCol="0"/>
          <a:lstStyle>
            <a:lvl1pPr algn="r">
              <a:defRPr sz="1200"/>
            </a:lvl1pPr>
          </a:lstStyle>
          <a:p>
            <a:fld id="{3BDDD8DE-78F6-4B10-8554-5552468BF795}" type="datetimeFigureOut">
              <a:rPr lang="en-US" smtClean="0"/>
              <a:t>6/30/2022</a:t>
            </a:fld>
            <a:endParaRPr lang="en-US"/>
          </a:p>
        </p:txBody>
      </p:sp>
      <p:sp>
        <p:nvSpPr>
          <p:cNvPr id="4" name="Slide Image Placeholder 3"/>
          <p:cNvSpPr>
            <a:spLocks noGrp="1" noRot="1" noChangeAspect="1"/>
          </p:cNvSpPr>
          <p:nvPr>
            <p:ph type="sldImg" idx="2"/>
          </p:nvPr>
        </p:nvSpPr>
        <p:spPr>
          <a:xfrm>
            <a:off x="703263" y="1154113"/>
            <a:ext cx="5543550" cy="3117850"/>
          </a:xfrm>
          <a:prstGeom prst="rect">
            <a:avLst/>
          </a:prstGeom>
          <a:noFill/>
          <a:ln w="12700">
            <a:solidFill>
              <a:prstClr val="black"/>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695008" y="4444861"/>
            <a:ext cx="5560060" cy="3636705"/>
          </a:xfrm>
          <a:prstGeom prst="rect">
            <a:avLst/>
          </a:prstGeom>
        </p:spPr>
        <p:txBody>
          <a:bodyPr vert="horz" lIns="92492" tIns="46246" rIns="92492" bIns="462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11699" cy="463407"/>
          </a:xfrm>
          <a:prstGeom prst="rect">
            <a:avLst/>
          </a:prstGeom>
        </p:spPr>
        <p:txBody>
          <a:bodyPr vert="horz" lIns="92492" tIns="46246" rIns="92492" bIns="46246"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72669"/>
            <a:ext cx="3011699" cy="463407"/>
          </a:xfrm>
          <a:prstGeom prst="rect">
            <a:avLst/>
          </a:prstGeom>
        </p:spPr>
        <p:txBody>
          <a:bodyPr vert="horz" lIns="92492" tIns="46246" rIns="92492" bIns="46246" rtlCol="0" anchor="b"/>
          <a:lstStyle>
            <a:lvl1pPr algn="r">
              <a:defRPr sz="1200"/>
            </a:lvl1pPr>
          </a:lstStyle>
          <a:p>
            <a:fld id="{79200B1B-A008-4E99-9160-98843ED3F5C1}" type="slidenum">
              <a:rPr lang="en-US" smtClean="0"/>
              <a:t>‹#›</a:t>
            </a:fld>
            <a:endParaRPr lang="en-US"/>
          </a:p>
        </p:txBody>
      </p:sp>
    </p:spTree>
    <p:extLst>
      <p:ext uri="{BB962C8B-B14F-4D97-AF65-F5344CB8AC3E}">
        <p14:creationId xmlns:p14="http://schemas.microsoft.com/office/powerpoint/2010/main" val="2214025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ka.ms/synapse-dataverse-tech"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icrosoft.sharepoint.com/:w:/t/Analytics-TechStrategy-Team/EcHBx8uEk6VOvYEUVW3m3yQBCeHwW-A3L2hzfk-ZrZmTKg?e=fY4eOy"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docs.microsoft.com/en-us/azure/role-based-access-control/role-assignments-steps" TargetMode="External"/><Relationship Id="rId4" Type="http://schemas.openxmlformats.org/officeDocument/2006/relationships/hyperlink" Target="https://docs.microsoft.com/en-us/azure/role-based-access-control/role-assignments-portal?tabs=current"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owerplatform.microsoft.com/en-us/datavers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owerplatform.microsoft.com/en-us/datavers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a:t>
            </a:r>
          </a:p>
          <a:p>
            <a:endParaRPr lang="en-US" dirty="0"/>
          </a:p>
          <a:p>
            <a:pPr marL="171450" indent="-171450">
              <a:buFont typeface="Arial" panose="020B0604020202020204" pitchFamily="34" charset="0"/>
              <a:buChar char="•"/>
            </a:pPr>
            <a:r>
              <a:rPr lang="en-US" dirty="0"/>
              <a:t>L100 What is Azure Link for Dataverse?</a:t>
            </a:r>
          </a:p>
          <a:p>
            <a:pPr marL="628650" lvl="1" indent="-171450">
              <a:buFont typeface="Arial" panose="020B0604020202020204" pitchFamily="34" charset="0"/>
              <a:buChar char="•"/>
            </a:pPr>
            <a:r>
              <a:rPr lang="en-US" dirty="0"/>
              <a:t>https://microsoft-my.sharepoint.com/:v:/p/v-wralston/EaG99emHOB1Dle2hw20j6FEBKUhsJ126oQsuMNgffm2UdQ?e=xKUeuZ</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To learn more about Azure Synapse Link for Dataverse: "</a:t>
            </a:r>
            <a:r>
              <a:rPr lang="en-US" b="0" i="0" u="sng" dirty="0">
                <a:solidFill>
                  <a:srgbClr val="0062AD"/>
                </a:solidFill>
                <a:effectLst/>
                <a:latin typeface="Segoe UI" panose="020B0502040204020203" pitchFamily="34" charset="0"/>
                <a:hlinkClick r:id="rId3"/>
              </a:rPr>
              <a:t>Accelerate time-to-insight by connecting Dataverse and Azure Synapse Analytics</a:t>
            </a:r>
            <a:r>
              <a:rPr lang="en-US" b="0" i="0" dirty="0">
                <a:solidFill>
                  <a:srgbClr val="4C4C51"/>
                </a:solidFill>
                <a:effectLst/>
                <a:latin typeface="Segoe U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79200B1B-A008-4E99-9160-98843ED3F5C1}" type="slidenum">
              <a:rPr lang="en-US" smtClean="0"/>
              <a:t>1</a:t>
            </a:fld>
            <a:endParaRPr lang="en-US"/>
          </a:p>
        </p:txBody>
      </p:sp>
    </p:spTree>
    <p:extLst>
      <p:ext uri="{BB962C8B-B14F-4D97-AF65-F5344CB8AC3E}">
        <p14:creationId xmlns:p14="http://schemas.microsoft.com/office/powerpoint/2010/main" val="3984557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demo options:  watch the demo or perform the demo.  Performing the demo requires specific setup steps. </a:t>
            </a:r>
          </a:p>
          <a:p>
            <a:endParaRPr lang="en-US" dirty="0"/>
          </a:p>
          <a:p>
            <a:pPr algn="l"/>
            <a:r>
              <a:rPr lang="en-US" dirty="0"/>
              <a:t>Please find the demo prerequisites and steps at the following location:</a:t>
            </a:r>
          </a:p>
          <a:p>
            <a:pPr algn="l"/>
            <a:br>
              <a:rPr lang="en-US" dirty="0"/>
            </a:br>
            <a:r>
              <a:rPr lang="en-US" dirty="0"/>
              <a:t>	</a:t>
            </a:r>
            <a:r>
              <a:rPr lang="en-US" b="1" i="0" dirty="0">
                <a:solidFill>
                  <a:srgbClr val="24292F"/>
                </a:solidFill>
                <a:effectLst/>
                <a:latin typeface="-apple-system"/>
              </a:rPr>
              <a:t>Azure Synapse Link For Dataverse POC Environment Setup</a:t>
            </a:r>
          </a:p>
          <a:p>
            <a:pPr algn="l"/>
            <a:r>
              <a:rPr lang="en-US" b="0" i="0" dirty="0">
                <a:solidFill>
                  <a:srgbClr val="24292F"/>
                </a:solidFill>
                <a:effectLst/>
                <a:latin typeface="-apple-system"/>
              </a:rPr>
              <a:t>	This deployment package allows the user to deploy a Proof-of-Concept environment of Azure Synapse Analytics link for Dataverse with spark notebook to (ingest, merge, aggregate and 	transform) dataset.</a:t>
            </a:r>
          </a:p>
          <a:p>
            <a:pPr algn="l"/>
            <a:r>
              <a:rPr lang="en-US" b="1" i="0" dirty="0">
                <a:solidFill>
                  <a:srgbClr val="24292F"/>
                </a:solidFill>
                <a:effectLst/>
                <a:latin typeface="-apple-system"/>
              </a:rPr>
              <a:t>	1-Prerequisites</a:t>
            </a:r>
          </a:p>
          <a:p>
            <a:pPr algn="l"/>
            <a:r>
              <a:rPr lang="en-US" b="0" i="0" dirty="0">
                <a:solidFill>
                  <a:srgbClr val="24292F"/>
                </a:solidFill>
                <a:effectLst/>
                <a:latin typeface="-apple-system"/>
              </a:rPr>
              <a:t>	1-If you are an internal Microsoft employee, you must complete the prerequisites in this </a:t>
            </a:r>
            <a:r>
              <a:rPr lang="en-US" b="0" i="0" u="none" strike="noStrike" dirty="0">
                <a:solidFill>
                  <a:srgbClr val="24292F"/>
                </a:solidFill>
                <a:effectLst/>
                <a:latin typeface="-apple-system"/>
                <a:hlinkClick r:id="rId3"/>
              </a:rPr>
              <a:t>Internal Guide</a:t>
            </a:r>
            <a:r>
              <a:rPr lang="en-US" b="0" i="0" dirty="0">
                <a:solidFill>
                  <a:srgbClr val="24292F"/>
                </a:solidFill>
                <a:effectLst/>
                <a:latin typeface="-apple-system"/>
              </a:rPr>
              <a:t> before proceeding to next steps.</a:t>
            </a:r>
          </a:p>
          <a:p>
            <a:pPr algn="l"/>
            <a:r>
              <a:rPr lang="en-US" b="0" i="0" dirty="0">
                <a:solidFill>
                  <a:srgbClr val="24292F"/>
                </a:solidFill>
                <a:effectLst/>
                <a:latin typeface="-apple-system"/>
              </a:rPr>
              <a:t>	2-Owner role (or Contributor roles) for the Azure Subscription is required to deploy the template. This is for creation of a separate Proof-of-Concept Resource Group and to delegate roles 	necessary for this proof of </a:t>
            </a:r>
            <a:r>
              <a:rPr lang="en-US" b="0" i="0" dirty="0" err="1">
                <a:solidFill>
                  <a:srgbClr val="24292F"/>
                </a:solidFill>
                <a:effectLst/>
                <a:latin typeface="-apple-system"/>
              </a:rPr>
              <a:t>concept.</a:t>
            </a:r>
            <a:r>
              <a:rPr lang="en-US" b="0" i="0" u="none" strike="noStrike" dirty="0" err="1">
                <a:solidFill>
                  <a:srgbClr val="24292F"/>
                </a:solidFill>
                <a:effectLst/>
                <a:latin typeface="-apple-system"/>
                <a:hlinkClick r:id="rId4"/>
              </a:rPr>
              <a:t>How</a:t>
            </a:r>
            <a:r>
              <a:rPr lang="en-US" b="0" i="0" u="none" strike="noStrike" dirty="0">
                <a:solidFill>
                  <a:srgbClr val="24292F"/>
                </a:solidFill>
                <a:effectLst/>
                <a:latin typeface="-apple-system"/>
                <a:hlinkClick r:id="rId4"/>
              </a:rPr>
              <a:t> To Assign Azure </a:t>
            </a:r>
            <a:r>
              <a:rPr lang="en-US" b="0" i="0" u="none" strike="noStrike" dirty="0" err="1">
                <a:solidFill>
                  <a:srgbClr val="24292F"/>
                </a:solidFill>
                <a:effectLst/>
                <a:latin typeface="-apple-system"/>
                <a:hlinkClick r:id="rId4"/>
              </a:rPr>
              <a:t>Role</a:t>
            </a:r>
            <a:r>
              <a:rPr lang="en-US" b="0" i="0" dirty="0" err="1">
                <a:solidFill>
                  <a:srgbClr val="24292F"/>
                </a:solidFill>
                <a:effectLst/>
                <a:latin typeface="-apple-system"/>
              </a:rPr>
              <a:t>.Refer</a:t>
            </a:r>
            <a:r>
              <a:rPr lang="en-US" b="0" i="0" dirty="0">
                <a:solidFill>
                  <a:srgbClr val="24292F"/>
                </a:solidFill>
                <a:effectLst/>
                <a:latin typeface="-apple-system"/>
              </a:rPr>
              <a:t> to this </a:t>
            </a:r>
            <a:r>
              <a:rPr lang="en-US" b="0" i="0" u="none" strike="noStrike" dirty="0">
                <a:solidFill>
                  <a:srgbClr val="24292F"/>
                </a:solidFill>
                <a:effectLst/>
                <a:latin typeface="-apple-system"/>
                <a:hlinkClick r:id="rId5"/>
              </a:rPr>
              <a:t>official documentation</a:t>
            </a:r>
            <a:r>
              <a:rPr lang="en-US" b="0" i="0" dirty="0">
                <a:solidFill>
                  <a:srgbClr val="24292F"/>
                </a:solidFill>
                <a:effectLst/>
                <a:latin typeface="-apple-system"/>
              </a:rPr>
              <a:t> for more details on RBAC role-assignments.</a:t>
            </a:r>
          </a:p>
          <a:p>
            <a:endParaRPr lang="en-US" dirty="0"/>
          </a:p>
        </p:txBody>
      </p:sp>
      <p:sp>
        <p:nvSpPr>
          <p:cNvPr id="4" name="Slide Number Placeholder 3"/>
          <p:cNvSpPr>
            <a:spLocks noGrp="1"/>
          </p:cNvSpPr>
          <p:nvPr>
            <p:ph type="sldNum" sz="quarter" idx="5"/>
          </p:nvPr>
        </p:nvSpPr>
        <p:spPr/>
        <p:txBody>
          <a:bodyPr/>
          <a:lstStyle/>
          <a:p>
            <a:fld id="{79200B1B-A008-4E99-9160-98843ED3F5C1}" type="slidenum">
              <a:rPr lang="en-US" smtClean="0"/>
              <a:t>11</a:t>
            </a:fld>
            <a:endParaRPr lang="en-US"/>
          </a:p>
        </p:txBody>
      </p:sp>
    </p:spTree>
    <p:extLst>
      <p:ext uri="{BB962C8B-B14F-4D97-AF65-F5344CB8AC3E}">
        <p14:creationId xmlns:p14="http://schemas.microsoft.com/office/powerpoint/2010/main" val="2732797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pPr>
            <a:endParaRPr lang="en-US" sz="1800">
              <a:latin typeface="Arial" panose="020B0604020202020204" pitchFamily="34" charset="0"/>
              <a:ea typeface="Arial" panose="020B0604020202020204" pitchFamily="34" charset="0"/>
            </a:endParaRPr>
          </a:p>
        </p:txBody>
      </p:sp>
      <p:sp>
        <p:nvSpPr>
          <p:cNvPr id="4" name="Header Placeholder 3"/>
          <p:cNvSpPr>
            <a:spLocks noGrp="1"/>
          </p:cNvSpPr>
          <p:nvPr>
            <p:ph type="hdr" sz="quarter"/>
          </p:nvPr>
        </p:nvSpPr>
        <p:spPr/>
        <p:txBody>
          <a:bodyPr/>
          <a:lstStyle/>
          <a:p>
            <a:pPr defTabSz="924882">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78072" defTabSz="92461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24882">
              <a:defRPr/>
            </a:pPr>
            <a:fld id="{386CE63F-9E7F-4C04-9D0D-FCA25A8E9E86}" type="datetime8">
              <a:rPr lang="en-US">
                <a:solidFill>
                  <a:prstClr val="black"/>
                </a:solidFill>
                <a:latin typeface="Segoe UI" pitchFamily="34" charset="0"/>
              </a:rPr>
              <a:pPr defTabSz="924882">
                <a:defRPr/>
              </a:pPr>
              <a:t>6/30/2022 10:46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24882">
              <a:defRPr/>
            </a:pPr>
            <a:fld id="{B4008EB6-D09E-4580-8CD6-DDB14511944F}" type="slidenum">
              <a:rPr lang="en-US">
                <a:solidFill>
                  <a:prstClr val="black"/>
                </a:solidFill>
                <a:latin typeface="Segoe UI" pitchFamily="34" charset="0"/>
              </a:rPr>
              <a:pPr defTabSz="924882">
                <a:defRPr/>
              </a:pPr>
              <a:t>12</a:t>
            </a:fld>
            <a:endParaRPr lang="en-US">
              <a:solidFill>
                <a:prstClr val="black"/>
              </a:solidFill>
              <a:latin typeface="Segoe UI" pitchFamily="34" charset="0"/>
            </a:endParaRPr>
          </a:p>
        </p:txBody>
      </p:sp>
    </p:spTree>
    <p:extLst>
      <p:ext uri="{BB962C8B-B14F-4D97-AF65-F5344CB8AC3E}">
        <p14:creationId xmlns:p14="http://schemas.microsoft.com/office/powerpoint/2010/main" val="497875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pPr>
            <a:endParaRPr lang="en-US" sz="1800">
              <a:latin typeface="Arial" panose="020B0604020202020204" pitchFamily="34" charset="0"/>
              <a:ea typeface="Arial" panose="020B0604020202020204" pitchFamily="34" charset="0"/>
            </a:endParaRPr>
          </a:p>
        </p:txBody>
      </p:sp>
      <p:sp>
        <p:nvSpPr>
          <p:cNvPr id="4" name="Header Placeholder 3"/>
          <p:cNvSpPr>
            <a:spLocks noGrp="1"/>
          </p:cNvSpPr>
          <p:nvPr>
            <p:ph type="hdr" sz="quarter"/>
          </p:nvPr>
        </p:nvSpPr>
        <p:spPr/>
        <p:txBody>
          <a:bodyPr/>
          <a:lstStyle/>
          <a:p>
            <a:pPr defTabSz="924882">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78072" defTabSz="92461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24882">
              <a:defRPr/>
            </a:pPr>
            <a:fld id="{386CE63F-9E7F-4C04-9D0D-FCA25A8E9E86}" type="datetime8">
              <a:rPr lang="en-US">
                <a:solidFill>
                  <a:prstClr val="black"/>
                </a:solidFill>
                <a:latin typeface="Segoe UI" pitchFamily="34" charset="0"/>
              </a:rPr>
              <a:pPr defTabSz="924882">
                <a:defRPr/>
              </a:pPr>
              <a:t>6/30/2022 10:46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24882">
              <a:defRPr/>
            </a:pPr>
            <a:fld id="{B4008EB6-D09E-4580-8CD6-DDB14511944F}" type="slidenum">
              <a:rPr lang="en-US">
                <a:solidFill>
                  <a:prstClr val="black"/>
                </a:solidFill>
                <a:latin typeface="Segoe UI" pitchFamily="34" charset="0"/>
              </a:rPr>
              <a:pPr defTabSz="924882">
                <a:defRPr/>
              </a:pPr>
              <a:t>13</a:t>
            </a:fld>
            <a:endParaRPr lang="en-US">
              <a:solidFill>
                <a:prstClr val="black"/>
              </a:solidFill>
              <a:latin typeface="Segoe UI" pitchFamily="34" charset="0"/>
            </a:endParaRPr>
          </a:p>
        </p:txBody>
      </p:sp>
    </p:spTree>
    <p:extLst>
      <p:ext uri="{BB962C8B-B14F-4D97-AF65-F5344CB8AC3E}">
        <p14:creationId xmlns:p14="http://schemas.microsoft.com/office/powerpoint/2010/main" val="497875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a:solidFill>
                  <a:srgbClr val="FF0000"/>
                </a:solidFill>
                <a:latin typeface="Segoe UI"/>
              </a:rPr>
              <a:t>Azure Synapse provided multiple best-of-breed analytics runtimes which enabled customers to simply do more with less.</a:t>
            </a:r>
          </a:p>
          <a:p>
            <a:pPr defTabSz="924916">
              <a:defRPr/>
            </a:pPr>
            <a:endParaRPr lang="en-US">
              <a:solidFill>
                <a:srgbClr val="FF0000"/>
              </a:solidFill>
              <a:latin typeface="Segoe UI"/>
            </a:endParaRPr>
          </a:p>
          <a:p>
            <a:pPr defTabSz="924916">
              <a:defRPr/>
            </a:pPr>
            <a:r>
              <a:rPr lang="en-US">
                <a:solidFill>
                  <a:srgbClr val="FF0000"/>
                </a:solidFill>
                <a:latin typeface="Segoe UI"/>
              </a:rPr>
              <a:t>As opposed to limiting customers only to a SQL engine which is optimized for some scenario, Synapse provides SQL, Spark, and Log Analytics engines within a single integrated development environment. </a:t>
            </a:r>
          </a:p>
          <a:p>
            <a:pPr defTabSz="924916">
              <a:defRPr/>
            </a:pPr>
            <a:endParaRPr lang="en-US">
              <a:solidFill>
                <a:srgbClr val="FF0000"/>
              </a:solidFill>
              <a:latin typeface="Segoe UI"/>
            </a:endParaRPr>
          </a:p>
          <a:p>
            <a:pPr defTabSz="924916">
              <a:defRPr/>
            </a:pPr>
            <a:r>
              <a:rPr lang="en-US">
                <a:solidFill>
                  <a:srgbClr val="FF0000"/>
                </a:solidFill>
                <a:latin typeface="Segoe UI"/>
              </a:rPr>
              <a:t>Purpose built engines optimized for different scenarios enable customers to yield more insights faster and with fewer resources and less cost. Budgets go further, deeper insights are unlocked, and customers who a multi-engine approach to analytics can outperform their competitors by making better, more informed decisions.</a:t>
            </a:r>
          </a:p>
          <a:p>
            <a:pPr algn="l"/>
            <a:endParaRPr lang="en-US" b="1" i="0">
              <a:solidFill>
                <a:srgbClr val="000000"/>
              </a:solidFill>
              <a:effectLst/>
              <a:latin typeface="Bower"/>
            </a:endParaRPr>
          </a:p>
          <a:p>
            <a:pPr algn="l"/>
            <a:endParaRPr lang="en-US" b="1" i="0">
              <a:solidFill>
                <a:srgbClr val="000000"/>
              </a:solidFill>
              <a:effectLst/>
              <a:latin typeface="Bower"/>
            </a:endParaRPr>
          </a:p>
          <a:p>
            <a:pPr algn="l"/>
            <a:endParaRPr lang="en-US" b="1" i="0">
              <a:solidFill>
                <a:srgbClr val="000000"/>
              </a:solidFill>
              <a:effectLst/>
              <a:latin typeface="Bower"/>
            </a:endParaRPr>
          </a:p>
          <a:p>
            <a:pPr algn="l"/>
            <a:r>
              <a:rPr lang="en-US" b="1" i="0">
                <a:solidFill>
                  <a:srgbClr val="000000"/>
                </a:solidFill>
                <a:effectLst/>
                <a:latin typeface="Bower"/>
              </a:rPr>
              <a:t>From an enterprise warehouse to domain-based architecture</a:t>
            </a:r>
          </a:p>
          <a:p>
            <a:pPr algn="l"/>
            <a:r>
              <a:rPr lang="en-US" b="0" i="0">
                <a:solidFill>
                  <a:srgbClr val="333333"/>
                </a:solidFill>
                <a:effectLst/>
                <a:latin typeface="McKinsey Sans"/>
              </a:rPr>
              <a:t>Many data-architecture leaders have pivoted from a central enterprise data lake toward “domain-driven” designs that can be customized and “fit for purpose” to improve time to market of new data products and services. With this approach, while the data sets may still reside on the same physical platform, “product owners” in each business domain (for example, marketing, sales, manufacturing, and so on) are tasked with organizing their data sets in an easily consumable way both for users within their domain and for downstream data consumers in other business domains. This approach requires a careful balance to avoid becoming fragmented and inefficient, but in return it can reduce the time spent up front on building new data models into the lake, often from months to just days, and can be a simpler and more effective choice when mirroring a federated business structure or adhering to regulatory limitations on data mobility.</a:t>
            </a:r>
          </a:p>
          <a:p>
            <a:pPr algn="l"/>
            <a:r>
              <a:rPr lang="en-US" b="0" i="0">
                <a:solidFill>
                  <a:srgbClr val="333333"/>
                </a:solidFill>
                <a:effectLst/>
                <a:latin typeface="McKinsey Sans"/>
              </a:rPr>
              <a:t>One European telecommunications provider used a distributed domain-based architecture so sales and operations staff could expose customer, order, and billing data to data scientists for use in AI models or directly to customers via digital channels. Rather than building one central data platform, the organization deployed logical platforms that are managed by product owners within the company’s sales and operations teams. Product owners are incentivized to promote the use of the data for analytics and are using digital channels as well as forums and hackathons to drive adoption.</a:t>
            </a:r>
          </a:p>
          <a:p>
            <a:pPr algn="l"/>
            <a:r>
              <a:rPr lang="en-US" b="0" i="0">
                <a:solidFill>
                  <a:srgbClr val="333333"/>
                </a:solidFill>
                <a:effectLst/>
                <a:latin typeface="McKinsey Sans"/>
              </a:rPr>
              <a:t>Enabling concepts and components</a:t>
            </a:r>
          </a:p>
          <a:p>
            <a:pPr algn="l">
              <a:buFont typeface="Arial" panose="020B0604020202020204" pitchFamily="34" charset="0"/>
              <a:buChar char="•"/>
            </a:pPr>
            <a:r>
              <a:rPr lang="en-US" b="0" i="1">
                <a:solidFill>
                  <a:srgbClr val="333333"/>
                </a:solidFill>
                <a:effectLst/>
                <a:latin typeface="McKinsey Sans"/>
              </a:rPr>
              <a:t>Data infrastructure as a platform</a:t>
            </a:r>
            <a:r>
              <a:rPr lang="en-US" b="0" i="0">
                <a:solidFill>
                  <a:srgbClr val="333333"/>
                </a:solidFill>
                <a:effectLst/>
                <a:latin typeface="McKinsey Sans"/>
              </a:rPr>
              <a:t> provides common tools and capabilities for storage and management to speed implementation and remove from data producers the burden of building their own data-asset platform.</a:t>
            </a:r>
          </a:p>
          <a:p>
            <a:pPr algn="l">
              <a:buFont typeface="Arial" panose="020B0604020202020204" pitchFamily="34" charset="0"/>
              <a:buChar char="•"/>
            </a:pPr>
            <a:r>
              <a:rPr lang="en-US" b="0" i="1">
                <a:solidFill>
                  <a:srgbClr val="333333"/>
                </a:solidFill>
                <a:effectLst/>
                <a:latin typeface="McKinsey Sans"/>
              </a:rPr>
              <a:t>Data virtualization techniques</a:t>
            </a:r>
            <a:r>
              <a:rPr lang="en-US" b="0" i="0">
                <a:solidFill>
                  <a:srgbClr val="333333"/>
                </a:solidFill>
                <a:effectLst/>
                <a:latin typeface="McKinsey Sans"/>
              </a:rPr>
              <a:t>, which started in niche areas such as customer data, are now being used across enterprises to organize access to and integrate distributed data assets.</a:t>
            </a:r>
          </a:p>
          <a:p>
            <a:pPr algn="l">
              <a:buFont typeface="Arial" panose="020B0604020202020204" pitchFamily="34" charset="0"/>
              <a:buChar char="•"/>
            </a:pPr>
            <a:r>
              <a:rPr lang="en-US" b="0" i="1">
                <a:solidFill>
                  <a:srgbClr val="333333"/>
                </a:solidFill>
                <a:effectLst/>
                <a:latin typeface="McKinsey Sans"/>
              </a:rPr>
              <a:t>Data cataloging tools</a:t>
            </a:r>
            <a:r>
              <a:rPr lang="en-US" b="0" i="0">
                <a:solidFill>
                  <a:srgbClr val="333333"/>
                </a:solidFill>
                <a:effectLst/>
                <a:latin typeface="McKinsey Sans"/>
              </a:rPr>
              <a:t> provide enterprise search and exploration of data without requiring full access or preparation. The catalog also typically provides metadata definitions and an end-to-end interface to simplify access to data assets.</a:t>
            </a:r>
          </a:p>
          <a:p>
            <a:endParaRPr lang="en-US"/>
          </a:p>
        </p:txBody>
      </p:sp>
      <p:sp>
        <p:nvSpPr>
          <p:cNvPr id="4" name="Slide Number Placeholder 3"/>
          <p:cNvSpPr>
            <a:spLocks noGrp="1"/>
          </p:cNvSpPr>
          <p:nvPr>
            <p:ph type="sldNum" sz="quarter" idx="5"/>
          </p:nvPr>
        </p:nvSpPr>
        <p:spPr/>
        <p:txBody>
          <a:bodyPr/>
          <a:lstStyle/>
          <a:p>
            <a:pPr defTabSz="924916">
              <a:defRPr/>
            </a:pPr>
            <a:fld id="{A2D711E1-4041-48E0-9556-C40C470F8ED7}" type="slidenum">
              <a:rPr lang="en-US">
                <a:solidFill>
                  <a:prstClr val="black"/>
                </a:solidFill>
                <a:latin typeface="Calibri" panose="020F0502020204030204"/>
              </a:rPr>
              <a:pPr defTabSz="924916">
                <a:defRPr/>
              </a:pPr>
              <a:t>16</a:t>
            </a:fld>
            <a:endParaRPr lang="en-US">
              <a:solidFill>
                <a:prstClr val="black"/>
              </a:solidFill>
              <a:latin typeface="Calibri" panose="020F0502020204030204"/>
            </a:endParaRPr>
          </a:p>
        </p:txBody>
      </p:sp>
    </p:spTree>
    <p:extLst>
      <p:ext uri="{BB962C8B-B14F-4D97-AF65-F5344CB8AC3E}">
        <p14:creationId xmlns:p14="http://schemas.microsoft.com/office/powerpoint/2010/main" val="1696864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panose="020F0502020204030204" pitchFamily="34" charset="0"/>
                <a:cs typeface="Times New Roman" panose="02020603050405020304" pitchFamily="18" charset="0"/>
              </a:rPr>
              <a:t>As developers use platforms such as Power Apps, Power Automate, or Dynamics 365 to create business applications, the data that comes from these applications is massive. Today, customers store and manage this data in </a:t>
            </a:r>
            <a:r>
              <a:rPr lang="en-US" u="sng">
                <a:solidFill>
                  <a:srgbClr val="0563C1"/>
                </a:solidFill>
                <a:ea typeface="Calibri" panose="020F0502020204030204" pitchFamily="34" charset="0"/>
                <a:cs typeface="Times New Roman" panose="02020603050405020304" pitchFamily="18" charset="0"/>
                <a:hlinkClick r:id="rId3"/>
              </a:rPr>
              <a:t>Dataverse</a:t>
            </a:r>
            <a:r>
              <a:rPr lang="en-US">
                <a:ea typeface="Calibri" panose="020F0502020204030204" pitchFamily="34" charset="0"/>
                <a:cs typeface="Times New Roman" panose="02020603050405020304" pitchFamily="18" charset="0"/>
              </a:rPr>
              <a:t>—a common store for all Microsoft business applications. </a:t>
            </a:r>
            <a:endParaRPr lang="en-US"/>
          </a:p>
        </p:txBody>
      </p:sp>
      <p:sp>
        <p:nvSpPr>
          <p:cNvPr id="4" name="Slide Number Placeholder 3"/>
          <p:cNvSpPr>
            <a:spLocks noGrp="1"/>
          </p:cNvSpPr>
          <p:nvPr>
            <p:ph type="sldNum" sz="quarter" idx="5"/>
          </p:nvPr>
        </p:nvSpPr>
        <p:spPr/>
        <p:txBody>
          <a:bodyPr/>
          <a:lstStyle/>
          <a:p>
            <a:pPr defTabSz="924916">
              <a:defRPr/>
            </a:pPr>
            <a:fld id="{D29CAC0C-83E7-4249-962B-231BAECB4C5F}" type="slidenum">
              <a:rPr lang="en-US">
                <a:solidFill>
                  <a:prstClr val="black"/>
                </a:solidFill>
                <a:latin typeface="Calibri" panose="020F0502020204030204"/>
              </a:rPr>
              <a:pPr defTabSz="924916">
                <a:defRPr/>
              </a:pPr>
              <a:t>17</a:t>
            </a:fld>
            <a:endParaRPr lang="en-US">
              <a:solidFill>
                <a:prstClr val="black"/>
              </a:solidFill>
              <a:latin typeface="Calibri" panose="020F0502020204030204"/>
            </a:endParaRPr>
          </a:p>
        </p:txBody>
      </p:sp>
    </p:spTree>
    <p:extLst>
      <p:ext uri="{BB962C8B-B14F-4D97-AF65-F5344CB8AC3E}">
        <p14:creationId xmlns:p14="http://schemas.microsoft.com/office/powerpoint/2010/main" val="58146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panose="020F0502020204030204" pitchFamily="34" charset="0"/>
                <a:cs typeface="Times New Roman" panose="02020603050405020304" pitchFamily="18" charset="0"/>
              </a:rPr>
              <a:t>However, when customers want to discover deep insights from the data within Dataverse it requires stitching a multitude of services together. </a:t>
            </a:r>
            <a:r>
              <a:rPr lang="en-US">
                <a:solidFill>
                  <a:schemeClr val="accent1"/>
                </a:solidFill>
                <a:ea typeface="Calibri" panose="020F0502020204030204" pitchFamily="34" charset="0"/>
                <a:cs typeface="Times New Roman" panose="02020603050405020304" pitchFamily="18" charset="0"/>
              </a:rPr>
              <a:t>This creates a barrier between business applications data and analytical systems by </a:t>
            </a:r>
            <a:r>
              <a:rPr lang="en-US">
                <a:ea typeface="Calibri" panose="020F0502020204030204" pitchFamily="34" charset="0"/>
                <a:cs typeface="Times New Roman" panose="02020603050405020304" pitchFamily="18" charset="0"/>
              </a:rPr>
              <a:t>constantly copying data back and forth</a:t>
            </a:r>
            <a:r>
              <a:rPr lang="en-US">
                <a:solidFill>
                  <a:schemeClr val="accent1"/>
                </a:solidFill>
                <a:ea typeface="Calibri" panose="020F0502020204030204" pitchFamily="34" charset="0"/>
                <a:cs typeface="Times New Roman" panose="02020603050405020304" pitchFamily="18" charset="0"/>
              </a:rPr>
              <a:t>. This is a critical factor that impedes accelerated time-to-insight </a:t>
            </a:r>
            <a:r>
              <a:rPr lang="en-US">
                <a:ea typeface="Calibri" panose="020F0502020204030204" pitchFamily="34" charset="0"/>
                <a:cs typeface="Times New Roman" panose="02020603050405020304" pitchFamily="18" charset="0"/>
              </a:rPr>
              <a:t>and also results in constant maintenance and adjustments.</a:t>
            </a:r>
          </a:p>
        </p:txBody>
      </p:sp>
      <p:sp>
        <p:nvSpPr>
          <p:cNvPr id="4" name="Slide Number Placeholder 3"/>
          <p:cNvSpPr>
            <a:spLocks noGrp="1"/>
          </p:cNvSpPr>
          <p:nvPr>
            <p:ph type="sldNum" sz="quarter" idx="5"/>
          </p:nvPr>
        </p:nvSpPr>
        <p:spPr/>
        <p:txBody>
          <a:bodyPr/>
          <a:lstStyle/>
          <a:p>
            <a:pPr defTabSz="924916">
              <a:defRPr/>
            </a:pPr>
            <a:fld id="{D29CAC0C-83E7-4249-962B-231BAECB4C5F}" type="slidenum">
              <a:rPr lang="en-US">
                <a:solidFill>
                  <a:prstClr val="black"/>
                </a:solidFill>
                <a:latin typeface="Calibri" panose="020F0502020204030204"/>
              </a:rPr>
              <a:pPr defTabSz="924916">
                <a:defRPr/>
              </a:pPr>
              <a:t>18</a:t>
            </a:fld>
            <a:endParaRPr lang="en-US">
              <a:solidFill>
                <a:prstClr val="black"/>
              </a:solidFill>
              <a:latin typeface="Calibri" panose="020F0502020204030204"/>
            </a:endParaRPr>
          </a:p>
        </p:txBody>
      </p:sp>
    </p:spTree>
    <p:extLst>
      <p:ext uri="{BB962C8B-B14F-4D97-AF65-F5344CB8AC3E}">
        <p14:creationId xmlns:p14="http://schemas.microsoft.com/office/powerpoint/2010/main" val="1605753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24916">
              <a:defRPr/>
            </a:pPr>
            <a:fld id="{79200B1B-A008-4E99-9160-98843ED3F5C1}" type="slidenum">
              <a:rPr lang="en-US">
                <a:solidFill>
                  <a:prstClr val="black"/>
                </a:solidFill>
                <a:latin typeface="Calibri" panose="020F0502020204030204"/>
              </a:rPr>
              <a:pPr defTabSz="924916">
                <a:defRPr/>
              </a:pPr>
              <a:t>19</a:t>
            </a:fld>
            <a:endParaRPr lang="en-US">
              <a:solidFill>
                <a:prstClr val="black"/>
              </a:solidFill>
              <a:latin typeface="Calibri" panose="020F0502020204030204"/>
            </a:endParaRPr>
          </a:p>
        </p:txBody>
      </p:sp>
    </p:spTree>
    <p:extLst>
      <p:ext uri="{BB962C8B-B14F-4D97-AF65-F5344CB8AC3E}">
        <p14:creationId xmlns:p14="http://schemas.microsoft.com/office/powerpoint/2010/main" val="1155315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24916">
              <a:defRPr/>
            </a:pPr>
            <a:fld id="{83D45A95-13D0-46DC-9BEB-DF27647FE744}" type="slidenum">
              <a:rPr lang="en-US">
                <a:solidFill>
                  <a:prstClr val="black"/>
                </a:solidFill>
                <a:latin typeface="Calibri" panose="020F0502020204030204"/>
              </a:rPr>
              <a:pPr defTabSz="924916">
                <a:defRPr/>
              </a:pPr>
              <a:t>21</a:t>
            </a:fld>
            <a:endParaRPr lang="en-US">
              <a:solidFill>
                <a:prstClr val="black"/>
              </a:solidFill>
              <a:latin typeface="Calibri" panose="020F0502020204030204"/>
            </a:endParaRPr>
          </a:p>
        </p:txBody>
      </p:sp>
    </p:spTree>
    <p:extLst>
      <p:ext uri="{BB962C8B-B14F-4D97-AF65-F5344CB8AC3E}">
        <p14:creationId xmlns:p14="http://schemas.microsoft.com/office/powerpoint/2010/main" val="792670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24916">
              <a:defRPr/>
            </a:pPr>
            <a:fld id="{79200B1B-A008-4E99-9160-98843ED3F5C1}" type="slidenum">
              <a:rPr lang="en-US">
                <a:solidFill>
                  <a:prstClr val="black"/>
                </a:solidFill>
                <a:latin typeface="Calibri" panose="020F0502020204030204"/>
              </a:rPr>
              <a:pPr defTabSz="924916">
                <a:defRPr/>
              </a:pPr>
              <a:t>22</a:t>
            </a:fld>
            <a:endParaRPr lang="en-US">
              <a:solidFill>
                <a:prstClr val="black"/>
              </a:solidFill>
              <a:latin typeface="Calibri" panose="020F0502020204030204"/>
            </a:endParaRPr>
          </a:p>
        </p:txBody>
      </p:sp>
    </p:spTree>
    <p:extLst>
      <p:ext uri="{BB962C8B-B14F-4D97-AF65-F5344CB8AC3E}">
        <p14:creationId xmlns:p14="http://schemas.microsoft.com/office/powerpoint/2010/main" val="3537373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24916">
              <a:defRPr/>
            </a:pPr>
            <a:fld id="{79200B1B-A008-4E99-9160-98843ED3F5C1}" type="slidenum">
              <a:rPr lang="en-US">
                <a:solidFill>
                  <a:prstClr val="black"/>
                </a:solidFill>
                <a:latin typeface="Calibri" panose="020F0502020204030204"/>
              </a:rPr>
              <a:pPr defTabSz="924916">
                <a:defRPr/>
              </a:pPr>
              <a:t>23</a:t>
            </a:fld>
            <a:endParaRPr lang="en-US">
              <a:solidFill>
                <a:prstClr val="black"/>
              </a:solidFill>
              <a:latin typeface="Calibri" panose="020F0502020204030204"/>
            </a:endParaRPr>
          </a:p>
        </p:txBody>
      </p:sp>
    </p:spTree>
    <p:extLst>
      <p:ext uri="{BB962C8B-B14F-4D97-AF65-F5344CB8AC3E}">
        <p14:creationId xmlns:p14="http://schemas.microsoft.com/office/powerpoint/2010/main" val="1085351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panose="020F0502020204030204" pitchFamily="34" charset="0"/>
                <a:cs typeface="Times New Roman" panose="02020603050405020304" pitchFamily="18" charset="0"/>
              </a:rPr>
              <a:t>As developers use platforms such as Power Apps, Power Automate, or Dynamics 365 to create business applications, the data that comes from these applications is massive. Today, customers store and manage this data in </a:t>
            </a:r>
            <a:r>
              <a:rPr lang="en-US" u="sng">
                <a:solidFill>
                  <a:srgbClr val="0563C1"/>
                </a:solidFill>
                <a:ea typeface="Calibri" panose="020F0502020204030204" pitchFamily="34" charset="0"/>
                <a:cs typeface="Times New Roman" panose="02020603050405020304" pitchFamily="18" charset="0"/>
                <a:hlinkClick r:id="rId3"/>
              </a:rPr>
              <a:t>Dataverse</a:t>
            </a:r>
            <a:r>
              <a:rPr lang="en-US">
                <a:ea typeface="Calibri" panose="020F0502020204030204" pitchFamily="34" charset="0"/>
                <a:cs typeface="Times New Roman" panose="02020603050405020304" pitchFamily="18" charset="0"/>
              </a:rPr>
              <a:t>—a common store for all Microsoft business applications. </a:t>
            </a:r>
            <a:endParaRPr lang="en-US"/>
          </a:p>
        </p:txBody>
      </p:sp>
      <p:sp>
        <p:nvSpPr>
          <p:cNvPr id="4" name="Slide Number Placeholder 3"/>
          <p:cNvSpPr>
            <a:spLocks noGrp="1"/>
          </p:cNvSpPr>
          <p:nvPr>
            <p:ph type="sldNum" sz="quarter" idx="5"/>
          </p:nvPr>
        </p:nvSpPr>
        <p:spPr/>
        <p:txBody>
          <a:bodyPr/>
          <a:lstStyle/>
          <a:p>
            <a:pPr defTabSz="924916">
              <a:defRPr/>
            </a:pPr>
            <a:fld id="{D29CAC0C-83E7-4249-962B-231BAECB4C5F}" type="slidenum">
              <a:rPr lang="en-US">
                <a:solidFill>
                  <a:prstClr val="black"/>
                </a:solidFill>
                <a:latin typeface="Calibri" panose="020F0502020204030204"/>
              </a:rPr>
              <a:pPr defTabSz="924916">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3645459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24916">
              <a:defRPr/>
            </a:pPr>
            <a:fld id="{83D45A95-13D0-46DC-9BEB-DF27647FE744}" type="slidenum">
              <a:rPr lang="en-US">
                <a:solidFill>
                  <a:prstClr val="black"/>
                </a:solidFill>
                <a:latin typeface="Calibri" panose="020F0502020204030204"/>
              </a:rPr>
              <a:pPr defTabSz="924916">
                <a:defRPr/>
              </a:pPr>
              <a:t>24</a:t>
            </a:fld>
            <a:endParaRPr lang="en-US">
              <a:solidFill>
                <a:prstClr val="black"/>
              </a:solidFill>
              <a:latin typeface="Calibri" panose="020F0502020204030204"/>
            </a:endParaRPr>
          </a:p>
        </p:txBody>
      </p:sp>
    </p:spTree>
    <p:extLst>
      <p:ext uri="{BB962C8B-B14F-4D97-AF65-F5344CB8AC3E}">
        <p14:creationId xmlns:p14="http://schemas.microsoft.com/office/powerpoint/2010/main" val="269158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Business architectures –</a:t>
            </a:r>
            <a:r>
              <a:rPr lang="en-US">
                <a:latin typeface="Calibri" panose="020F0502020204030204" pitchFamily="34" charset="0"/>
              </a:rPr>
              <a:t>are talk tracks and ways to engage the customers</a:t>
            </a:r>
          </a:p>
          <a:p>
            <a:r>
              <a:rPr lang="en-US">
                <a:latin typeface="Calibri" panose="020F0502020204030204" pitchFamily="34" charset="0"/>
              </a:rPr>
              <a:t>Driving business-level discussions, and not just leading the technology </a:t>
            </a:r>
          </a:p>
          <a:p>
            <a:endParaRPr lang="en-US"/>
          </a:p>
          <a:p>
            <a:pPr marL="289036" indent="-289036" defTabSz="924882">
              <a:lnSpc>
                <a:spcPct val="90000"/>
              </a:lnSpc>
              <a:spcAft>
                <a:spcPts val="337"/>
              </a:spcAft>
              <a:buFontTx/>
              <a:buChar char="-"/>
              <a:defRPr/>
            </a:pPr>
            <a:r>
              <a:rPr lang="en-US"/>
              <a:t>Again we have all of our data sources on the left which are different operational systems feeding a supply chain</a:t>
            </a:r>
          </a:p>
          <a:p>
            <a:pPr marL="289036" indent="-289036" defTabSz="924882">
              <a:lnSpc>
                <a:spcPct val="90000"/>
              </a:lnSpc>
              <a:spcAft>
                <a:spcPts val="337"/>
              </a:spcAft>
              <a:buFontTx/>
              <a:buChar char="-"/>
              <a:defRPr/>
            </a:pPr>
            <a:r>
              <a:rPr lang="en-US"/>
              <a:t>We ingest this data and</a:t>
            </a:r>
          </a:p>
          <a:p>
            <a:pPr marL="289036" indent="-289036" defTabSz="924882">
              <a:lnSpc>
                <a:spcPct val="90000"/>
              </a:lnSpc>
              <a:spcAft>
                <a:spcPts val="337"/>
              </a:spcAft>
              <a:buFontTx/>
              <a:buChar char="-"/>
              <a:defRPr/>
            </a:pPr>
            <a:r>
              <a:rPr lang="en-US">
                <a:latin typeface="Calibri" panose="020F0502020204030204" pitchFamily="34" charset="0"/>
              </a:rPr>
              <a:t>We use Azure Synapse as our Analytics engine to accelerate insights that are actionable for the business and drive outcomes</a:t>
            </a:r>
          </a:p>
          <a:p>
            <a:pPr marL="346843" fontAlgn="ctr">
              <a:buFont typeface="Arial" panose="020B0604020202020204" pitchFamily="34" charset="0"/>
              <a:buChar char="•"/>
            </a:pPr>
            <a:r>
              <a:rPr lang="en-US">
                <a:latin typeface="Calibri" panose="020F0502020204030204" pitchFamily="34" charset="0"/>
              </a:rPr>
              <a:t>Lastly we can visualize the data to empower the entire business</a:t>
            </a:r>
          </a:p>
          <a:p>
            <a:pPr marL="346843" fontAlgn="ctr">
              <a:buFont typeface="Arial" panose="020B0604020202020204" pitchFamily="34" charset="0"/>
              <a:buChar char="•"/>
            </a:pPr>
            <a:r>
              <a:rPr lang="en-US">
                <a:latin typeface="Calibri" panose="020F0502020204030204" pitchFamily="34" charset="0"/>
              </a:rPr>
              <a:t>Outcomes we are driving:</a:t>
            </a:r>
            <a:endParaRPr lang="en-US" b="1">
              <a:latin typeface="Calibri" panose="020F0502020204030204" pitchFamily="34" charset="0"/>
              <a:ea typeface="Calibri" panose="020F0502020204030204" pitchFamily="34" charset="0"/>
            </a:endParaRPr>
          </a:p>
          <a:p>
            <a:endParaRPr lang="en-US"/>
          </a:p>
          <a:p>
            <a:r>
              <a:rPr lang="en-US" b="1"/>
              <a:t>Gain full visibility into supply chains</a:t>
            </a:r>
          </a:p>
          <a:p>
            <a:endParaRPr lang="en-US" b="1"/>
          </a:p>
          <a:p>
            <a:r>
              <a:rPr lang="en-US" b="1"/>
              <a:t>Optimize the supply chain to exceed customers’ </a:t>
            </a:r>
            <a:r>
              <a:rPr lang="en-US"/>
              <a:t>expectations. </a:t>
            </a:r>
          </a:p>
          <a:p>
            <a:r>
              <a:rPr lang="en-US"/>
              <a:t>Intelligent supply chain enables businesses to better serve their customers in numerous ways. </a:t>
            </a:r>
          </a:p>
          <a:p>
            <a:r>
              <a:rPr lang="en-US"/>
              <a:t>Retailers can </a:t>
            </a:r>
            <a:r>
              <a:rPr lang="en-US" b="1"/>
              <a:t>detect trend signals from customers’ browsing and post-purchase behavior and execute real-time changes in merchandising decisions</a:t>
            </a:r>
            <a:r>
              <a:rPr lang="en-US"/>
              <a:t>. </a:t>
            </a:r>
          </a:p>
          <a:p>
            <a:r>
              <a:rPr lang="en-US"/>
              <a:t>With an updated analytics platform, the business can,</a:t>
            </a:r>
            <a:r>
              <a:rPr lang="en-US" b="1"/>
              <a:t> aggregate real-time information throughout the supply chain and fulfillment process flows</a:t>
            </a:r>
            <a:r>
              <a:rPr lang="en-US"/>
              <a:t> and make business decisions on-the-fly </a:t>
            </a:r>
          </a:p>
          <a:p>
            <a:r>
              <a:rPr lang="en-US"/>
              <a:t>Eliminating common data silos and integrating analytics across the supply chain </a:t>
            </a:r>
            <a:r>
              <a:rPr lang="en-US" b="1"/>
              <a:t>increases supplier collaboration by sharing of inventory data and delivery plans.</a:t>
            </a:r>
          </a:p>
          <a:p>
            <a:endParaRPr lang="en-US" b="1"/>
          </a:p>
          <a:p>
            <a:pPr defTabSz="924882">
              <a:lnSpc>
                <a:spcPct val="90000"/>
              </a:lnSpc>
              <a:spcAft>
                <a:spcPts val="337"/>
              </a:spcAft>
              <a:defRPr/>
            </a:pPr>
            <a:r>
              <a:rPr lang="en-US" sz="1100"/>
              <a:t>With an intelligent supply chain, </a:t>
            </a:r>
            <a:r>
              <a:rPr lang="en-US" sz="1100" b="1"/>
              <a:t>companies can save on costs, earn more revenue, increase their speed to customer</a:t>
            </a:r>
            <a:r>
              <a:rPr lang="en-US" sz="1100"/>
              <a:t>, and </a:t>
            </a:r>
            <a:r>
              <a:rPr lang="en-US" sz="1100" b="1"/>
              <a:t>get ahead of their competition. </a:t>
            </a:r>
          </a:p>
          <a:p>
            <a:pPr defTabSz="924882">
              <a:lnSpc>
                <a:spcPct val="90000"/>
              </a:lnSpc>
              <a:spcAft>
                <a:spcPts val="337"/>
              </a:spcAft>
              <a:defRPr/>
            </a:pPr>
            <a:r>
              <a:rPr lang="en-US" sz="1100"/>
              <a:t>These solutions </a:t>
            </a:r>
            <a:r>
              <a:rPr lang="en-US" sz="1100" b="1"/>
              <a:t>utilize big data, customer behavior, and business trends</a:t>
            </a:r>
            <a:r>
              <a:rPr lang="en-US" sz="1100"/>
              <a:t> to </a:t>
            </a:r>
            <a:r>
              <a:rPr lang="en-US" sz="1100" b="1"/>
              <a:t>inform and optimize the entire digital supply chain. </a:t>
            </a:r>
            <a:r>
              <a:rPr lang="en-US" sz="1100" b="1">
                <a:sym typeface="Wingdings" panose="05000000000000000000" pitchFamily="2" charset="2"/>
              </a:rPr>
              <a:t> drive operational efficiencies</a:t>
            </a:r>
            <a:endParaRPr lang="en-US" sz="1100" b="1"/>
          </a:p>
          <a:p>
            <a:endParaRPr lang="en-US"/>
          </a:p>
        </p:txBody>
      </p:sp>
      <p:sp>
        <p:nvSpPr>
          <p:cNvPr id="4" name="Slide Number Placeholder 3"/>
          <p:cNvSpPr>
            <a:spLocks noGrp="1"/>
          </p:cNvSpPr>
          <p:nvPr>
            <p:ph type="sldNum" sz="quarter" idx="5"/>
          </p:nvPr>
        </p:nvSpPr>
        <p:spPr/>
        <p:txBody>
          <a:bodyPr/>
          <a:lstStyle/>
          <a:p>
            <a:pPr defTabSz="924916">
              <a:defRPr/>
            </a:pPr>
            <a:fld id="{83D45A95-13D0-46DC-9BEB-DF27647FE744}" type="slidenum">
              <a:rPr lang="en-US">
                <a:solidFill>
                  <a:prstClr val="black"/>
                </a:solidFill>
                <a:latin typeface="Calibri" panose="020F0502020204030204"/>
              </a:rPr>
              <a:pPr defTabSz="924916">
                <a:defRPr/>
              </a:pPr>
              <a:t>25</a:t>
            </a:fld>
            <a:endParaRPr lang="en-US">
              <a:solidFill>
                <a:prstClr val="black"/>
              </a:solidFill>
              <a:latin typeface="Calibri" panose="020F0502020204030204"/>
            </a:endParaRPr>
          </a:p>
        </p:txBody>
      </p:sp>
    </p:spTree>
    <p:extLst>
      <p:ext uri="{BB962C8B-B14F-4D97-AF65-F5344CB8AC3E}">
        <p14:creationId xmlns:p14="http://schemas.microsoft.com/office/powerpoint/2010/main" val="2514775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pPr>
            <a:endParaRPr lang="en-US" sz="1800">
              <a:latin typeface="Arial" panose="020B0604020202020204" pitchFamily="34" charset="0"/>
              <a:ea typeface="Arial" panose="020B0604020202020204" pitchFamily="34" charset="0"/>
            </a:endParaRPr>
          </a:p>
        </p:txBody>
      </p:sp>
      <p:sp>
        <p:nvSpPr>
          <p:cNvPr id="4" name="Header Placeholder 3"/>
          <p:cNvSpPr>
            <a:spLocks noGrp="1"/>
          </p:cNvSpPr>
          <p:nvPr>
            <p:ph type="hdr" sz="quarter"/>
          </p:nvPr>
        </p:nvSpPr>
        <p:spPr/>
        <p:txBody>
          <a:bodyPr/>
          <a:lstStyle/>
          <a:p>
            <a:pPr defTabSz="924882">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78072" defTabSz="92461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24882">
              <a:defRPr/>
            </a:pPr>
            <a:fld id="{386CE63F-9E7F-4C04-9D0D-FCA25A8E9E86}" type="datetime8">
              <a:rPr lang="en-US">
                <a:solidFill>
                  <a:prstClr val="black"/>
                </a:solidFill>
                <a:latin typeface="Segoe UI" pitchFamily="34" charset="0"/>
              </a:rPr>
              <a:pPr defTabSz="924882">
                <a:defRPr/>
              </a:pPr>
              <a:t>6/30/2022 10:46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24882">
              <a:defRPr/>
            </a:pPr>
            <a:fld id="{B4008EB6-D09E-4580-8CD6-DDB14511944F}" type="slidenum">
              <a:rPr lang="en-US">
                <a:solidFill>
                  <a:prstClr val="black"/>
                </a:solidFill>
                <a:latin typeface="Segoe UI" pitchFamily="34" charset="0"/>
              </a:rPr>
              <a:pPr defTabSz="924882">
                <a:defRPr/>
              </a:pPr>
              <a:t>29</a:t>
            </a:fld>
            <a:endParaRPr lang="en-US">
              <a:solidFill>
                <a:prstClr val="black"/>
              </a:solidFill>
              <a:latin typeface="Segoe UI" pitchFamily="34" charset="0"/>
            </a:endParaRPr>
          </a:p>
        </p:txBody>
      </p:sp>
    </p:spTree>
    <p:extLst>
      <p:ext uri="{BB962C8B-B14F-4D97-AF65-F5344CB8AC3E}">
        <p14:creationId xmlns:p14="http://schemas.microsoft.com/office/powerpoint/2010/main" val="497875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a:gradFill>
                  <a:gsLst>
                    <a:gs pos="2917">
                      <a:schemeClr val="tx1"/>
                    </a:gs>
                    <a:gs pos="30000">
                      <a:schemeClr val="tx1"/>
                    </a:gs>
                  </a:gsLst>
                  <a:lin ang="5400000" scaled="0"/>
                </a:gradFill>
                <a:cs typeface="Times New Roman" panose="02020603050405020304" pitchFamily="18" charset="0"/>
              </a:rPr>
              <a:t>D</a:t>
            </a:r>
            <a:r>
              <a:rPr lang="en-US">
                <a:ea typeface="Calibri" panose="020F0502020204030204" pitchFamily="34" charset="0"/>
                <a:cs typeface="Times New Roman" panose="02020603050405020304" pitchFamily="18" charset="0"/>
              </a:rPr>
              <a:t>evelopers working in Power Apps or Dynamics 365 can bring their entire Dataverse environment to Azure Synapse. Simply click a button, enter the Synapse workspace for a seamless experience. Developers don’t  leave the Power Apps or Dynamics 365 portal to get to Azure Synapse. Click “</a:t>
            </a:r>
            <a:r>
              <a:rPr lang="en-US" i="1">
                <a:ea typeface="Calibri" panose="020F0502020204030204" pitchFamily="34" charset="0"/>
                <a:cs typeface="Times New Roman" panose="02020603050405020304" pitchFamily="18" charset="0"/>
              </a:rPr>
              <a:t>go to Azure Synapse workspace</a:t>
            </a:r>
            <a:r>
              <a:rPr lang="en-US">
                <a:ea typeface="Calibri" panose="020F0502020204030204" pitchFamily="34" charset="0"/>
                <a:cs typeface="Times New Roman" panose="02020603050405020304" pitchFamily="18" charset="0"/>
              </a:rPr>
              <a:t>” and begin discovering insights with an end-to-end analytics service. </a:t>
            </a:r>
          </a:p>
          <a:p>
            <a:endParaRPr lang="en-US">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defTabSz="924916">
              <a:defRPr/>
            </a:pPr>
            <a:fld id="{D29CAC0C-83E7-4249-962B-231BAECB4C5F}" type="slidenum">
              <a:rPr lang="en-US">
                <a:solidFill>
                  <a:prstClr val="black"/>
                </a:solidFill>
                <a:latin typeface="Calibri" panose="020F0502020204030204"/>
              </a:rPr>
              <a:pPr defTabSz="924916">
                <a:defRPr/>
              </a:pPr>
              <a:t>30</a:t>
            </a:fld>
            <a:endParaRPr lang="en-US">
              <a:solidFill>
                <a:prstClr val="black"/>
              </a:solidFill>
              <a:latin typeface="Calibri" panose="020F0502020204030204"/>
            </a:endParaRPr>
          </a:p>
        </p:txBody>
      </p:sp>
    </p:spTree>
    <p:extLst>
      <p:ext uri="{BB962C8B-B14F-4D97-AF65-F5344CB8AC3E}">
        <p14:creationId xmlns:p14="http://schemas.microsoft.com/office/powerpoint/2010/main" val="3589068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https://microsoft-my.sharepoint.com/:v:/p/mmittal/EYe-dFDgLUBPogT4sqYy_XoBBn0aaaLxoKiilSSVeMhUtw?e=E72DGF </a:t>
            </a:r>
          </a:p>
        </p:txBody>
      </p:sp>
      <p:sp>
        <p:nvSpPr>
          <p:cNvPr id="4" name="Header Placeholder 3"/>
          <p:cNvSpPr>
            <a:spLocks noGrp="1"/>
          </p:cNvSpPr>
          <p:nvPr>
            <p:ph type="hdr" sz="quarter"/>
          </p:nvPr>
        </p:nvSpPr>
        <p:spPr/>
        <p:txBody>
          <a:bodyPr/>
          <a:lstStyle/>
          <a:p>
            <a:pPr defTabSz="924882">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78072" defTabSz="92461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24882">
              <a:defRPr/>
            </a:pPr>
            <a:fld id="{386CE63F-9E7F-4C04-9D0D-FCA25A8E9E86}" type="datetime8">
              <a:rPr lang="en-US">
                <a:solidFill>
                  <a:prstClr val="black"/>
                </a:solidFill>
                <a:latin typeface="Segoe UI" pitchFamily="34" charset="0"/>
              </a:rPr>
              <a:pPr defTabSz="924882">
                <a:defRPr/>
              </a:pPr>
              <a:t>6/30/2022 10:46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24882">
              <a:defRPr/>
            </a:pPr>
            <a:fld id="{B4008EB6-D09E-4580-8CD6-DDB14511944F}" type="slidenum">
              <a:rPr lang="en-US">
                <a:solidFill>
                  <a:prstClr val="black"/>
                </a:solidFill>
                <a:latin typeface="Segoe UI" pitchFamily="34" charset="0"/>
              </a:rPr>
              <a:pPr defTabSz="924882">
                <a:defRPr/>
              </a:pPr>
              <a:t>31</a:t>
            </a:fld>
            <a:endParaRPr lang="en-US">
              <a:solidFill>
                <a:prstClr val="black"/>
              </a:solidFill>
              <a:latin typeface="Segoe UI" pitchFamily="34" charset="0"/>
            </a:endParaRPr>
          </a:p>
        </p:txBody>
      </p:sp>
    </p:spTree>
    <p:extLst>
      <p:ext uri="{BB962C8B-B14F-4D97-AF65-F5344CB8AC3E}">
        <p14:creationId xmlns:p14="http://schemas.microsoft.com/office/powerpoint/2010/main" val="1795396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pPr>
            <a:endParaRPr lang="en-US" sz="1800">
              <a:latin typeface="Arial" panose="020B0604020202020204" pitchFamily="34" charset="0"/>
              <a:ea typeface="Arial" panose="020B0604020202020204" pitchFamily="34" charset="0"/>
            </a:endParaRPr>
          </a:p>
        </p:txBody>
      </p:sp>
      <p:sp>
        <p:nvSpPr>
          <p:cNvPr id="4" name="Header Placeholder 3"/>
          <p:cNvSpPr>
            <a:spLocks noGrp="1"/>
          </p:cNvSpPr>
          <p:nvPr>
            <p:ph type="hdr" sz="quarter"/>
          </p:nvPr>
        </p:nvSpPr>
        <p:spPr/>
        <p:txBody>
          <a:bodyPr/>
          <a:lstStyle/>
          <a:p>
            <a:pPr defTabSz="924882">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78072" defTabSz="92461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24882">
              <a:defRPr/>
            </a:pPr>
            <a:fld id="{386CE63F-9E7F-4C04-9D0D-FCA25A8E9E86}" type="datetime8">
              <a:rPr lang="en-US">
                <a:solidFill>
                  <a:prstClr val="black"/>
                </a:solidFill>
                <a:latin typeface="Segoe UI" pitchFamily="34" charset="0"/>
              </a:rPr>
              <a:pPr defTabSz="924882">
                <a:defRPr/>
              </a:pPr>
              <a:t>6/30/2022 10:46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24882">
              <a:defRPr/>
            </a:pPr>
            <a:fld id="{B4008EB6-D09E-4580-8CD6-DDB14511944F}" type="slidenum">
              <a:rPr lang="en-US">
                <a:solidFill>
                  <a:prstClr val="black"/>
                </a:solidFill>
                <a:latin typeface="Segoe UI" pitchFamily="34" charset="0"/>
              </a:rPr>
              <a:pPr defTabSz="924882">
                <a:defRPr/>
              </a:pPr>
              <a:t>4</a:t>
            </a:fld>
            <a:endParaRPr lang="en-US">
              <a:solidFill>
                <a:prstClr val="black"/>
              </a:solidFill>
              <a:latin typeface="Segoe UI" pitchFamily="34" charset="0"/>
            </a:endParaRPr>
          </a:p>
        </p:txBody>
      </p:sp>
    </p:spTree>
    <p:extLst>
      <p:ext uri="{BB962C8B-B14F-4D97-AF65-F5344CB8AC3E}">
        <p14:creationId xmlns:p14="http://schemas.microsoft.com/office/powerpoint/2010/main" val="1010704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24916">
              <a:defRPr/>
            </a:pPr>
            <a:fld id="{D29CAC0C-83E7-4249-962B-231BAECB4C5F}" type="slidenum">
              <a:rPr lang="en-US">
                <a:solidFill>
                  <a:prstClr val="black"/>
                </a:solidFill>
                <a:latin typeface="Calibri" panose="020F0502020204030204"/>
              </a:rPr>
              <a:pPr defTabSz="924916">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3406993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24916">
              <a:defRPr/>
            </a:pPr>
            <a:fld id="{D29CAC0C-83E7-4249-962B-231BAECB4C5F}" type="slidenum">
              <a:rPr lang="en-US">
                <a:solidFill>
                  <a:prstClr val="black"/>
                </a:solidFill>
                <a:latin typeface="Calibri" panose="020F0502020204030204"/>
              </a:rPr>
              <a:pPr defTabSz="924916">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1969004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9036" indent="-289036" defTabSz="924916">
              <a:spcAft>
                <a:spcPts val="607"/>
              </a:spcAft>
              <a:buFont typeface="Arial" panose="020B0604020202020204" pitchFamily="34" charset="0"/>
              <a:buChar char="•"/>
              <a:defRPr/>
            </a:pPr>
            <a:r>
              <a:rPr lang="en-US">
                <a:solidFill>
                  <a:srgbClr val="FFFFFF"/>
                </a:solidFill>
                <a:latin typeface="Segoe UI"/>
              </a:rPr>
              <a:t>No data integration pipelines required</a:t>
            </a:r>
          </a:p>
          <a:p>
            <a:pPr marL="289036" indent="-289036" defTabSz="924916">
              <a:spcAft>
                <a:spcPts val="607"/>
              </a:spcAft>
              <a:buFont typeface="Arial" panose="020B0604020202020204" pitchFamily="34" charset="0"/>
              <a:buChar char="•"/>
              <a:defRPr/>
            </a:pPr>
            <a:r>
              <a:rPr lang="en-US">
                <a:solidFill>
                  <a:srgbClr val="FFFFFF"/>
                </a:solidFill>
                <a:latin typeface="Segoe UI"/>
              </a:rPr>
              <a:t>Latency &lt;90s at 99th percentile</a:t>
            </a:r>
          </a:p>
          <a:p>
            <a:pPr marL="289036" indent="-289036" defTabSz="924916">
              <a:spcAft>
                <a:spcPts val="607"/>
              </a:spcAft>
              <a:buFont typeface="Arial" panose="020B0604020202020204" pitchFamily="34" charset="0"/>
              <a:buChar char="•"/>
              <a:defRPr/>
            </a:pPr>
            <a:r>
              <a:rPr lang="en-US">
                <a:solidFill>
                  <a:srgbClr val="FFFFFF"/>
                </a:solidFill>
                <a:latin typeface="Segoe UI"/>
              </a:rPr>
              <a:t>Near real-time insights on transactional data with no performance impact</a:t>
            </a:r>
          </a:p>
          <a:p>
            <a:pPr marL="289036" indent="-289036" defTabSz="924916">
              <a:spcAft>
                <a:spcPts val="607"/>
              </a:spcAft>
              <a:buFont typeface="Arial" panose="020B0604020202020204" pitchFamily="34" charset="0"/>
              <a:buChar char="•"/>
              <a:defRPr/>
            </a:pPr>
            <a:r>
              <a:rPr lang="en-US">
                <a:solidFill>
                  <a:srgbClr val="FFFFFF"/>
                </a:solidFill>
                <a:latin typeface="Segoe UI"/>
              </a:rPr>
              <a:t>1-click experience for Power BI dashboard </a:t>
            </a:r>
          </a:p>
          <a:p>
            <a:endParaRPr lang="en-US"/>
          </a:p>
        </p:txBody>
      </p:sp>
      <p:sp>
        <p:nvSpPr>
          <p:cNvPr id="4" name="Slide Number Placeholder 3"/>
          <p:cNvSpPr>
            <a:spLocks noGrp="1"/>
          </p:cNvSpPr>
          <p:nvPr>
            <p:ph type="sldNum" sz="quarter" idx="5"/>
          </p:nvPr>
        </p:nvSpPr>
        <p:spPr/>
        <p:txBody>
          <a:bodyPr/>
          <a:lstStyle/>
          <a:p>
            <a:pPr defTabSz="924916">
              <a:defRPr/>
            </a:pPr>
            <a:fld id="{D29CAC0C-83E7-4249-962B-231BAECB4C5F}" type="slidenum">
              <a:rPr lang="en-US">
                <a:solidFill>
                  <a:prstClr val="black"/>
                </a:solidFill>
                <a:latin typeface="Calibri" panose="020F0502020204030204"/>
              </a:rPr>
              <a:pPr defTabSz="924916">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3406993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panose="020F0502020204030204" pitchFamily="34" charset="0"/>
                <a:cs typeface="Times New Roman" panose="02020603050405020304" pitchFamily="18" charset="0"/>
              </a:rPr>
              <a:t>However, when customers want to discover deep insights from the data within Dataverse it requires stitching a multitude of services together. </a:t>
            </a:r>
            <a:r>
              <a:rPr lang="en-US">
                <a:solidFill>
                  <a:schemeClr val="accent1"/>
                </a:solidFill>
                <a:ea typeface="Calibri" panose="020F0502020204030204" pitchFamily="34" charset="0"/>
                <a:cs typeface="Times New Roman" panose="02020603050405020304" pitchFamily="18" charset="0"/>
              </a:rPr>
              <a:t>This creates a barrier between business applications data and analytical systems by </a:t>
            </a:r>
            <a:r>
              <a:rPr lang="en-US">
                <a:ea typeface="Calibri" panose="020F0502020204030204" pitchFamily="34" charset="0"/>
                <a:cs typeface="Times New Roman" panose="02020603050405020304" pitchFamily="18" charset="0"/>
              </a:rPr>
              <a:t>constantly copying data back and forth</a:t>
            </a:r>
            <a:r>
              <a:rPr lang="en-US">
                <a:solidFill>
                  <a:schemeClr val="accent1"/>
                </a:solidFill>
                <a:ea typeface="Calibri" panose="020F0502020204030204" pitchFamily="34" charset="0"/>
                <a:cs typeface="Times New Roman" panose="02020603050405020304" pitchFamily="18" charset="0"/>
              </a:rPr>
              <a:t>. This is a critical factor that impedes accelerated time-to-insight </a:t>
            </a:r>
            <a:r>
              <a:rPr lang="en-US">
                <a:ea typeface="Calibri" panose="020F0502020204030204" pitchFamily="34" charset="0"/>
                <a:cs typeface="Times New Roman" panose="02020603050405020304" pitchFamily="18" charset="0"/>
              </a:rPr>
              <a:t>and also results in constant maintenance and adjustments.</a:t>
            </a:r>
          </a:p>
        </p:txBody>
      </p:sp>
      <p:sp>
        <p:nvSpPr>
          <p:cNvPr id="4" name="Slide Number Placeholder 3"/>
          <p:cNvSpPr>
            <a:spLocks noGrp="1"/>
          </p:cNvSpPr>
          <p:nvPr>
            <p:ph type="sldNum" sz="quarter" idx="5"/>
          </p:nvPr>
        </p:nvSpPr>
        <p:spPr/>
        <p:txBody>
          <a:bodyPr/>
          <a:lstStyle/>
          <a:p>
            <a:pPr defTabSz="924916">
              <a:defRPr/>
            </a:pPr>
            <a:fld id="{D29CAC0C-83E7-4249-962B-231BAECB4C5F}" type="slidenum">
              <a:rPr lang="en-US">
                <a:solidFill>
                  <a:prstClr val="black"/>
                </a:solidFill>
                <a:latin typeface="Calibri" panose="020F0502020204030204"/>
              </a:rPr>
              <a:pPr defTabSz="924916">
                <a:def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899394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pPr>
            <a:endParaRPr lang="en-US" sz="1800">
              <a:latin typeface="Arial" panose="020B0604020202020204" pitchFamily="34" charset="0"/>
              <a:ea typeface="Arial" panose="020B0604020202020204" pitchFamily="34" charset="0"/>
            </a:endParaRPr>
          </a:p>
        </p:txBody>
      </p:sp>
      <p:sp>
        <p:nvSpPr>
          <p:cNvPr id="4" name="Header Placeholder 3"/>
          <p:cNvSpPr>
            <a:spLocks noGrp="1"/>
          </p:cNvSpPr>
          <p:nvPr>
            <p:ph type="hdr" sz="quarter"/>
          </p:nvPr>
        </p:nvSpPr>
        <p:spPr/>
        <p:txBody>
          <a:bodyPr/>
          <a:lstStyle/>
          <a:p>
            <a:pPr defTabSz="924882">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78072" defTabSz="92461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24882">
              <a:defRPr/>
            </a:pPr>
            <a:fld id="{386CE63F-9E7F-4C04-9D0D-FCA25A8E9E86}" type="datetime8">
              <a:rPr lang="en-US">
                <a:solidFill>
                  <a:prstClr val="black"/>
                </a:solidFill>
                <a:latin typeface="Segoe UI" pitchFamily="34" charset="0"/>
              </a:rPr>
              <a:pPr defTabSz="924882">
                <a:defRPr/>
              </a:pPr>
              <a:t>6/30/2022 10:46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24882">
              <a:defRPr/>
            </a:pPr>
            <a:fld id="{B4008EB6-D09E-4580-8CD6-DDB14511944F}" type="slidenum">
              <a:rPr lang="en-US">
                <a:solidFill>
                  <a:prstClr val="black"/>
                </a:solidFill>
                <a:latin typeface="Segoe UI" pitchFamily="34" charset="0"/>
              </a:rPr>
              <a:pPr defTabSz="924882">
                <a:defRPr/>
              </a:pPr>
              <a:t>9</a:t>
            </a:fld>
            <a:endParaRPr lang="en-US">
              <a:solidFill>
                <a:prstClr val="black"/>
              </a:solidFill>
              <a:latin typeface="Segoe UI" pitchFamily="34" charset="0"/>
            </a:endParaRPr>
          </a:p>
        </p:txBody>
      </p:sp>
    </p:spTree>
    <p:extLst>
      <p:ext uri="{BB962C8B-B14F-4D97-AF65-F5344CB8AC3E}">
        <p14:creationId xmlns:p14="http://schemas.microsoft.com/office/powerpoint/2010/main" val="497875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200B1B-A008-4E99-9160-98843ED3F5C1}" type="slidenum">
              <a:rPr lang="en-US" smtClean="0"/>
              <a:t>10</a:t>
            </a:fld>
            <a:endParaRPr lang="en-US"/>
          </a:p>
        </p:txBody>
      </p:sp>
    </p:spTree>
    <p:extLst>
      <p:ext uri="{BB962C8B-B14F-4D97-AF65-F5344CB8AC3E}">
        <p14:creationId xmlns:p14="http://schemas.microsoft.com/office/powerpoint/2010/main" val="40000720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0705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27750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77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23819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1738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80380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86442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3447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6426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0577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2035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56428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92894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59877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266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1303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44141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45589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35161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25006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02682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0078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95025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3022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73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331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21984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7251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02827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5899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5891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91324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019718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022058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05725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752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209911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20577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87674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4177943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6/30/2022</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108176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1600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blank">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407374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98241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06979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4208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4039167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60873580"/>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854"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 id="2147483734" r:id="rId29"/>
    <p:sldLayoutId id="2147483735" r:id="rId30"/>
    <p:sldLayoutId id="2147483736" r:id="rId31"/>
    <p:sldLayoutId id="2147483737" r:id="rId32"/>
    <p:sldLayoutId id="2147483738" r:id="rId33"/>
    <p:sldLayoutId id="2147483739" r:id="rId34"/>
    <p:sldLayoutId id="2147483740" r:id="rId35"/>
    <p:sldLayoutId id="2147483741" r:id="rId36"/>
    <p:sldLayoutId id="2147483742" r:id="rId37"/>
    <p:sldLayoutId id="2147483743" r:id="rId38"/>
    <p:sldLayoutId id="2147483744" r:id="rId39"/>
    <p:sldLayoutId id="2147483745" r:id="rId40"/>
    <p:sldLayoutId id="2147483746" r:id="rId41"/>
    <p:sldLayoutId id="2147483747" r:id="rId42"/>
    <p:sldLayoutId id="2147483748" r:id="rId43"/>
    <p:sldLayoutId id="2147483749" r:id="rId44"/>
    <p:sldLayoutId id="2147483750" r:id="rId45"/>
    <p:sldLayoutId id="2147483751" r:id="rId46"/>
    <p:sldLayoutId id="2147483855"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pn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64.png"/><Relationship Id="rId5" Type="http://schemas.microsoft.com/office/2007/relationships/hdphoto" Target="../media/hdphoto1.wdp"/><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hyperlink" Target="https://github.com/Azure/Test-Drive-Synapse-Link-For-DataVerse" TargetMode="External"/><Relationship Id="rId4" Type="http://schemas.openxmlformats.org/officeDocument/2006/relationships/hyperlink" Target="https://microsoft-my.sharepoint.com/personal/btattan_microsoft_com/_layouts/15/onedrive.aspx?id=%2Fpersonal%2Fbtattan%5Fmicrosoft%5Fcom%2FDocuments%2FMicrosoft%20Teams%20Chat%20Files%2FDemystiFriday%20%2D%20Synapse%20Link%20for%20Dataverse%2Emp4&amp;parent=%2Fpersonal%2Fbtattan%5Fmicrosoft%5Fcom%2FDocuments%2FMicrosoft%20Teams%20Chat%20Fil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3" Type="http://schemas.openxmlformats.org/officeDocument/2006/relationships/image" Target="../media/image68.emf"/><Relationship Id="rId7" Type="http://schemas.openxmlformats.org/officeDocument/2006/relationships/image" Target="../media/image61.png"/><Relationship Id="rId12" Type="http://schemas.openxmlformats.org/officeDocument/2006/relationships/image" Target="../media/image54.png"/><Relationship Id="rId17" Type="http://schemas.openxmlformats.org/officeDocument/2006/relationships/image" Target="../media/image80.svg"/><Relationship Id="rId2" Type="http://schemas.openxmlformats.org/officeDocument/2006/relationships/notesSlide" Target="../notesSlides/notesSlide13.xml"/><Relationship Id="rId16" Type="http://schemas.openxmlformats.org/officeDocument/2006/relationships/image" Target="../media/image79.png"/><Relationship Id="rId1" Type="http://schemas.openxmlformats.org/officeDocument/2006/relationships/slideLayout" Target="../slideLayouts/slideLayout10.xml"/><Relationship Id="rId6" Type="http://schemas.openxmlformats.org/officeDocument/2006/relationships/image" Target="../media/image71.png"/><Relationship Id="rId11" Type="http://schemas.openxmlformats.org/officeDocument/2006/relationships/image" Target="../media/image75.png"/><Relationship Id="rId5" Type="http://schemas.openxmlformats.org/officeDocument/2006/relationships/image" Target="../media/image70.jpeg"/><Relationship Id="rId15" Type="http://schemas.openxmlformats.org/officeDocument/2006/relationships/image" Target="../media/image78.png"/><Relationship Id="rId10" Type="http://schemas.openxmlformats.org/officeDocument/2006/relationships/image" Target="../media/image74.png"/><Relationship Id="rId4" Type="http://schemas.openxmlformats.org/officeDocument/2006/relationships/image" Target="../media/image69.jpeg"/><Relationship Id="rId9" Type="http://schemas.openxmlformats.org/officeDocument/2006/relationships/image" Target="../media/image73.png"/><Relationship Id="rId14"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58.svg"/><Relationship Id="rId3" Type="http://schemas.openxmlformats.org/officeDocument/2006/relationships/image" Target="../media/image13.png"/><Relationship Id="rId7" Type="http://schemas.openxmlformats.org/officeDocument/2006/relationships/image" Target="../media/image19.png"/><Relationship Id="rId12"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16.png"/><Relationship Id="rId11" Type="http://schemas.openxmlformats.org/officeDocument/2006/relationships/image" Target="../media/image56.png"/><Relationship Id="rId5" Type="http://schemas.openxmlformats.org/officeDocument/2006/relationships/image" Target="../media/image15.png"/><Relationship Id="rId15" Type="http://schemas.openxmlformats.org/officeDocument/2006/relationships/image" Target="../media/image18.png"/><Relationship Id="rId10" Type="http://schemas.openxmlformats.org/officeDocument/2006/relationships/image" Target="../media/image54.png"/><Relationship Id="rId4" Type="http://schemas.openxmlformats.org/officeDocument/2006/relationships/image" Target="../media/image14.png"/><Relationship Id="rId9" Type="http://schemas.openxmlformats.org/officeDocument/2006/relationships/image" Target="../media/image55.png"/><Relationship Id="rId1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89.png"/><Relationship Id="rId18" Type="http://schemas.openxmlformats.org/officeDocument/2006/relationships/image" Target="../media/image94.svg"/><Relationship Id="rId26" Type="http://schemas.openxmlformats.org/officeDocument/2006/relationships/image" Target="../media/image102.svg"/><Relationship Id="rId3" Type="http://schemas.openxmlformats.org/officeDocument/2006/relationships/image" Target="../media/image81.png"/><Relationship Id="rId21" Type="http://schemas.openxmlformats.org/officeDocument/2006/relationships/image" Target="../media/image97.png"/><Relationship Id="rId7" Type="http://schemas.openxmlformats.org/officeDocument/2006/relationships/image" Target="../media/image85.png"/><Relationship Id="rId12" Type="http://schemas.openxmlformats.org/officeDocument/2006/relationships/image" Target="../media/image32.svg"/><Relationship Id="rId17" Type="http://schemas.openxmlformats.org/officeDocument/2006/relationships/image" Target="../media/image93.png"/><Relationship Id="rId25" Type="http://schemas.openxmlformats.org/officeDocument/2006/relationships/image" Target="../media/image101.png"/><Relationship Id="rId2" Type="http://schemas.openxmlformats.org/officeDocument/2006/relationships/notesSlide" Target="../notesSlides/notesSlide16.xml"/><Relationship Id="rId16" Type="http://schemas.openxmlformats.org/officeDocument/2006/relationships/image" Target="../media/image92.svg"/><Relationship Id="rId20" Type="http://schemas.openxmlformats.org/officeDocument/2006/relationships/image" Target="../media/image96.svg"/><Relationship Id="rId29" Type="http://schemas.openxmlformats.org/officeDocument/2006/relationships/image" Target="../media/image105.png"/><Relationship Id="rId1" Type="http://schemas.openxmlformats.org/officeDocument/2006/relationships/slideLayout" Target="../slideLayouts/slideLayout10.xml"/><Relationship Id="rId6" Type="http://schemas.openxmlformats.org/officeDocument/2006/relationships/image" Target="../media/image84.svg"/><Relationship Id="rId11" Type="http://schemas.openxmlformats.org/officeDocument/2006/relationships/image" Target="../media/image31.png"/><Relationship Id="rId24" Type="http://schemas.openxmlformats.org/officeDocument/2006/relationships/image" Target="../media/image100.svg"/><Relationship Id="rId5" Type="http://schemas.openxmlformats.org/officeDocument/2006/relationships/image" Target="../media/image83.png"/><Relationship Id="rId15" Type="http://schemas.openxmlformats.org/officeDocument/2006/relationships/image" Target="../media/image91.png"/><Relationship Id="rId23" Type="http://schemas.openxmlformats.org/officeDocument/2006/relationships/image" Target="../media/image99.png"/><Relationship Id="rId28" Type="http://schemas.openxmlformats.org/officeDocument/2006/relationships/image" Target="../media/image104.svg"/><Relationship Id="rId10" Type="http://schemas.openxmlformats.org/officeDocument/2006/relationships/image" Target="../media/image88.svg"/><Relationship Id="rId19" Type="http://schemas.openxmlformats.org/officeDocument/2006/relationships/image" Target="../media/image95.pn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0.svg"/><Relationship Id="rId22" Type="http://schemas.openxmlformats.org/officeDocument/2006/relationships/image" Target="../media/image98.svg"/><Relationship Id="rId27" Type="http://schemas.openxmlformats.org/officeDocument/2006/relationships/image" Target="../media/image103.png"/><Relationship Id="rId30" Type="http://schemas.openxmlformats.org/officeDocument/2006/relationships/image" Target="../media/image106.svg"/></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112.svg"/><Relationship Id="rId13" Type="http://schemas.openxmlformats.org/officeDocument/2006/relationships/image" Target="../media/image117.png"/><Relationship Id="rId18" Type="http://schemas.openxmlformats.org/officeDocument/2006/relationships/image" Target="../media/image122.svg"/><Relationship Id="rId3" Type="http://schemas.openxmlformats.org/officeDocument/2006/relationships/image" Target="../media/image81.png"/><Relationship Id="rId21" Type="http://schemas.openxmlformats.org/officeDocument/2006/relationships/image" Target="../media/image125.png"/><Relationship Id="rId7" Type="http://schemas.openxmlformats.org/officeDocument/2006/relationships/image" Target="../media/image111.png"/><Relationship Id="rId12" Type="http://schemas.openxmlformats.org/officeDocument/2006/relationships/image" Target="../media/image116.svg"/><Relationship Id="rId17" Type="http://schemas.openxmlformats.org/officeDocument/2006/relationships/image" Target="../media/image121.png"/><Relationship Id="rId2" Type="http://schemas.openxmlformats.org/officeDocument/2006/relationships/notesSlide" Target="../notesSlides/notesSlide17.xml"/><Relationship Id="rId16" Type="http://schemas.openxmlformats.org/officeDocument/2006/relationships/image" Target="../media/image120.svg"/><Relationship Id="rId20" Type="http://schemas.openxmlformats.org/officeDocument/2006/relationships/image" Target="../media/image124.svg"/><Relationship Id="rId1" Type="http://schemas.openxmlformats.org/officeDocument/2006/relationships/slideLayout" Target="../slideLayouts/slideLayout10.xml"/><Relationship Id="rId6" Type="http://schemas.openxmlformats.org/officeDocument/2006/relationships/image" Target="../media/image110.svg"/><Relationship Id="rId11" Type="http://schemas.openxmlformats.org/officeDocument/2006/relationships/image" Target="../media/image115.png"/><Relationship Id="rId24" Type="http://schemas.openxmlformats.org/officeDocument/2006/relationships/image" Target="../media/image128.svg"/><Relationship Id="rId5" Type="http://schemas.openxmlformats.org/officeDocument/2006/relationships/image" Target="../media/image109.png"/><Relationship Id="rId15" Type="http://schemas.openxmlformats.org/officeDocument/2006/relationships/image" Target="../media/image119.png"/><Relationship Id="rId23" Type="http://schemas.openxmlformats.org/officeDocument/2006/relationships/image" Target="../media/image127.png"/><Relationship Id="rId10" Type="http://schemas.openxmlformats.org/officeDocument/2006/relationships/image" Target="../media/image114.svg"/><Relationship Id="rId19" Type="http://schemas.openxmlformats.org/officeDocument/2006/relationships/image" Target="../media/image123.png"/><Relationship Id="rId4" Type="http://schemas.openxmlformats.org/officeDocument/2006/relationships/image" Target="../media/image82.svg"/><Relationship Id="rId9" Type="http://schemas.openxmlformats.org/officeDocument/2006/relationships/image" Target="../media/image113.png"/><Relationship Id="rId14" Type="http://schemas.openxmlformats.org/officeDocument/2006/relationships/image" Target="../media/image118.svg"/><Relationship Id="rId22" Type="http://schemas.openxmlformats.org/officeDocument/2006/relationships/image" Target="../media/image126.svg"/></Relationships>
</file>

<file path=ppt/slides/_rels/slide22.xml.rels><?xml version="1.0" encoding="UTF-8" standalone="yes"?>
<Relationships xmlns="http://schemas.openxmlformats.org/package/2006/relationships"><Relationship Id="rId8" Type="http://schemas.openxmlformats.org/officeDocument/2006/relationships/image" Target="../media/image132.svg"/><Relationship Id="rId13" Type="http://schemas.openxmlformats.org/officeDocument/2006/relationships/image" Target="../media/image133.png"/><Relationship Id="rId18" Type="http://schemas.openxmlformats.org/officeDocument/2006/relationships/image" Target="../media/image138.svg"/><Relationship Id="rId26" Type="http://schemas.openxmlformats.org/officeDocument/2006/relationships/image" Target="../media/image146.svg"/><Relationship Id="rId3" Type="http://schemas.openxmlformats.org/officeDocument/2006/relationships/image" Target="../media/image81.png"/><Relationship Id="rId21" Type="http://schemas.openxmlformats.org/officeDocument/2006/relationships/image" Target="../media/image141.png"/><Relationship Id="rId7" Type="http://schemas.openxmlformats.org/officeDocument/2006/relationships/image" Target="../media/image131.png"/><Relationship Id="rId12" Type="http://schemas.openxmlformats.org/officeDocument/2006/relationships/image" Target="../media/image128.svg"/><Relationship Id="rId17" Type="http://schemas.openxmlformats.org/officeDocument/2006/relationships/image" Target="../media/image137.png"/><Relationship Id="rId25" Type="http://schemas.openxmlformats.org/officeDocument/2006/relationships/image" Target="../media/image145.png"/><Relationship Id="rId2" Type="http://schemas.openxmlformats.org/officeDocument/2006/relationships/notesSlide" Target="../notesSlides/notesSlide18.xml"/><Relationship Id="rId16" Type="http://schemas.openxmlformats.org/officeDocument/2006/relationships/image" Target="../media/image136.svg"/><Relationship Id="rId20" Type="http://schemas.openxmlformats.org/officeDocument/2006/relationships/image" Target="../media/image140.svg"/><Relationship Id="rId1" Type="http://schemas.openxmlformats.org/officeDocument/2006/relationships/slideLayout" Target="../slideLayouts/slideLayout10.xml"/><Relationship Id="rId6" Type="http://schemas.openxmlformats.org/officeDocument/2006/relationships/image" Target="../media/image130.svg"/><Relationship Id="rId11" Type="http://schemas.openxmlformats.org/officeDocument/2006/relationships/image" Target="../media/image127.png"/><Relationship Id="rId24" Type="http://schemas.openxmlformats.org/officeDocument/2006/relationships/image" Target="../media/image144.svg"/><Relationship Id="rId5" Type="http://schemas.openxmlformats.org/officeDocument/2006/relationships/image" Target="../media/image129.png"/><Relationship Id="rId15" Type="http://schemas.openxmlformats.org/officeDocument/2006/relationships/image" Target="../media/image135.png"/><Relationship Id="rId23" Type="http://schemas.openxmlformats.org/officeDocument/2006/relationships/image" Target="../media/image143.png"/><Relationship Id="rId10" Type="http://schemas.openxmlformats.org/officeDocument/2006/relationships/image" Target="../media/image126.svg"/><Relationship Id="rId19" Type="http://schemas.openxmlformats.org/officeDocument/2006/relationships/image" Target="../media/image139.png"/><Relationship Id="rId4" Type="http://schemas.openxmlformats.org/officeDocument/2006/relationships/image" Target="../media/image82.svg"/><Relationship Id="rId9" Type="http://schemas.openxmlformats.org/officeDocument/2006/relationships/image" Target="../media/image125.png"/><Relationship Id="rId14" Type="http://schemas.openxmlformats.org/officeDocument/2006/relationships/image" Target="../media/image134.svg"/><Relationship Id="rId22" Type="http://schemas.openxmlformats.org/officeDocument/2006/relationships/image" Target="../media/image142.svg"/></Relationships>
</file>

<file path=ppt/slides/_rels/slide23.xml.rels><?xml version="1.0" encoding="UTF-8" standalone="yes"?>
<Relationships xmlns="http://schemas.openxmlformats.org/package/2006/relationships"><Relationship Id="rId8" Type="http://schemas.openxmlformats.org/officeDocument/2006/relationships/image" Target="../media/image151.jpeg"/><Relationship Id="rId3" Type="http://schemas.openxmlformats.org/officeDocument/2006/relationships/image" Target="../media/image147.png"/><Relationship Id="rId7" Type="http://schemas.openxmlformats.org/officeDocument/2006/relationships/image" Target="../media/image150.svg"/><Relationship Id="rId12" Type="http://schemas.openxmlformats.org/officeDocument/2006/relationships/image" Target="../media/image155.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149.png"/><Relationship Id="rId11" Type="http://schemas.openxmlformats.org/officeDocument/2006/relationships/image" Target="../media/image154.svg"/><Relationship Id="rId5" Type="http://schemas.openxmlformats.org/officeDocument/2006/relationships/image" Target="../media/image54.png"/><Relationship Id="rId10" Type="http://schemas.openxmlformats.org/officeDocument/2006/relationships/image" Target="../media/image153.png"/><Relationship Id="rId4" Type="http://schemas.openxmlformats.org/officeDocument/2006/relationships/image" Target="../media/image148.svg"/><Relationship Id="rId9" Type="http://schemas.openxmlformats.org/officeDocument/2006/relationships/image" Target="../media/image152.jpeg"/></Relationships>
</file>

<file path=ppt/slides/_rels/slide24.xml.rels><?xml version="1.0" encoding="UTF-8" standalone="yes"?>
<Relationships xmlns="http://schemas.openxmlformats.org/package/2006/relationships"><Relationship Id="rId8" Type="http://schemas.openxmlformats.org/officeDocument/2006/relationships/image" Target="../media/image136.svg"/><Relationship Id="rId13" Type="http://schemas.openxmlformats.org/officeDocument/2006/relationships/image" Target="../media/image146.svg"/><Relationship Id="rId3" Type="http://schemas.openxmlformats.org/officeDocument/2006/relationships/image" Target="../media/image81.png"/><Relationship Id="rId7" Type="http://schemas.openxmlformats.org/officeDocument/2006/relationships/image" Target="../media/image135.png"/><Relationship Id="rId12" Type="http://schemas.openxmlformats.org/officeDocument/2006/relationships/image" Target="../media/image145.png"/><Relationship Id="rId17" Type="http://schemas.openxmlformats.org/officeDocument/2006/relationships/image" Target="../media/image162.svg"/><Relationship Id="rId2" Type="http://schemas.openxmlformats.org/officeDocument/2006/relationships/notesSlide" Target="../notesSlides/notesSlide20.xml"/><Relationship Id="rId16" Type="http://schemas.openxmlformats.org/officeDocument/2006/relationships/image" Target="../media/image161.png"/><Relationship Id="rId1" Type="http://schemas.openxmlformats.org/officeDocument/2006/relationships/slideLayout" Target="../slideLayouts/slideLayout10.xml"/><Relationship Id="rId6" Type="http://schemas.openxmlformats.org/officeDocument/2006/relationships/image" Target="../media/image134.svg"/><Relationship Id="rId11" Type="http://schemas.openxmlformats.org/officeDocument/2006/relationships/image" Target="../media/image158.png"/><Relationship Id="rId5" Type="http://schemas.openxmlformats.org/officeDocument/2006/relationships/image" Target="../media/image133.png"/><Relationship Id="rId15" Type="http://schemas.openxmlformats.org/officeDocument/2006/relationships/image" Target="../media/image160.svg"/><Relationship Id="rId10" Type="http://schemas.openxmlformats.org/officeDocument/2006/relationships/image" Target="../media/image157.svg"/><Relationship Id="rId4" Type="http://schemas.openxmlformats.org/officeDocument/2006/relationships/image" Target="../media/image82.svg"/><Relationship Id="rId9" Type="http://schemas.openxmlformats.org/officeDocument/2006/relationships/image" Target="../media/image156.png"/><Relationship Id="rId14" Type="http://schemas.openxmlformats.org/officeDocument/2006/relationships/image" Target="../media/image159.png"/></Relationships>
</file>

<file path=ppt/slides/_rels/slide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54.png"/><Relationship Id="rId4" Type="http://schemas.openxmlformats.org/officeDocument/2006/relationships/image" Target="../media/image154.svg"/></Relationships>
</file>

<file path=ppt/slides/_rels/slide26.xml.rels><?xml version="1.0" encoding="UTF-8" standalone="yes"?>
<Relationships xmlns="http://schemas.openxmlformats.org/package/2006/relationships"><Relationship Id="rId13" Type="http://schemas.openxmlformats.org/officeDocument/2006/relationships/image" Target="../media/image126.svg"/><Relationship Id="rId18" Type="http://schemas.openxmlformats.org/officeDocument/2006/relationships/image" Target="../media/image44.png"/><Relationship Id="rId26" Type="http://schemas.openxmlformats.org/officeDocument/2006/relationships/image" Target="../media/image169.png"/><Relationship Id="rId39" Type="http://schemas.openxmlformats.org/officeDocument/2006/relationships/image" Target="../media/image114.svg"/><Relationship Id="rId21" Type="http://schemas.openxmlformats.org/officeDocument/2006/relationships/image" Target="../media/image102.svg"/><Relationship Id="rId34" Type="http://schemas.openxmlformats.org/officeDocument/2006/relationships/image" Target="../media/image173.png"/><Relationship Id="rId42" Type="http://schemas.openxmlformats.org/officeDocument/2006/relationships/image" Target="../media/image119.png"/><Relationship Id="rId7" Type="http://schemas.openxmlformats.org/officeDocument/2006/relationships/image" Target="../media/image164.svg"/><Relationship Id="rId2" Type="http://schemas.openxmlformats.org/officeDocument/2006/relationships/image" Target="../media/image81.png"/><Relationship Id="rId16" Type="http://schemas.openxmlformats.org/officeDocument/2006/relationships/image" Target="../media/image109.png"/><Relationship Id="rId20" Type="http://schemas.openxmlformats.org/officeDocument/2006/relationships/image" Target="../media/image101.png"/><Relationship Id="rId29" Type="http://schemas.openxmlformats.org/officeDocument/2006/relationships/image" Target="../media/image22.svg"/><Relationship Id="rId41" Type="http://schemas.openxmlformats.org/officeDocument/2006/relationships/image" Target="../media/image116.svg"/><Relationship Id="rId1" Type="http://schemas.openxmlformats.org/officeDocument/2006/relationships/slideLayout" Target="../slideLayouts/slideLayout10.xml"/><Relationship Id="rId6" Type="http://schemas.openxmlformats.org/officeDocument/2006/relationships/image" Target="../media/image163.png"/><Relationship Id="rId11" Type="http://schemas.openxmlformats.org/officeDocument/2006/relationships/image" Target="../media/image168.svg"/><Relationship Id="rId24" Type="http://schemas.openxmlformats.org/officeDocument/2006/relationships/image" Target="../media/image156.png"/><Relationship Id="rId32" Type="http://schemas.openxmlformats.org/officeDocument/2006/relationships/image" Target="../media/image171.png"/><Relationship Id="rId37" Type="http://schemas.openxmlformats.org/officeDocument/2006/relationships/image" Target="../media/image112.svg"/><Relationship Id="rId40" Type="http://schemas.openxmlformats.org/officeDocument/2006/relationships/image" Target="../media/image115.png"/><Relationship Id="rId5" Type="http://schemas.openxmlformats.org/officeDocument/2006/relationships/image" Target="../media/image49.svg"/><Relationship Id="rId15" Type="http://schemas.openxmlformats.org/officeDocument/2006/relationships/image" Target="../media/image128.svg"/><Relationship Id="rId23" Type="http://schemas.openxmlformats.org/officeDocument/2006/relationships/image" Target="../media/image106.svg"/><Relationship Id="rId28" Type="http://schemas.openxmlformats.org/officeDocument/2006/relationships/image" Target="../media/image21.png"/><Relationship Id="rId36" Type="http://schemas.openxmlformats.org/officeDocument/2006/relationships/image" Target="../media/image111.png"/><Relationship Id="rId10" Type="http://schemas.openxmlformats.org/officeDocument/2006/relationships/image" Target="../media/image167.png"/><Relationship Id="rId19" Type="http://schemas.openxmlformats.org/officeDocument/2006/relationships/image" Target="../media/image45.svg"/><Relationship Id="rId31" Type="http://schemas.openxmlformats.org/officeDocument/2006/relationships/image" Target="../media/image86.svg"/><Relationship Id="rId4" Type="http://schemas.openxmlformats.org/officeDocument/2006/relationships/image" Target="../media/image48.png"/><Relationship Id="rId9" Type="http://schemas.openxmlformats.org/officeDocument/2006/relationships/image" Target="../media/image166.svg"/><Relationship Id="rId14" Type="http://schemas.openxmlformats.org/officeDocument/2006/relationships/image" Target="../media/image127.png"/><Relationship Id="rId22" Type="http://schemas.openxmlformats.org/officeDocument/2006/relationships/image" Target="../media/image105.png"/><Relationship Id="rId27" Type="http://schemas.openxmlformats.org/officeDocument/2006/relationships/image" Target="../media/image170.svg"/><Relationship Id="rId30" Type="http://schemas.openxmlformats.org/officeDocument/2006/relationships/image" Target="../media/image85.png"/><Relationship Id="rId35" Type="http://schemas.openxmlformats.org/officeDocument/2006/relationships/image" Target="../media/image174.svg"/><Relationship Id="rId43" Type="http://schemas.openxmlformats.org/officeDocument/2006/relationships/image" Target="../media/image120.svg"/><Relationship Id="rId8" Type="http://schemas.openxmlformats.org/officeDocument/2006/relationships/image" Target="../media/image165.png"/><Relationship Id="rId3" Type="http://schemas.openxmlformats.org/officeDocument/2006/relationships/image" Target="../media/image82.svg"/><Relationship Id="rId12" Type="http://schemas.openxmlformats.org/officeDocument/2006/relationships/image" Target="../media/image125.png"/><Relationship Id="rId17" Type="http://schemas.openxmlformats.org/officeDocument/2006/relationships/image" Target="../media/image110.svg"/><Relationship Id="rId25" Type="http://schemas.openxmlformats.org/officeDocument/2006/relationships/image" Target="../media/image157.svg"/><Relationship Id="rId33" Type="http://schemas.openxmlformats.org/officeDocument/2006/relationships/image" Target="../media/image172.svg"/><Relationship Id="rId38" Type="http://schemas.openxmlformats.org/officeDocument/2006/relationships/image" Target="../media/image113.png"/></Relationships>
</file>

<file path=ppt/slides/_rels/slide27.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178.svg"/><Relationship Id="rId18" Type="http://schemas.openxmlformats.org/officeDocument/2006/relationships/image" Target="../media/image135.png"/><Relationship Id="rId26" Type="http://schemas.openxmlformats.org/officeDocument/2006/relationships/image" Target="../media/image189.png"/><Relationship Id="rId3" Type="http://schemas.openxmlformats.org/officeDocument/2006/relationships/image" Target="../media/image82.svg"/><Relationship Id="rId21" Type="http://schemas.openxmlformats.org/officeDocument/2006/relationships/image" Target="../media/image184.svg"/><Relationship Id="rId7" Type="http://schemas.openxmlformats.org/officeDocument/2006/relationships/image" Target="../media/image176.svg"/><Relationship Id="rId12" Type="http://schemas.openxmlformats.org/officeDocument/2006/relationships/image" Target="../media/image177.png"/><Relationship Id="rId17" Type="http://schemas.openxmlformats.org/officeDocument/2006/relationships/image" Target="../media/image182.svg"/><Relationship Id="rId25" Type="http://schemas.openxmlformats.org/officeDocument/2006/relationships/image" Target="../media/image188.svg"/><Relationship Id="rId2" Type="http://schemas.openxmlformats.org/officeDocument/2006/relationships/image" Target="../media/image81.png"/><Relationship Id="rId16" Type="http://schemas.openxmlformats.org/officeDocument/2006/relationships/image" Target="../media/image181.png"/><Relationship Id="rId20" Type="http://schemas.openxmlformats.org/officeDocument/2006/relationships/image" Target="../media/image183.png"/><Relationship Id="rId1" Type="http://schemas.openxmlformats.org/officeDocument/2006/relationships/slideLayout" Target="../slideLayouts/slideLayout10.xml"/><Relationship Id="rId6" Type="http://schemas.openxmlformats.org/officeDocument/2006/relationships/image" Target="../media/image175.png"/><Relationship Id="rId11" Type="http://schemas.openxmlformats.org/officeDocument/2006/relationships/image" Target="../media/image36.svg"/><Relationship Id="rId24" Type="http://schemas.openxmlformats.org/officeDocument/2006/relationships/image" Target="../media/image187.png"/><Relationship Id="rId5" Type="http://schemas.openxmlformats.org/officeDocument/2006/relationships/image" Target="../media/image142.svg"/><Relationship Id="rId15" Type="http://schemas.openxmlformats.org/officeDocument/2006/relationships/image" Target="../media/image180.svg"/><Relationship Id="rId23" Type="http://schemas.openxmlformats.org/officeDocument/2006/relationships/image" Target="../media/image186.svg"/><Relationship Id="rId10" Type="http://schemas.openxmlformats.org/officeDocument/2006/relationships/image" Target="../media/image35.png"/><Relationship Id="rId19" Type="http://schemas.openxmlformats.org/officeDocument/2006/relationships/image" Target="../media/image136.svg"/><Relationship Id="rId4" Type="http://schemas.openxmlformats.org/officeDocument/2006/relationships/image" Target="../media/image141.png"/><Relationship Id="rId9" Type="http://schemas.openxmlformats.org/officeDocument/2006/relationships/image" Target="../media/image49.svg"/><Relationship Id="rId14" Type="http://schemas.openxmlformats.org/officeDocument/2006/relationships/image" Target="../media/image179.png"/><Relationship Id="rId22" Type="http://schemas.openxmlformats.org/officeDocument/2006/relationships/image" Target="../media/image185.png"/><Relationship Id="rId27" Type="http://schemas.openxmlformats.org/officeDocument/2006/relationships/image" Target="../media/image190.svg"/></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emf"/><Relationship Id="rId7" Type="http://schemas.openxmlformats.org/officeDocument/2006/relationships/image" Target="../media/image192.png"/><Relationship Id="rId12" Type="http://schemas.openxmlformats.org/officeDocument/2006/relationships/image" Target="../media/image194.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191.png"/><Relationship Id="rId11" Type="http://schemas.openxmlformats.org/officeDocument/2006/relationships/image" Target="../media/image193.png"/><Relationship Id="rId5" Type="http://schemas.openxmlformats.org/officeDocument/2006/relationships/image" Target="../media/image18.png"/><Relationship Id="rId10" Type="http://schemas.openxmlformats.org/officeDocument/2006/relationships/image" Target="../media/image54.png"/><Relationship Id="rId4" Type="http://schemas.openxmlformats.org/officeDocument/2006/relationships/image" Target="../media/image20.png"/><Relationship Id="rId9" Type="http://schemas.openxmlformats.org/officeDocument/2006/relationships/image" Target="../media/image60.sv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197.png"/><Relationship Id="rId2" Type="http://schemas.openxmlformats.org/officeDocument/2006/relationships/notesSlide" Target="../notesSlides/notesSlide23.xml"/><Relationship Id="rId1" Type="http://schemas.openxmlformats.org/officeDocument/2006/relationships/slideLayout" Target="../slideLayouts/slideLayout31.xml"/><Relationship Id="rId6" Type="http://schemas.microsoft.com/office/2007/relationships/hdphoto" Target="../media/hdphoto3.wdp"/><Relationship Id="rId5" Type="http://schemas.openxmlformats.org/officeDocument/2006/relationships/image" Target="../media/image196.png"/><Relationship Id="rId4" Type="http://schemas.openxmlformats.org/officeDocument/2006/relationships/image" Target="../media/image19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8.png"/><Relationship Id="rId4"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4.svg"/><Relationship Id="rId3" Type="http://schemas.openxmlformats.org/officeDocument/2006/relationships/image" Target="../media/image19.png"/><Relationship Id="rId21" Type="http://schemas.openxmlformats.org/officeDocument/2006/relationships/image" Target="../media/image36.svg"/><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3.png"/><Relationship Id="rId2" Type="http://schemas.openxmlformats.org/officeDocument/2006/relationships/notesSlide" Target="../notesSlides/notesSlide4.xml"/><Relationship Id="rId16" Type="http://schemas.openxmlformats.org/officeDocument/2006/relationships/image" Target="../media/image32.svg"/><Relationship Id="rId20" Type="http://schemas.openxmlformats.org/officeDocument/2006/relationships/image" Target="../media/image35.png"/><Relationship Id="rId1" Type="http://schemas.openxmlformats.org/officeDocument/2006/relationships/slideLayout" Target="../slideLayouts/slideLayout31.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1.png"/><Relationship Id="rId23" Type="http://schemas.openxmlformats.org/officeDocument/2006/relationships/image" Target="../media/image38.svg"/><Relationship Id="rId10" Type="http://schemas.openxmlformats.org/officeDocument/2006/relationships/image" Target="../media/image27.png"/><Relationship Id="rId19" Type="http://schemas.openxmlformats.org/officeDocument/2006/relationships/image" Target="../media/image1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13.png"/><Relationship Id="rId22"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0.svg"/><Relationship Id="rId18" Type="http://schemas.openxmlformats.org/officeDocument/2006/relationships/image" Target="../media/image24.svg"/><Relationship Id="rId26" Type="http://schemas.openxmlformats.org/officeDocument/2006/relationships/image" Target="../media/image41.png"/><Relationship Id="rId3" Type="http://schemas.openxmlformats.org/officeDocument/2006/relationships/image" Target="../media/image39.png"/><Relationship Id="rId21" Type="http://schemas.openxmlformats.org/officeDocument/2006/relationships/image" Target="../media/image13.png"/><Relationship Id="rId7" Type="http://schemas.openxmlformats.org/officeDocument/2006/relationships/image" Target="../media/image36.svg"/><Relationship Id="rId12" Type="http://schemas.openxmlformats.org/officeDocument/2006/relationships/image" Target="../media/image29.png"/><Relationship Id="rId17" Type="http://schemas.openxmlformats.org/officeDocument/2006/relationships/image" Target="../media/image23.png"/><Relationship Id="rId25" Type="http://schemas.openxmlformats.org/officeDocument/2006/relationships/image" Target="../media/image34.svg"/><Relationship Id="rId2" Type="http://schemas.openxmlformats.org/officeDocument/2006/relationships/notesSlide" Target="../notesSlides/notesSlide5.xml"/><Relationship Id="rId16" Type="http://schemas.openxmlformats.org/officeDocument/2006/relationships/image" Target="../media/image22.svg"/><Relationship Id="rId20" Type="http://schemas.openxmlformats.org/officeDocument/2006/relationships/image" Target="../media/image26.svg"/><Relationship Id="rId1" Type="http://schemas.openxmlformats.org/officeDocument/2006/relationships/slideLayout" Target="../slideLayouts/slideLayout31.xml"/><Relationship Id="rId6" Type="http://schemas.openxmlformats.org/officeDocument/2006/relationships/image" Target="../media/image35.png"/><Relationship Id="rId11" Type="http://schemas.openxmlformats.org/officeDocument/2006/relationships/image" Target="../media/image28.svg"/><Relationship Id="rId24" Type="http://schemas.openxmlformats.org/officeDocument/2006/relationships/image" Target="../media/image33.png"/><Relationship Id="rId5" Type="http://schemas.openxmlformats.org/officeDocument/2006/relationships/image" Target="../media/image17.png"/><Relationship Id="rId15" Type="http://schemas.openxmlformats.org/officeDocument/2006/relationships/image" Target="../media/image21.png"/><Relationship Id="rId23"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25.png"/><Relationship Id="rId4" Type="http://schemas.openxmlformats.org/officeDocument/2006/relationships/image" Target="../media/image40.svg"/><Relationship Id="rId9" Type="http://schemas.openxmlformats.org/officeDocument/2006/relationships/image" Target="../media/image38.svg"/><Relationship Id="rId14" Type="http://schemas.openxmlformats.org/officeDocument/2006/relationships/image" Target="../media/image19.png"/><Relationship Id="rId22" Type="http://schemas.openxmlformats.org/officeDocument/2006/relationships/image" Target="../media/image31.png"/></Relationships>
</file>

<file path=ppt/slides/_rels/slide7.xml.rels><?xml version="1.0" encoding="UTF-8" standalone="yes"?>
<Relationships xmlns="http://schemas.openxmlformats.org/package/2006/relationships"><Relationship Id="rId13" Type="http://schemas.openxmlformats.org/officeDocument/2006/relationships/image" Target="../media/image30.svg"/><Relationship Id="rId18" Type="http://schemas.openxmlformats.org/officeDocument/2006/relationships/image" Target="../media/image34.svg"/><Relationship Id="rId26" Type="http://schemas.openxmlformats.org/officeDocument/2006/relationships/image" Target="../media/image44.png"/><Relationship Id="rId21" Type="http://schemas.openxmlformats.org/officeDocument/2006/relationships/image" Target="../media/image36.svg"/><Relationship Id="rId34" Type="http://schemas.openxmlformats.org/officeDocument/2006/relationships/image" Target="../media/image51.svg"/><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3.png"/><Relationship Id="rId25" Type="http://schemas.openxmlformats.org/officeDocument/2006/relationships/image" Target="../media/image43.svg"/><Relationship Id="rId33" Type="http://schemas.openxmlformats.org/officeDocument/2006/relationships/image" Target="../media/image50.png"/><Relationship Id="rId2" Type="http://schemas.openxmlformats.org/officeDocument/2006/relationships/notesSlide" Target="../notesSlides/notesSlide6.xml"/><Relationship Id="rId16" Type="http://schemas.openxmlformats.org/officeDocument/2006/relationships/image" Target="../media/image32.svg"/><Relationship Id="rId20" Type="http://schemas.openxmlformats.org/officeDocument/2006/relationships/image" Target="../media/image35.png"/><Relationship Id="rId29" Type="http://schemas.openxmlformats.org/officeDocument/2006/relationships/image" Target="../media/image47.svg"/><Relationship Id="rId1" Type="http://schemas.openxmlformats.org/officeDocument/2006/relationships/slideLayout" Target="../slideLayouts/slideLayout31.xml"/><Relationship Id="rId6" Type="http://schemas.openxmlformats.org/officeDocument/2006/relationships/image" Target="../media/image23.png"/><Relationship Id="rId11" Type="http://schemas.openxmlformats.org/officeDocument/2006/relationships/image" Target="../media/image28.svg"/><Relationship Id="rId24" Type="http://schemas.openxmlformats.org/officeDocument/2006/relationships/image" Target="../media/image42.png"/><Relationship Id="rId32" Type="http://schemas.openxmlformats.org/officeDocument/2006/relationships/image" Target="../media/image16.png"/><Relationship Id="rId37" Type="http://schemas.openxmlformats.org/officeDocument/2006/relationships/image" Target="../media/image54.png"/><Relationship Id="rId5" Type="http://schemas.openxmlformats.org/officeDocument/2006/relationships/image" Target="../media/image22.svg"/><Relationship Id="rId15" Type="http://schemas.openxmlformats.org/officeDocument/2006/relationships/image" Target="../media/image31.png"/><Relationship Id="rId23" Type="http://schemas.openxmlformats.org/officeDocument/2006/relationships/image" Target="../media/image38.svg"/><Relationship Id="rId28" Type="http://schemas.openxmlformats.org/officeDocument/2006/relationships/image" Target="../media/image46.png"/><Relationship Id="rId36" Type="http://schemas.openxmlformats.org/officeDocument/2006/relationships/image" Target="../media/image53.svg"/><Relationship Id="rId10" Type="http://schemas.openxmlformats.org/officeDocument/2006/relationships/image" Target="../media/image27.png"/><Relationship Id="rId19" Type="http://schemas.openxmlformats.org/officeDocument/2006/relationships/image" Target="../media/image17.png"/><Relationship Id="rId31" Type="http://schemas.openxmlformats.org/officeDocument/2006/relationships/image" Target="../media/image49.sv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13.png"/><Relationship Id="rId22" Type="http://schemas.openxmlformats.org/officeDocument/2006/relationships/image" Target="../media/image37.png"/><Relationship Id="rId27" Type="http://schemas.openxmlformats.org/officeDocument/2006/relationships/image" Target="../media/image45.svg"/><Relationship Id="rId30" Type="http://schemas.openxmlformats.org/officeDocument/2006/relationships/image" Target="../media/image48.png"/><Relationship Id="rId35" Type="http://schemas.openxmlformats.org/officeDocument/2006/relationships/image" Target="../media/image52.png"/><Relationship Id="rId8" Type="http://schemas.openxmlformats.org/officeDocument/2006/relationships/image" Target="../media/image25.png"/><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58.svg"/><Relationship Id="rId3" Type="http://schemas.openxmlformats.org/officeDocument/2006/relationships/image" Target="../media/image13.png"/><Relationship Id="rId7" Type="http://schemas.openxmlformats.org/officeDocument/2006/relationships/image" Target="../media/image19.png"/><Relationship Id="rId12"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16.png"/><Relationship Id="rId11" Type="http://schemas.openxmlformats.org/officeDocument/2006/relationships/image" Target="../media/image56.png"/><Relationship Id="rId5" Type="http://schemas.openxmlformats.org/officeDocument/2006/relationships/image" Target="../media/image15.png"/><Relationship Id="rId15" Type="http://schemas.openxmlformats.org/officeDocument/2006/relationships/image" Target="../media/image18.png"/><Relationship Id="rId10" Type="http://schemas.openxmlformats.org/officeDocument/2006/relationships/image" Target="../media/image54.png"/><Relationship Id="rId4" Type="http://schemas.openxmlformats.org/officeDocument/2006/relationships/image" Target="../media/image14.png"/><Relationship Id="rId9" Type="http://schemas.openxmlformats.org/officeDocument/2006/relationships/image" Target="../media/image55.pn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emf"/><Relationship Id="rId7" Type="http://schemas.openxmlformats.org/officeDocument/2006/relationships/image" Target="../media/image60.sv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59.png"/><Relationship Id="rId5" Type="http://schemas.openxmlformats.org/officeDocument/2006/relationships/image" Target="../media/image18.png"/><Relationship Id="rId4" Type="http://schemas.openxmlformats.org/officeDocument/2006/relationships/image" Target="../media/image20.png"/><Relationship Id="rId9"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028013-2A1D-4FD0-A0F0-56CC3C289D86}"/>
              </a:ext>
              <a:ext uri="{C183D7F6-B498-43B3-948B-1728B52AA6E4}">
                <adec:decorative xmlns:adec="http://schemas.microsoft.com/office/drawing/2017/decorative" val="1"/>
              </a:ext>
            </a:extLst>
          </p:cNvPr>
          <p:cNvSpPr>
            <a:spLocks noGrp="1"/>
          </p:cNvSpPr>
          <p:nvPr>
            <p:ph type="title"/>
          </p:nvPr>
        </p:nvSpPr>
        <p:spPr>
          <a:xfrm>
            <a:off x="588963" y="457200"/>
            <a:ext cx="11017250" cy="430887"/>
          </a:xfrm>
        </p:spPr>
        <p:txBody>
          <a:bodyPr/>
          <a:lstStyle/>
          <a:p>
            <a:r>
              <a:rPr lang="en-US" sz="2800"/>
              <a:t>Synapse Link Pitch deck story mapping –</a:t>
            </a:r>
            <a:r>
              <a:rPr lang="en-US" sz="2800">
                <a:solidFill>
                  <a:schemeClr val="accent2"/>
                </a:solidFill>
              </a:rPr>
              <a:t>Link for </a:t>
            </a:r>
            <a:r>
              <a:rPr lang="en-US" sz="2800" err="1">
                <a:solidFill>
                  <a:schemeClr val="accent2"/>
                </a:solidFill>
              </a:rPr>
              <a:t>Dataverse</a:t>
            </a:r>
            <a:endParaRPr lang="en-US" sz="2800">
              <a:solidFill>
                <a:schemeClr val="accent2"/>
              </a:solidFill>
            </a:endParaRPr>
          </a:p>
        </p:txBody>
      </p:sp>
      <p:sp>
        <p:nvSpPr>
          <p:cNvPr id="53" name="TextBox 52">
            <a:extLst>
              <a:ext uri="{FF2B5EF4-FFF2-40B4-BE49-F238E27FC236}">
                <a16:creationId xmlns:a16="http://schemas.microsoft.com/office/drawing/2014/main" id="{12509C79-1FA2-4DB2-AFFA-A03884FEC0F6}"/>
              </a:ext>
              <a:ext uri="{C183D7F6-B498-43B3-948B-1728B52AA6E4}">
                <adec:decorative xmlns:adec="http://schemas.microsoft.com/office/drawing/2017/decorative" val="1"/>
              </a:ext>
            </a:extLst>
          </p:cNvPr>
          <p:cNvSpPr txBox="1"/>
          <p:nvPr/>
        </p:nvSpPr>
        <p:spPr>
          <a:xfrm>
            <a:off x="1672949" y="3747709"/>
            <a:ext cx="1059714" cy="890607"/>
          </a:xfrm>
          <a:prstGeom prst="rect">
            <a:avLst/>
          </a:prstGeom>
          <a:solidFill>
            <a:schemeClr val="accent4">
              <a:lumMod val="50000"/>
            </a:schemeClr>
          </a:solidFill>
        </p:spPr>
        <p:txBody>
          <a:bodyPr wrap="square" lIns="0" tIns="0" rIns="0" bIns="0" rtlCol="0" anchor="ctr" anchorCtr="0">
            <a:noAutofit/>
          </a:bodyPr>
          <a:lstStyle/>
          <a:p>
            <a:pPr algn="ctr"/>
            <a:r>
              <a:rPr lang="en-US" sz="1000">
                <a:gradFill>
                  <a:gsLst>
                    <a:gs pos="2917">
                      <a:schemeClr val="tx1"/>
                    </a:gs>
                    <a:gs pos="30000">
                      <a:schemeClr val="tx1"/>
                    </a:gs>
                  </a:gsLst>
                  <a:lin ang="5400000" scaled="0"/>
                </a:gradFill>
                <a:latin typeface="+mj-lt"/>
              </a:rPr>
              <a:t>Dataverse</a:t>
            </a:r>
            <a:br>
              <a:rPr lang="en-US" sz="800">
                <a:gradFill>
                  <a:gsLst>
                    <a:gs pos="2917">
                      <a:schemeClr val="tx1"/>
                    </a:gs>
                    <a:gs pos="30000">
                      <a:schemeClr val="tx1"/>
                    </a:gs>
                  </a:gsLst>
                  <a:lin ang="5400000" scaled="0"/>
                </a:gradFill>
                <a:latin typeface="+mj-lt"/>
              </a:rPr>
            </a:br>
            <a:r>
              <a:rPr lang="en-US" sz="800">
                <a:gradFill>
                  <a:gsLst>
                    <a:gs pos="2917">
                      <a:schemeClr val="tx1"/>
                    </a:gs>
                    <a:gs pos="30000">
                      <a:schemeClr val="tx1"/>
                    </a:gs>
                  </a:gsLst>
                  <a:lin ang="5400000" scaled="0"/>
                </a:gradFill>
                <a:latin typeface="+mj-lt"/>
              </a:rPr>
              <a:t>(Continued story</a:t>
            </a:r>
            <a:br>
              <a:rPr lang="en-US" sz="800">
                <a:gradFill>
                  <a:gsLst>
                    <a:gs pos="2917">
                      <a:schemeClr val="tx1"/>
                    </a:gs>
                    <a:gs pos="30000">
                      <a:schemeClr val="tx1"/>
                    </a:gs>
                  </a:gsLst>
                  <a:lin ang="5400000" scaled="0"/>
                </a:gradFill>
                <a:latin typeface="+mj-lt"/>
              </a:rPr>
            </a:br>
            <a:r>
              <a:rPr lang="en-US" sz="800">
                <a:gradFill>
                  <a:gsLst>
                    <a:gs pos="2917">
                      <a:schemeClr val="tx1"/>
                    </a:gs>
                    <a:gs pos="30000">
                      <a:schemeClr val="tx1"/>
                    </a:gs>
                  </a:gsLst>
                  <a:lin ang="5400000" scaled="0"/>
                </a:gradFill>
                <a:latin typeface="+mj-lt"/>
              </a:rPr>
              <a:t>from Azure</a:t>
            </a:r>
            <a:br>
              <a:rPr lang="en-US" sz="800">
                <a:gradFill>
                  <a:gsLst>
                    <a:gs pos="2917">
                      <a:schemeClr val="tx1"/>
                    </a:gs>
                    <a:gs pos="30000">
                      <a:schemeClr val="tx1"/>
                    </a:gs>
                  </a:gsLst>
                  <a:lin ang="5400000" scaled="0"/>
                </a:gradFill>
                <a:latin typeface="+mj-lt"/>
              </a:rPr>
            </a:br>
            <a:r>
              <a:rPr lang="en-US" sz="800">
                <a:gradFill>
                  <a:gsLst>
                    <a:gs pos="2917">
                      <a:schemeClr val="tx1"/>
                    </a:gs>
                    <a:gs pos="30000">
                      <a:schemeClr val="tx1"/>
                    </a:gs>
                  </a:gsLst>
                  <a:lin ang="5400000" scaled="0"/>
                </a:gradFill>
                <a:latin typeface="+mj-lt"/>
              </a:rPr>
              <a:t>Synapse link)</a:t>
            </a:r>
          </a:p>
        </p:txBody>
      </p:sp>
      <p:sp>
        <p:nvSpPr>
          <p:cNvPr id="54" name="Rectangle 53">
            <a:extLst>
              <a:ext uri="{FF2B5EF4-FFF2-40B4-BE49-F238E27FC236}">
                <a16:creationId xmlns:a16="http://schemas.microsoft.com/office/drawing/2014/main" id="{374E2E01-3220-4011-9E24-233AFA4BD391}"/>
              </a:ext>
              <a:ext uri="{C183D7F6-B498-43B3-948B-1728B52AA6E4}">
                <adec:decorative xmlns:adec="http://schemas.microsoft.com/office/drawing/2017/decorative" val="1"/>
              </a:ext>
            </a:extLst>
          </p:cNvPr>
          <p:cNvSpPr/>
          <p:nvPr/>
        </p:nvSpPr>
        <p:spPr bwMode="auto">
          <a:xfrm>
            <a:off x="3151138" y="3596845"/>
            <a:ext cx="1334814" cy="737929"/>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pt-BR" sz="1000">
                <a:gradFill>
                  <a:gsLst>
                    <a:gs pos="0">
                      <a:srgbClr val="FFFFFF"/>
                    </a:gs>
                    <a:gs pos="100000">
                      <a:srgbClr val="FFFFFF"/>
                    </a:gs>
                  </a:gsLst>
                  <a:lin ang="5400000" scaled="0"/>
                </a:gradFill>
                <a:ea typeface="Segoe UI" pitchFamily="34" charset="0"/>
                <a:cs typeface="Segoe UI" pitchFamily="34" charset="0"/>
              </a:rPr>
              <a:t>Azure Synapzse Link for Dataverse</a:t>
            </a:r>
          </a:p>
        </p:txBody>
      </p:sp>
      <p:sp>
        <p:nvSpPr>
          <p:cNvPr id="55" name="Rectangle 54">
            <a:extLst>
              <a:ext uri="{FF2B5EF4-FFF2-40B4-BE49-F238E27FC236}">
                <a16:creationId xmlns:a16="http://schemas.microsoft.com/office/drawing/2014/main" id="{0B3847C6-AE99-4D52-8880-8A69AF0E41CB}"/>
              </a:ext>
              <a:ext uri="{C183D7F6-B498-43B3-948B-1728B52AA6E4}">
                <adec:decorative xmlns:adec="http://schemas.microsoft.com/office/drawing/2017/decorative" val="1"/>
              </a:ext>
            </a:extLst>
          </p:cNvPr>
          <p:cNvSpPr/>
          <p:nvPr/>
        </p:nvSpPr>
        <p:spPr bwMode="auto">
          <a:xfrm>
            <a:off x="4654117" y="3596845"/>
            <a:ext cx="1334814" cy="737929"/>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Azure Synapse Link benefits</a:t>
            </a:r>
          </a:p>
        </p:txBody>
      </p:sp>
      <p:sp>
        <p:nvSpPr>
          <p:cNvPr id="56" name="Rectangle 55">
            <a:extLst>
              <a:ext uri="{FF2B5EF4-FFF2-40B4-BE49-F238E27FC236}">
                <a16:creationId xmlns:a16="http://schemas.microsoft.com/office/drawing/2014/main" id="{504F6F75-DE16-4240-B068-B2AFF3875394}"/>
              </a:ext>
              <a:ext uri="{C183D7F6-B498-43B3-948B-1728B52AA6E4}">
                <adec:decorative xmlns:adec="http://schemas.microsoft.com/office/drawing/2017/decorative" val="1"/>
              </a:ext>
            </a:extLst>
          </p:cNvPr>
          <p:cNvSpPr/>
          <p:nvPr/>
        </p:nvSpPr>
        <p:spPr bwMode="auto">
          <a:xfrm>
            <a:off x="6157097" y="3596845"/>
            <a:ext cx="1334814" cy="737929"/>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Common customer patterns SL for </a:t>
            </a:r>
            <a:r>
              <a:rPr lang="en-US" sz="1000" err="1">
                <a:gradFill>
                  <a:gsLst>
                    <a:gs pos="0">
                      <a:srgbClr val="FFFFFF"/>
                    </a:gs>
                    <a:gs pos="100000">
                      <a:srgbClr val="FFFFFF"/>
                    </a:gs>
                  </a:gsLst>
                  <a:lin ang="5400000" scaled="0"/>
                </a:gradFill>
                <a:ea typeface="Segoe UI" pitchFamily="34" charset="0"/>
                <a:cs typeface="Segoe UI" pitchFamily="34" charset="0"/>
              </a:rPr>
              <a:t>dataverse</a:t>
            </a:r>
            <a:endParaRPr lang="en-US" sz="100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3A79A5ED-AD21-47AE-BA8F-4F68FA4EA451}"/>
              </a:ext>
              <a:ext uri="{C183D7F6-B498-43B3-948B-1728B52AA6E4}">
                <adec:decorative xmlns:adec="http://schemas.microsoft.com/office/drawing/2017/decorative" val="1"/>
              </a:ext>
            </a:extLst>
          </p:cNvPr>
          <p:cNvSpPr/>
          <p:nvPr/>
        </p:nvSpPr>
        <p:spPr bwMode="auto">
          <a:xfrm>
            <a:off x="3151138" y="4377306"/>
            <a:ext cx="1334814" cy="68600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solidFill>
                  <a:schemeClr val="tx1"/>
                </a:solidFill>
                <a:ea typeface="Segoe UI" pitchFamily="34" charset="0"/>
                <a:cs typeface="Segoe UI" pitchFamily="34" charset="0"/>
              </a:rPr>
              <a:t>Removes barriers to insights</a:t>
            </a:r>
          </a:p>
        </p:txBody>
      </p:sp>
      <p:sp>
        <p:nvSpPr>
          <p:cNvPr id="60" name="Rectangle 59">
            <a:extLst>
              <a:ext uri="{FF2B5EF4-FFF2-40B4-BE49-F238E27FC236}">
                <a16:creationId xmlns:a16="http://schemas.microsoft.com/office/drawing/2014/main" id="{158C0F70-375B-4CBD-95DC-FC79F44AA525}"/>
              </a:ext>
              <a:ext uri="{C183D7F6-B498-43B3-948B-1728B52AA6E4}">
                <adec:decorative xmlns:adec="http://schemas.microsoft.com/office/drawing/2017/decorative" val="1"/>
              </a:ext>
            </a:extLst>
          </p:cNvPr>
          <p:cNvSpPr/>
          <p:nvPr/>
        </p:nvSpPr>
        <p:spPr bwMode="auto">
          <a:xfrm>
            <a:off x="4654117" y="4377306"/>
            <a:ext cx="1334814" cy="68600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114300" indent="-114300" algn="l" defTabSz="932472" fontAlgn="base">
              <a:spcBef>
                <a:spcPct val="0"/>
              </a:spcBef>
              <a:spcAft>
                <a:spcPct val="0"/>
              </a:spcAft>
              <a:buFont typeface="Arial" panose="020B0604020202020204" pitchFamily="34" charset="0"/>
              <a:buChar char="•"/>
            </a:pPr>
            <a:r>
              <a:rPr lang="en-US" sz="700">
                <a:solidFill>
                  <a:schemeClr val="tx1"/>
                </a:solidFill>
                <a:ea typeface="Segoe UI" pitchFamily="34" charset="0"/>
                <a:cs typeface="Segoe UI" pitchFamily="34" charset="0"/>
              </a:rPr>
              <a:t>Extended analytics possibilities</a:t>
            </a:r>
          </a:p>
          <a:p>
            <a:pPr marL="114300" indent="-114300" algn="l" defTabSz="932472" fontAlgn="base">
              <a:spcBef>
                <a:spcPct val="0"/>
              </a:spcBef>
              <a:spcAft>
                <a:spcPct val="0"/>
              </a:spcAft>
              <a:buFont typeface="Arial" panose="020B0604020202020204" pitchFamily="34" charset="0"/>
              <a:buChar char="•"/>
            </a:pPr>
            <a:r>
              <a:rPr lang="en-US" sz="700">
                <a:solidFill>
                  <a:schemeClr val="tx1"/>
                </a:solidFill>
                <a:ea typeface="Segoe UI" pitchFamily="34" charset="0"/>
                <a:cs typeface="Segoe UI" pitchFamily="34" charset="0"/>
              </a:rPr>
              <a:t>One data destination</a:t>
            </a:r>
          </a:p>
          <a:p>
            <a:pPr marL="114300" indent="-114300" algn="l" defTabSz="932472" fontAlgn="base">
              <a:spcBef>
                <a:spcPct val="0"/>
              </a:spcBef>
              <a:spcAft>
                <a:spcPct val="0"/>
              </a:spcAft>
              <a:buFont typeface="Arial" panose="020B0604020202020204" pitchFamily="34" charset="0"/>
              <a:buChar char="•"/>
            </a:pPr>
            <a:r>
              <a:rPr lang="en-US" sz="700">
                <a:solidFill>
                  <a:schemeClr val="tx1"/>
                </a:solidFill>
                <a:ea typeface="Segoe UI" pitchFamily="34" charset="0"/>
                <a:cs typeface="Segoe UI" pitchFamily="34" charset="0"/>
              </a:rPr>
              <a:t>Give back valuable time</a:t>
            </a:r>
          </a:p>
          <a:p>
            <a:pPr marL="114300" indent="-114300" algn="l" defTabSz="932472" fontAlgn="base">
              <a:spcBef>
                <a:spcPct val="0"/>
              </a:spcBef>
              <a:spcAft>
                <a:spcPct val="0"/>
              </a:spcAft>
              <a:buFont typeface="Arial" panose="020B0604020202020204" pitchFamily="34" charset="0"/>
              <a:buChar char="•"/>
            </a:pPr>
            <a:r>
              <a:rPr lang="en-US" sz="700">
                <a:solidFill>
                  <a:schemeClr val="tx1"/>
                </a:solidFill>
                <a:ea typeface="Segoe UI" pitchFamily="34" charset="0"/>
                <a:cs typeface="Segoe UI" pitchFamily="34" charset="0"/>
              </a:rPr>
              <a:t>Reduce costs</a:t>
            </a:r>
          </a:p>
        </p:txBody>
      </p:sp>
      <p:sp>
        <p:nvSpPr>
          <p:cNvPr id="61" name="Rectangle 60">
            <a:extLst>
              <a:ext uri="{FF2B5EF4-FFF2-40B4-BE49-F238E27FC236}">
                <a16:creationId xmlns:a16="http://schemas.microsoft.com/office/drawing/2014/main" id="{C90D72C9-53A0-424E-931F-ED49884CD33F}"/>
              </a:ext>
              <a:ext uri="{C183D7F6-B498-43B3-948B-1728B52AA6E4}">
                <adec:decorative xmlns:adec="http://schemas.microsoft.com/office/drawing/2017/decorative" val="1"/>
              </a:ext>
            </a:extLst>
          </p:cNvPr>
          <p:cNvSpPr/>
          <p:nvPr/>
        </p:nvSpPr>
        <p:spPr bwMode="auto">
          <a:xfrm>
            <a:off x="6157097" y="4377306"/>
            <a:ext cx="1334814" cy="68600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solidFill>
                  <a:schemeClr val="tx1"/>
                </a:solidFill>
                <a:ea typeface="Segoe UI" pitchFamily="34" charset="0"/>
                <a:cs typeface="Segoe UI" pitchFamily="34" charset="0"/>
              </a:rPr>
              <a:t>V1</a:t>
            </a:r>
          </a:p>
        </p:txBody>
      </p:sp>
      <p:sp>
        <p:nvSpPr>
          <p:cNvPr id="64" name="Rectangle 63">
            <a:extLst>
              <a:ext uri="{FF2B5EF4-FFF2-40B4-BE49-F238E27FC236}">
                <a16:creationId xmlns:a16="http://schemas.microsoft.com/office/drawing/2014/main" id="{6141AC8B-134A-4923-B59B-0D5DCE095632}"/>
              </a:ext>
              <a:ext uri="{C183D7F6-B498-43B3-948B-1728B52AA6E4}">
                <adec:decorative xmlns:adec="http://schemas.microsoft.com/office/drawing/2017/decorative" val="1"/>
              </a:ext>
            </a:extLst>
          </p:cNvPr>
          <p:cNvSpPr/>
          <p:nvPr/>
        </p:nvSpPr>
        <p:spPr bwMode="auto">
          <a:xfrm>
            <a:off x="3151138" y="3388035"/>
            <a:ext cx="1334814" cy="182179"/>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Solution</a:t>
            </a:r>
          </a:p>
        </p:txBody>
      </p:sp>
      <p:sp>
        <p:nvSpPr>
          <p:cNvPr id="71" name="Rectangle 70">
            <a:extLst>
              <a:ext uri="{FF2B5EF4-FFF2-40B4-BE49-F238E27FC236}">
                <a16:creationId xmlns:a16="http://schemas.microsoft.com/office/drawing/2014/main" id="{3FA2E127-6C6D-4B98-BB7E-C41FC2D13189}"/>
              </a:ext>
              <a:ext uri="{C183D7F6-B498-43B3-948B-1728B52AA6E4}">
                <adec:decorative xmlns:adec="http://schemas.microsoft.com/office/drawing/2017/decorative" val="1"/>
              </a:ext>
            </a:extLst>
          </p:cNvPr>
          <p:cNvSpPr/>
          <p:nvPr/>
        </p:nvSpPr>
        <p:spPr bwMode="auto">
          <a:xfrm>
            <a:off x="4654115" y="3385914"/>
            <a:ext cx="1334815" cy="182179"/>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Differentiators</a:t>
            </a:r>
          </a:p>
        </p:txBody>
      </p:sp>
      <p:sp>
        <p:nvSpPr>
          <p:cNvPr id="46" name="Rectangle 45">
            <a:extLst>
              <a:ext uri="{FF2B5EF4-FFF2-40B4-BE49-F238E27FC236}">
                <a16:creationId xmlns:a16="http://schemas.microsoft.com/office/drawing/2014/main" id="{79A41B3E-1B74-41E8-99D0-61476D2EA118}"/>
              </a:ext>
              <a:ext uri="{C183D7F6-B498-43B3-948B-1728B52AA6E4}">
                <adec:decorative xmlns:adec="http://schemas.microsoft.com/office/drawing/2017/decorative" val="1"/>
              </a:ext>
            </a:extLst>
          </p:cNvPr>
          <p:cNvSpPr/>
          <p:nvPr/>
        </p:nvSpPr>
        <p:spPr bwMode="auto">
          <a:xfrm>
            <a:off x="7660077" y="3596845"/>
            <a:ext cx="1334814" cy="737929"/>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Common customer patterns SL for </a:t>
            </a:r>
            <a:r>
              <a:rPr lang="en-US" sz="1000" err="1">
                <a:gradFill>
                  <a:gsLst>
                    <a:gs pos="0">
                      <a:srgbClr val="FFFFFF"/>
                    </a:gs>
                    <a:gs pos="100000">
                      <a:srgbClr val="FFFFFF"/>
                    </a:gs>
                  </a:gsLst>
                  <a:lin ang="5400000" scaled="0"/>
                </a:gradFill>
                <a:ea typeface="Segoe UI" pitchFamily="34" charset="0"/>
                <a:cs typeface="Segoe UI" pitchFamily="34" charset="0"/>
              </a:rPr>
              <a:t>dataverse</a:t>
            </a:r>
            <a:endParaRPr lang="en-US" sz="100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BBFC35A4-CFC5-4C67-9FB9-27AFE196CE02}"/>
              </a:ext>
              <a:ext uri="{C183D7F6-B498-43B3-948B-1728B52AA6E4}">
                <adec:decorative xmlns:adec="http://schemas.microsoft.com/office/drawing/2017/decorative" val="1"/>
              </a:ext>
            </a:extLst>
          </p:cNvPr>
          <p:cNvSpPr/>
          <p:nvPr/>
        </p:nvSpPr>
        <p:spPr bwMode="auto">
          <a:xfrm>
            <a:off x="7660077" y="4377306"/>
            <a:ext cx="1334814" cy="68600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solidFill>
                  <a:schemeClr val="tx1"/>
                </a:solidFill>
                <a:ea typeface="Segoe UI" pitchFamily="34" charset="0"/>
                <a:cs typeface="Segoe UI" pitchFamily="34" charset="0"/>
              </a:rPr>
              <a:t>V2</a:t>
            </a:r>
          </a:p>
        </p:txBody>
      </p:sp>
      <p:sp>
        <p:nvSpPr>
          <p:cNvPr id="65" name="Rectangle 64">
            <a:extLst>
              <a:ext uri="{FF2B5EF4-FFF2-40B4-BE49-F238E27FC236}">
                <a16:creationId xmlns:a16="http://schemas.microsoft.com/office/drawing/2014/main" id="{EC1B5DD1-4AEA-4D03-86B7-B35246DEAEE9}"/>
              </a:ext>
              <a:ext uri="{C183D7F6-B498-43B3-948B-1728B52AA6E4}">
                <adec:decorative xmlns:adec="http://schemas.microsoft.com/office/drawing/2017/decorative" val="1"/>
              </a:ext>
            </a:extLst>
          </p:cNvPr>
          <p:cNvSpPr/>
          <p:nvPr/>
        </p:nvSpPr>
        <p:spPr bwMode="auto">
          <a:xfrm>
            <a:off x="9163051" y="3596845"/>
            <a:ext cx="1334814" cy="737929"/>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Synapse workspace Demo or Walkthrough</a:t>
            </a:r>
          </a:p>
        </p:txBody>
      </p:sp>
      <p:sp>
        <p:nvSpPr>
          <p:cNvPr id="67" name="Rectangle 66">
            <a:extLst>
              <a:ext uri="{FF2B5EF4-FFF2-40B4-BE49-F238E27FC236}">
                <a16:creationId xmlns:a16="http://schemas.microsoft.com/office/drawing/2014/main" id="{560FD494-4B37-4F0B-AA1B-464292B34A82}"/>
              </a:ext>
              <a:ext uri="{C183D7F6-B498-43B3-948B-1728B52AA6E4}">
                <adec:decorative xmlns:adec="http://schemas.microsoft.com/office/drawing/2017/decorative" val="1"/>
              </a:ext>
            </a:extLst>
          </p:cNvPr>
          <p:cNvSpPr/>
          <p:nvPr/>
        </p:nvSpPr>
        <p:spPr bwMode="auto">
          <a:xfrm>
            <a:off x="10666031" y="3596845"/>
            <a:ext cx="1334814" cy="737929"/>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Synapse workspace video</a:t>
            </a:r>
          </a:p>
        </p:txBody>
      </p:sp>
      <p:sp>
        <p:nvSpPr>
          <p:cNvPr id="80" name="Rectangle 79">
            <a:extLst>
              <a:ext uri="{FF2B5EF4-FFF2-40B4-BE49-F238E27FC236}">
                <a16:creationId xmlns:a16="http://schemas.microsoft.com/office/drawing/2014/main" id="{E74A7A63-D16A-43AE-8AE3-E7E865F83D8E}"/>
              </a:ext>
              <a:ext uri="{C183D7F6-B498-43B3-948B-1728B52AA6E4}">
                <adec:decorative xmlns:adec="http://schemas.microsoft.com/office/drawing/2017/decorative" val="1"/>
              </a:ext>
            </a:extLst>
          </p:cNvPr>
          <p:cNvSpPr/>
          <p:nvPr/>
        </p:nvSpPr>
        <p:spPr bwMode="auto">
          <a:xfrm>
            <a:off x="6157093" y="3384166"/>
            <a:ext cx="2837798" cy="1821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Case examples - patterns</a:t>
            </a:r>
          </a:p>
        </p:txBody>
      </p:sp>
      <p:sp>
        <p:nvSpPr>
          <p:cNvPr id="81" name="Rectangle 80">
            <a:extLst>
              <a:ext uri="{FF2B5EF4-FFF2-40B4-BE49-F238E27FC236}">
                <a16:creationId xmlns:a16="http://schemas.microsoft.com/office/drawing/2014/main" id="{E48F695C-6FBE-4610-AE01-A849973AB269}"/>
              </a:ext>
              <a:ext uri="{C183D7F6-B498-43B3-948B-1728B52AA6E4}">
                <adec:decorative xmlns:adec="http://schemas.microsoft.com/office/drawing/2017/decorative" val="1"/>
              </a:ext>
            </a:extLst>
          </p:cNvPr>
          <p:cNvSpPr/>
          <p:nvPr/>
        </p:nvSpPr>
        <p:spPr bwMode="auto">
          <a:xfrm>
            <a:off x="9163047" y="3384166"/>
            <a:ext cx="2837798" cy="18217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How to - workspace</a:t>
            </a:r>
          </a:p>
        </p:txBody>
      </p:sp>
      <p:sp>
        <p:nvSpPr>
          <p:cNvPr id="3" name="Rectangle 2">
            <a:extLst>
              <a:ext uri="{FF2B5EF4-FFF2-40B4-BE49-F238E27FC236}">
                <a16:creationId xmlns:a16="http://schemas.microsoft.com/office/drawing/2014/main" id="{459065B5-A945-41DA-ABE0-9CD7B7DD10D2}"/>
              </a:ext>
              <a:ext uri="{C183D7F6-B498-43B3-948B-1728B52AA6E4}">
                <adec:decorative xmlns:adec="http://schemas.microsoft.com/office/drawing/2017/decorative" val="1"/>
              </a:ext>
            </a:extLst>
          </p:cNvPr>
          <p:cNvSpPr/>
          <p:nvPr/>
        </p:nvSpPr>
        <p:spPr bwMode="auto">
          <a:xfrm>
            <a:off x="1663926" y="1237088"/>
            <a:ext cx="1334814" cy="737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Data growing </a:t>
            </a:r>
          </a:p>
        </p:txBody>
      </p:sp>
      <p:sp>
        <p:nvSpPr>
          <p:cNvPr id="5" name="Rectangle 4">
            <a:extLst>
              <a:ext uri="{FF2B5EF4-FFF2-40B4-BE49-F238E27FC236}">
                <a16:creationId xmlns:a16="http://schemas.microsoft.com/office/drawing/2014/main" id="{39A66CB5-4549-4C1E-A27F-E7AE1AC8D3D8}"/>
              </a:ext>
              <a:ext uri="{C183D7F6-B498-43B3-948B-1728B52AA6E4}">
                <adec:decorative xmlns:adec="http://schemas.microsoft.com/office/drawing/2017/decorative" val="1"/>
              </a:ext>
            </a:extLst>
          </p:cNvPr>
          <p:cNvSpPr/>
          <p:nvPr/>
        </p:nvSpPr>
        <p:spPr bwMode="auto">
          <a:xfrm>
            <a:off x="3166905" y="1237088"/>
            <a:ext cx="1334814" cy="737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Preparing data requires multiple processes</a:t>
            </a:r>
          </a:p>
        </p:txBody>
      </p:sp>
      <p:sp>
        <p:nvSpPr>
          <p:cNvPr id="20" name="TextBox 19">
            <a:extLst>
              <a:ext uri="{FF2B5EF4-FFF2-40B4-BE49-F238E27FC236}">
                <a16:creationId xmlns:a16="http://schemas.microsoft.com/office/drawing/2014/main" id="{2CCCA4E3-3183-4621-A059-EDBE98F0F26C}"/>
              </a:ext>
              <a:ext uri="{C183D7F6-B498-43B3-948B-1728B52AA6E4}">
                <adec:decorative xmlns:adec="http://schemas.microsoft.com/office/drawing/2017/decorative" val="1"/>
              </a:ext>
            </a:extLst>
          </p:cNvPr>
          <p:cNvSpPr txBox="1"/>
          <p:nvPr/>
        </p:nvSpPr>
        <p:spPr>
          <a:xfrm>
            <a:off x="313896" y="1241982"/>
            <a:ext cx="1181864" cy="733036"/>
          </a:xfrm>
          <a:prstGeom prst="rect">
            <a:avLst/>
          </a:prstGeom>
          <a:solidFill>
            <a:schemeClr val="accent1"/>
          </a:solidFill>
        </p:spPr>
        <p:txBody>
          <a:bodyPr wrap="square" lIns="0" tIns="0" rIns="0" bIns="0" rtlCol="0" anchor="ctr" anchorCtr="0">
            <a:noAutofit/>
          </a:bodyPr>
          <a:lstStyle/>
          <a:p>
            <a:pPr algn="ctr"/>
            <a:r>
              <a:rPr lang="en-US" sz="1000">
                <a:gradFill>
                  <a:gsLst>
                    <a:gs pos="2917">
                      <a:schemeClr val="tx1"/>
                    </a:gs>
                    <a:gs pos="30000">
                      <a:schemeClr val="tx1"/>
                    </a:gs>
                  </a:gsLst>
                  <a:lin ang="5400000" scaled="0"/>
                </a:gradFill>
                <a:latin typeface="+mj-lt"/>
              </a:rPr>
              <a:t>Azure</a:t>
            </a:r>
            <a:br>
              <a:rPr lang="en-US" sz="1000">
                <a:gradFill>
                  <a:gsLst>
                    <a:gs pos="2917">
                      <a:schemeClr val="tx1"/>
                    </a:gs>
                    <a:gs pos="30000">
                      <a:schemeClr val="tx1"/>
                    </a:gs>
                  </a:gsLst>
                  <a:lin ang="5400000" scaled="0"/>
                </a:gradFill>
                <a:latin typeface="+mj-lt"/>
              </a:rPr>
            </a:br>
            <a:r>
              <a:rPr lang="en-US" sz="1000">
                <a:gradFill>
                  <a:gsLst>
                    <a:gs pos="2917">
                      <a:schemeClr val="tx1"/>
                    </a:gs>
                    <a:gs pos="30000">
                      <a:schemeClr val="tx1"/>
                    </a:gs>
                  </a:gsLst>
                  <a:lin ang="5400000" scaled="0"/>
                </a:gradFill>
                <a:latin typeface="+mj-lt"/>
              </a:rPr>
              <a:t>Synapse Link</a:t>
            </a:r>
          </a:p>
        </p:txBody>
      </p:sp>
      <p:sp>
        <p:nvSpPr>
          <p:cNvPr id="21" name="Rectangle 20">
            <a:extLst>
              <a:ext uri="{FF2B5EF4-FFF2-40B4-BE49-F238E27FC236}">
                <a16:creationId xmlns:a16="http://schemas.microsoft.com/office/drawing/2014/main" id="{783450A3-C364-4327-BE4A-1235D8699DE2}"/>
              </a:ext>
              <a:ext uri="{C183D7F6-B498-43B3-948B-1728B52AA6E4}">
                <adec:decorative xmlns:adec="http://schemas.microsoft.com/office/drawing/2017/decorative" val="1"/>
              </a:ext>
            </a:extLst>
          </p:cNvPr>
          <p:cNvSpPr/>
          <p:nvPr/>
        </p:nvSpPr>
        <p:spPr bwMode="auto">
          <a:xfrm>
            <a:off x="4669884" y="1237088"/>
            <a:ext cx="1334814" cy="737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Processes create additional issues that stall data</a:t>
            </a:r>
          </a:p>
        </p:txBody>
      </p:sp>
      <p:sp>
        <p:nvSpPr>
          <p:cNvPr id="22" name="Rectangle 21">
            <a:extLst>
              <a:ext uri="{FF2B5EF4-FFF2-40B4-BE49-F238E27FC236}">
                <a16:creationId xmlns:a16="http://schemas.microsoft.com/office/drawing/2014/main" id="{F1562517-CB2A-4CDE-8BFD-E4920949553B}"/>
              </a:ext>
              <a:ext uri="{C183D7F6-B498-43B3-948B-1728B52AA6E4}">
                <adec:decorative xmlns:adec="http://schemas.microsoft.com/office/drawing/2017/decorative" val="1"/>
              </a:ext>
            </a:extLst>
          </p:cNvPr>
          <p:cNvSpPr/>
          <p:nvPr/>
        </p:nvSpPr>
        <p:spPr bwMode="auto">
          <a:xfrm>
            <a:off x="6172863" y="1237088"/>
            <a:ext cx="1334814" cy="737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Synapse datalink intro</a:t>
            </a:r>
          </a:p>
        </p:txBody>
      </p:sp>
      <p:sp>
        <p:nvSpPr>
          <p:cNvPr id="23" name="Rectangle 22">
            <a:extLst>
              <a:ext uri="{FF2B5EF4-FFF2-40B4-BE49-F238E27FC236}">
                <a16:creationId xmlns:a16="http://schemas.microsoft.com/office/drawing/2014/main" id="{3D94F60D-03BA-4403-A6C2-A992B6BEA8E9}"/>
              </a:ext>
              <a:ext uri="{C183D7F6-B498-43B3-948B-1728B52AA6E4}">
                <adec:decorative xmlns:adec="http://schemas.microsoft.com/office/drawing/2017/decorative" val="1"/>
              </a:ext>
            </a:extLst>
          </p:cNvPr>
          <p:cNvSpPr/>
          <p:nvPr/>
        </p:nvSpPr>
        <p:spPr bwMode="auto">
          <a:xfrm>
            <a:off x="7675843" y="1237088"/>
            <a:ext cx="1334814" cy="737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Azure Synapse architecture</a:t>
            </a:r>
          </a:p>
        </p:txBody>
      </p:sp>
      <p:sp>
        <p:nvSpPr>
          <p:cNvPr id="24" name="Rectangle 23">
            <a:extLst>
              <a:ext uri="{FF2B5EF4-FFF2-40B4-BE49-F238E27FC236}">
                <a16:creationId xmlns:a16="http://schemas.microsoft.com/office/drawing/2014/main" id="{F9219038-CDEE-444C-A012-0613C2783506}"/>
              </a:ext>
              <a:ext uri="{C183D7F6-B498-43B3-948B-1728B52AA6E4}">
                <adec:decorative xmlns:adec="http://schemas.microsoft.com/office/drawing/2017/decorative" val="1"/>
              </a:ext>
            </a:extLst>
          </p:cNvPr>
          <p:cNvSpPr/>
          <p:nvPr/>
        </p:nvSpPr>
        <p:spPr bwMode="auto">
          <a:xfrm>
            <a:off x="1663926" y="1016754"/>
            <a:ext cx="4309242" cy="18217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Problem</a:t>
            </a:r>
          </a:p>
        </p:txBody>
      </p:sp>
      <p:sp>
        <p:nvSpPr>
          <p:cNvPr id="25" name="Rectangle 24">
            <a:extLst>
              <a:ext uri="{FF2B5EF4-FFF2-40B4-BE49-F238E27FC236}">
                <a16:creationId xmlns:a16="http://schemas.microsoft.com/office/drawing/2014/main" id="{000C5C3B-9B4D-4382-B36D-FA4131D236C5}"/>
              </a:ext>
              <a:ext uri="{C183D7F6-B498-43B3-948B-1728B52AA6E4}">
                <adec:decorative xmlns:adec="http://schemas.microsoft.com/office/drawing/2017/decorative" val="1"/>
              </a:ext>
            </a:extLst>
          </p:cNvPr>
          <p:cNvSpPr/>
          <p:nvPr/>
        </p:nvSpPr>
        <p:spPr bwMode="auto">
          <a:xfrm>
            <a:off x="6172862" y="1016754"/>
            <a:ext cx="2837794" cy="17780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Solution</a:t>
            </a:r>
          </a:p>
        </p:txBody>
      </p:sp>
      <p:sp>
        <p:nvSpPr>
          <p:cNvPr id="26" name="Rectangle 25">
            <a:extLst>
              <a:ext uri="{FF2B5EF4-FFF2-40B4-BE49-F238E27FC236}">
                <a16:creationId xmlns:a16="http://schemas.microsoft.com/office/drawing/2014/main" id="{045C32D1-FBA6-4C64-8E94-F9339BB46530}"/>
              </a:ext>
              <a:ext uri="{C183D7F6-B498-43B3-948B-1728B52AA6E4}">
                <adec:decorative xmlns:adec="http://schemas.microsoft.com/office/drawing/2017/decorative" val="1"/>
              </a:ext>
            </a:extLst>
          </p:cNvPr>
          <p:cNvSpPr/>
          <p:nvPr/>
        </p:nvSpPr>
        <p:spPr bwMode="auto">
          <a:xfrm>
            <a:off x="1663926" y="2017549"/>
            <a:ext cx="1334814" cy="124710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solidFill>
                  <a:schemeClr val="tx1"/>
                </a:solidFill>
                <a:ea typeface="Segoe UI" pitchFamily="34" charset="0"/>
                <a:cs typeface="Segoe UI" pitchFamily="34" charset="0"/>
              </a:rPr>
              <a:t>Data types are complex and growing</a:t>
            </a:r>
          </a:p>
          <a:p>
            <a:pPr marL="114300" indent="-114300" algn="l" defTabSz="932472" fontAlgn="base">
              <a:spcBef>
                <a:spcPct val="0"/>
              </a:spcBef>
              <a:spcAft>
                <a:spcPct val="0"/>
              </a:spcAft>
              <a:buFont typeface="Arial" panose="020B0604020202020204" pitchFamily="34" charset="0"/>
              <a:buChar char="•"/>
            </a:pPr>
            <a:r>
              <a:rPr lang="en-US" sz="700">
                <a:solidFill>
                  <a:schemeClr val="tx1"/>
                </a:solidFill>
                <a:ea typeface="Segoe UI" pitchFamily="34" charset="0"/>
                <a:cs typeface="Segoe UI" pitchFamily="34" charset="0"/>
              </a:rPr>
              <a:t>Relational</a:t>
            </a:r>
          </a:p>
          <a:p>
            <a:pPr marL="114300" indent="-114300" algn="l" defTabSz="932472" fontAlgn="base">
              <a:spcBef>
                <a:spcPct val="0"/>
              </a:spcBef>
              <a:spcAft>
                <a:spcPct val="0"/>
              </a:spcAft>
              <a:buFont typeface="Arial" panose="020B0604020202020204" pitchFamily="34" charset="0"/>
              <a:buChar char="•"/>
            </a:pPr>
            <a:r>
              <a:rPr lang="en-US" sz="700">
                <a:solidFill>
                  <a:schemeClr val="tx1"/>
                </a:solidFill>
                <a:ea typeface="Segoe UI" pitchFamily="34" charset="0"/>
                <a:cs typeface="Segoe UI" pitchFamily="34" charset="0"/>
              </a:rPr>
              <a:t>Business apps</a:t>
            </a:r>
          </a:p>
          <a:p>
            <a:pPr marL="114300" indent="-114300" algn="l" defTabSz="932472" fontAlgn="base">
              <a:spcBef>
                <a:spcPct val="0"/>
              </a:spcBef>
              <a:spcAft>
                <a:spcPct val="0"/>
              </a:spcAft>
              <a:buFont typeface="Arial" panose="020B0604020202020204" pitchFamily="34" charset="0"/>
              <a:buChar char="•"/>
            </a:pPr>
            <a:r>
              <a:rPr lang="en-US" sz="700">
                <a:solidFill>
                  <a:schemeClr val="tx1"/>
                </a:solidFill>
                <a:ea typeface="Segoe UI" pitchFamily="34" charset="0"/>
                <a:cs typeface="Segoe UI" pitchFamily="34" charset="0"/>
              </a:rPr>
              <a:t>Operational databases</a:t>
            </a:r>
            <a:br>
              <a:rPr lang="en-US" sz="700">
                <a:solidFill>
                  <a:schemeClr val="tx1"/>
                </a:solidFill>
                <a:ea typeface="Segoe UI" pitchFamily="34" charset="0"/>
                <a:cs typeface="Segoe UI" pitchFamily="34" charset="0"/>
              </a:rPr>
            </a:br>
            <a:endParaRPr lang="en-US" sz="700">
              <a:solidFill>
                <a:schemeClr val="tx1"/>
              </a:soli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0A72E5A3-33CB-4A52-98E5-0BD287FE2617}"/>
              </a:ext>
              <a:ext uri="{C183D7F6-B498-43B3-948B-1728B52AA6E4}">
                <adec:decorative xmlns:adec="http://schemas.microsoft.com/office/drawing/2017/decorative" val="1"/>
              </a:ext>
            </a:extLst>
          </p:cNvPr>
          <p:cNvSpPr/>
          <p:nvPr/>
        </p:nvSpPr>
        <p:spPr bwMode="auto">
          <a:xfrm>
            <a:off x="3166905" y="2017549"/>
            <a:ext cx="1334814" cy="124710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solidFill>
                  <a:schemeClr val="tx1"/>
                </a:solidFill>
                <a:ea typeface="Segoe UI" pitchFamily="34" charset="0"/>
                <a:cs typeface="Segoe UI" pitchFamily="34" charset="0"/>
              </a:rPr>
              <a:t>Each data type requires individualized processes</a:t>
            </a:r>
          </a:p>
          <a:p>
            <a:pPr marL="114300" indent="-114300" algn="l" defTabSz="932472" fontAlgn="base">
              <a:spcBef>
                <a:spcPct val="0"/>
              </a:spcBef>
              <a:spcAft>
                <a:spcPct val="0"/>
              </a:spcAft>
              <a:buFont typeface="Arial" panose="020B0604020202020204" pitchFamily="34" charset="0"/>
              <a:buChar char="•"/>
            </a:pPr>
            <a:r>
              <a:rPr lang="en-US" sz="700">
                <a:solidFill>
                  <a:schemeClr val="tx1"/>
                </a:solidFill>
                <a:ea typeface="Segoe UI" pitchFamily="34" charset="0"/>
                <a:cs typeface="Segoe UI" pitchFamily="34" charset="0"/>
              </a:rPr>
              <a:t>Extract</a:t>
            </a:r>
          </a:p>
          <a:p>
            <a:pPr marL="114300" indent="-114300" algn="l" defTabSz="932472" fontAlgn="base">
              <a:spcBef>
                <a:spcPct val="0"/>
              </a:spcBef>
              <a:spcAft>
                <a:spcPct val="0"/>
              </a:spcAft>
              <a:buFont typeface="Arial" panose="020B0604020202020204" pitchFamily="34" charset="0"/>
              <a:buChar char="•"/>
            </a:pPr>
            <a:r>
              <a:rPr lang="en-US" sz="700">
                <a:solidFill>
                  <a:schemeClr val="tx1"/>
                </a:solidFill>
                <a:ea typeface="Segoe UI" pitchFamily="34" charset="0"/>
                <a:cs typeface="Segoe UI" pitchFamily="34" charset="0"/>
              </a:rPr>
              <a:t>Prepare</a:t>
            </a:r>
          </a:p>
          <a:p>
            <a:pPr marL="114300" indent="-114300" algn="l" defTabSz="932472" fontAlgn="base">
              <a:spcBef>
                <a:spcPct val="0"/>
              </a:spcBef>
              <a:spcAft>
                <a:spcPct val="0"/>
              </a:spcAft>
              <a:buFont typeface="Arial" panose="020B0604020202020204" pitchFamily="34" charset="0"/>
              <a:buChar char="•"/>
            </a:pPr>
            <a:r>
              <a:rPr lang="en-US" sz="700">
                <a:solidFill>
                  <a:schemeClr val="tx1"/>
                </a:solidFill>
                <a:ea typeface="Segoe UI" pitchFamily="34" charset="0"/>
                <a:cs typeface="Segoe UI" pitchFamily="34" charset="0"/>
              </a:rPr>
              <a:t>Load</a:t>
            </a:r>
          </a:p>
          <a:p>
            <a:pPr algn="l" defTabSz="932472" fontAlgn="base">
              <a:spcBef>
                <a:spcPct val="0"/>
              </a:spcBef>
              <a:spcAft>
                <a:spcPct val="0"/>
              </a:spcAft>
            </a:pPr>
            <a:r>
              <a:rPr lang="en-US" sz="700">
                <a:solidFill>
                  <a:schemeClr val="tx1"/>
                </a:solidFill>
                <a:ea typeface="Segoe UI" pitchFamily="34" charset="0"/>
                <a:cs typeface="Segoe UI" pitchFamily="34" charset="0"/>
              </a:rPr>
              <a:t>Which creates more load and process  - multiplying complexity problem</a:t>
            </a:r>
          </a:p>
        </p:txBody>
      </p:sp>
      <p:sp>
        <p:nvSpPr>
          <p:cNvPr id="28" name="Rectangle 27">
            <a:extLst>
              <a:ext uri="{FF2B5EF4-FFF2-40B4-BE49-F238E27FC236}">
                <a16:creationId xmlns:a16="http://schemas.microsoft.com/office/drawing/2014/main" id="{D05D6F6A-B3EF-444C-BD4D-6E054930ECF4}"/>
              </a:ext>
              <a:ext uri="{C183D7F6-B498-43B3-948B-1728B52AA6E4}">
                <adec:decorative xmlns:adec="http://schemas.microsoft.com/office/drawing/2017/decorative" val="1"/>
              </a:ext>
            </a:extLst>
          </p:cNvPr>
          <p:cNvSpPr/>
          <p:nvPr/>
        </p:nvSpPr>
        <p:spPr bwMode="auto">
          <a:xfrm>
            <a:off x="4669884" y="2017549"/>
            <a:ext cx="1334814" cy="124710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solidFill>
                  <a:schemeClr val="tx1"/>
                </a:solidFill>
                <a:ea typeface="Segoe UI" pitchFamily="34" charset="0"/>
                <a:cs typeface="Segoe UI" pitchFamily="34" charset="0"/>
              </a:rPr>
              <a:t>Process creates pipeline congestion for the analytics destination - data stalls in the process - slow for availability &amp; analytics </a:t>
            </a:r>
          </a:p>
        </p:txBody>
      </p:sp>
      <p:sp>
        <p:nvSpPr>
          <p:cNvPr id="29" name="Rectangle 28">
            <a:extLst>
              <a:ext uri="{FF2B5EF4-FFF2-40B4-BE49-F238E27FC236}">
                <a16:creationId xmlns:a16="http://schemas.microsoft.com/office/drawing/2014/main" id="{8628454D-F5A4-4DCC-BE81-AA610601D281}"/>
              </a:ext>
              <a:ext uri="{C183D7F6-B498-43B3-948B-1728B52AA6E4}">
                <adec:decorative xmlns:adec="http://schemas.microsoft.com/office/drawing/2017/decorative" val="1"/>
              </a:ext>
            </a:extLst>
          </p:cNvPr>
          <p:cNvSpPr/>
          <p:nvPr/>
        </p:nvSpPr>
        <p:spPr bwMode="auto">
          <a:xfrm>
            <a:off x="6172863" y="2017549"/>
            <a:ext cx="1334814" cy="124710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solidFill>
                  <a:schemeClr val="tx1"/>
                </a:solidFill>
                <a:ea typeface="Segoe UI" pitchFamily="34" charset="0"/>
                <a:cs typeface="Segoe UI" pitchFamily="34" charset="0"/>
              </a:rPr>
              <a:t>Synapse datalink intro</a:t>
            </a:r>
          </a:p>
          <a:p>
            <a:pPr marL="114300" indent="-114300" algn="l" defTabSz="932472" fontAlgn="base">
              <a:spcBef>
                <a:spcPct val="0"/>
              </a:spcBef>
              <a:spcAft>
                <a:spcPct val="0"/>
              </a:spcAft>
              <a:buFont typeface="Arial" panose="020B0604020202020204" pitchFamily="34" charset="0"/>
              <a:buChar char="•"/>
            </a:pPr>
            <a:r>
              <a:rPr lang="en-US" sz="700">
                <a:solidFill>
                  <a:schemeClr val="tx1"/>
                </a:solidFill>
                <a:ea typeface="Segoe UI" pitchFamily="34" charset="0"/>
                <a:cs typeface="Segoe UI" pitchFamily="34" charset="0"/>
              </a:rPr>
              <a:t>Complex data types enabled with fluid connectivity and processing for analytics  </a:t>
            </a:r>
          </a:p>
        </p:txBody>
      </p:sp>
      <p:sp>
        <p:nvSpPr>
          <p:cNvPr id="30" name="Rectangle 29">
            <a:extLst>
              <a:ext uri="{FF2B5EF4-FFF2-40B4-BE49-F238E27FC236}">
                <a16:creationId xmlns:a16="http://schemas.microsoft.com/office/drawing/2014/main" id="{EDDD3821-9524-49EE-AA40-1B7CAD82363B}"/>
              </a:ext>
              <a:ext uri="{C183D7F6-B498-43B3-948B-1728B52AA6E4}">
                <adec:decorative xmlns:adec="http://schemas.microsoft.com/office/drawing/2017/decorative" val="1"/>
              </a:ext>
            </a:extLst>
          </p:cNvPr>
          <p:cNvSpPr/>
          <p:nvPr/>
        </p:nvSpPr>
        <p:spPr bwMode="auto">
          <a:xfrm>
            <a:off x="7675843" y="2017549"/>
            <a:ext cx="1334814" cy="124710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solidFill>
                  <a:schemeClr val="tx1"/>
                </a:solidFill>
                <a:ea typeface="Segoe UI" pitchFamily="34" charset="0"/>
                <a:cs typeface="Segoe UI" pitchFamily="34" charset="0"/>
              </a:rPr>
              <a:t>Azure Synapse architecture</a:t>
            </a:r>
          </a:p>
          <a:p>
            <a:pPr marL="114300" marR="0" lvl="0" indent="-1143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700" b="0" i="0" u="none" strike="noStrike" kern="1200" cap="none" spc="0" normalizeH="0" baseline="0" noProof="0">
                <a:ln>
                  <a:noFill/>
                </a:ln>
                <a:solidFill>
                  <a:schemeClr val="tx1"/>
                </a:solidFill>
                <a:effectLst/>
                <a:uLnTx/>
                <a:uFillTx/>
                <a:ea typeface="+mn-ea"/>
                <a:cs typeface="+mn-cs"/>
              </a:rPr>
              <a:t>Single system </a:t>
            </a:r>
            <a:r>
              <a:rPr lang="en-US" sz="700">
                <a:solidFill>
                  <a:schemeClr val="tx1"/>
                </a:solidFill>
              </a:rPr>
              <a:t>-</a:t>
            </a:r>
            <a:r>
              <a:rPr kumimoji="0" lang="en-US" sz="700" b="0" i="0" u="none" strike="noStrike" kern="1200" cap="none" spc="0" normalizeH="0" baseline="0" noProof="0">
                <a:ln>
                  <a:noFill/>
                </a:ln>
                <a:solidFill>
                  <a:schemeClr val="tx1"/>
                </a:solidFill>
                <a:effectLst/>
                <a:uLnTx/>
                <a:uFillTx/>
                <a:ea typeface="+mn-ea"/>
                <a:cs typeface="+mn-cs"/>
              </a:rPr>
              <a:t> reduce  burden for multiple systems</a:t>
            </a:r>
          </a:p>
          <a:p>
            <a:pPr marL="114300" marR="0" lvl="0" indent="-1143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700" b="0" i="0" u="none" strike="noStrike" kern="1200" cap="none" spc="0" normalizeH="0" baseline="0" noProof="0">
                <a:ln>
                  <a:noFill/>
                </a:ln>
                <a:solidFill>
                  <a:schemeClr val="tx1"/>
                </a:solidFill>
                <a:effectLst/>
                <a:uLnTx/>
                <a:uFillTx/>
                <a:ea typeface="+mn-ea"/>
                <a:cs typeface="+mn-cs"/>
              </a:rPr>
              <a:t>Right analytics engine for the right data at any scale</a:t>
            </a:r>
          </a:p>
          <a:p>
            <a:pPr marL="114300" marR="0" lvl="0" indent="-1143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700" b="0" i="0" u="none" strike="noStrike" kern="1200" cap="none" spc="0" normalizeH="0" baseline="0" noProof="0">
                <a:ln>
                  <a:noFill/>
                </a:ln>
                <a:solidFill>
                  <a:schemeClr val="tx1"/>
                </a:solidFill>
                <a:effectLst/>
                <a:uLnTx/>
                <a:uFillTx/>
                <a:ea typeface="+mn-ea"/>
                <a:cs typeface="+mn-cs"/>
              </a:rPr>
              <a:t>Security and governance </a:t>
            </a:r>
          </a:p>
          <a:p>
            <a:pPr marL="114300" marR="0" lvl="0" indent="-1143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700" b="0" i="0" u="none" strike="noStrike" kern="1200" cap="none" spc="0" normalizeH="0" baseline="0" noProof="0">
                <a:ln>
                  <a:noFill/>
                </a:ln>
                <a:solidFill>
                  <a:schemeClr val="tx1"/>
                </a:solidFill>
                <a:effectLst/>
                <a:uLnTx/>
                <a:uFillTx/>
                <a:ea typeface="+mn-ea"/>
                <a:cs typeface="+mn-cs"/>
              </a:rPr>
              <a:t>One-click experience for converged analytics</a:t>
            </a:r>
            <a:endParaRPr lang="en-US" sz="700">
              <a:solidFill>
                <a:schemeClr val="tx1"/>
              </a:solidFill>
              <a:ea typeface="Segoe UI" pitchFamily="34" charset="0"/>
              <a:cs typeface="Segoe UI" pitchFamily="34" charset="0"/>
            </a:endParaRPr>
          </a:p>
        </p:txBody>
      </p:sp>
      <p:cxnSp>
        <p:nvCxnSpPr>
          <p:cNvPr id="32" name="Connector: Elbow 31">
            <a:extLst>
              <a:ext uri="{FF2B5EF4-FFF2-40B4-BE49-F238E27FC236}">
                <a16:creationId xmlns:a16="http://schemas.microsoft.com/office/drawing/2014/main" id="{D4A93916-33B2-4814-B21E-26635DD9A801}"/>
              </a:ext>
              <a:ext uri="{C183D7F6-B498-43B3-948B-1728B52AA6E4}">
                <adec:decorative xmlns:adec="http://schemas.microsoft.com/office/drawing/2017/decorative" val="1"/>
              </a:ext>
            </a:extLst>
          </p:cNvPr>
          <p:cNvCxnSpPr>
            <a:cxnSpLocks/>
          </p:cNvCxnSpPr>
          <p:nvPr/>
        </p:nvCxnSpPr>
        <p:spPr>
          <a:xfrm rot="16200000" flipH="1">
            <a:off x="236391" y="2851671"/>
            <a:ext cx="2267194" cy="55633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1B66970-4028-441C-9B68-8E53E9703349}"/>
              </a:ext>
              <a:ext uri="{C183D7F6-B498-43B3-948B-1728B52AA6E4}">
                <adec:decorative xmlns:adec="http://schemas.microsoft.com/office/drawing/2017/decorative" val="1"/>
              </a:ext>
            </a:extLst>
          </p:cNvPr>
          <p:cNvSpPr/>
          <p:nvPr/>
        </p:nvSpPr>
        <p:spPr bwMode="auto">
          <a:xfrm>
            <a:off x="1648161" y="5377492"/>
            <a:ext cx="1334814" cy="73792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000">
                <a:solidFill>
                  <a:schemeClr val="bg1"/>
                </a:solidFill>
                <a:ea typeface="Segoe UI" pitchFamily="34" charset="0"/>
                <a:cs typeface="Segoe UI" pitchFamily="34" charset="0"/>
              </a:rPr>
              <a:t>Empower every data store to be analytics-ready</a:t>
            </a:r>
          </a:p>
        </p:txBody>
      </p:sp>
      <p:sp>
        <p:nvSpPr>
          <p:cNvPr id="39" name="Rectangle 38">
            <a:extLst>
              <a:ext uri="{FF2B5EF4-FFF2-40B4-BE49-F238E27FC236}">
                <a16:creationId xmlns:a16="http://schemas.microsoft.com/office/drawing/2014/main" id="{3F320D0D-E1F0-46A4-8034-5F034E2B32D2}"/>
              </a:ext>
              <a:ext uri="{C183D7F6-B498-43B3-948B-1728B52AA6E4}">
                <adec:decorative xmlns:adec="http://schemas.microsoft.com/office/drawing/2017/decorative" val="1"/>
              </a:ext>
            </a:extLst>
          </p:cNvPr>
          <p:cNvSpPr/>
          <p:nvPr/>
        </p:nvSpPr>
        <p:spPr bwMode="auto">
          <a:xfrm>
            <a:off x="3151140" y="5377492"/>
            <a:ext cx="1334814" cy="73792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000">
                <a:solidFill>
                  <a:schemeClr val="bg1"/>
                </a:solidFill>
                <a:ea typeface="Segoe UI" pitchFamily="34" charset="0"/>
                <a:cs typeface="Segoe UI" pitchFamily="34" charset="0"/>
              </a:rPr>
              <a:t>Enable Azure Synapse Link for converged analytics</a:t>
            </a:r>
          </a:p>
        </p:txBody>
      </p:sp>
      <p:sp>
        <p:nvSpPr>
          <p:cNvPr id="40" name="TextBox 39">
            <a:extLst>
              <a:ext uri="{FF2B5EF4-FFF2-40B4-BE49-F238E27FC236}">
                <a16:creationId xmlns:a16="http://schemas.microsoft.com/office/drawing/2014/main" id="{04C371F7-BB64-4C4B-9A1F-6B6BF9AF649F}"/>
              </a:ext>
              <a:ext uri="{C183D7F6-B498-43B3-948B-1728B52AA6E4}">
                <adec:decorative xmlns:adec="http://schemas.microsoft.com/office/drawing/2017/decorative" val="1"/>
              </a:ext>
            </a:extLst>
          </p:cNvPr>
          <p:cNvSpPr txBox="1"/>
          <p:nvPr/>
        </p:nvSpPr>
        <p:spPr>
          <a:xfrm>
            <a:off x="445604" y="5382386"/>
            <a:ext cx="829930" cy="733036"/>
          </a:xfrm>
          <a:prstGeom prst="rect">
            <a:avLst/>
          </a:prstGeom>
          <a:solidFill>
            <a:schemeClr val="tx2">
              <a:lumMod val="75000"/>
            </a:schemeClr>
          </a:solidFill>
        </p:spPr>
        <p:txBody>
          <a:bodyPr wrap="square" lIns="0" tIns="0" rIns="0" bIns="0" rtlCol="0" anchor="ctr" anchorCtr="0">
            <a:noAutofit/>
          </a:bodyPr>
          <a:lstStyle/>
          <a:p>
            <a:pPr algn="ctr"/>
            <a:r>
              <a:rPr lang="en-US" sz="1000">
                <a:solidFill>
                  <a:schemeClr val="bg1"/>
                </a:solidFill>
              </a:rPr>
              <a:t>Next Steps</a:t>
            </a:r>
          </a:p>
        </p:txBody>
      </p:sp>
      <p:sp>
        <p:nvSpPr>
          <p:cNvPr id="52" name="Rectangle 51">
            <a:extLst>
              <a:ext uri="{FF2B5EF4-FFF2-40B4-BE49-F238E27FC236}">
                <a16:creationId xmlns:a16="http://schemas.microsoft.com/office/drawing/2014/main" id="{23571A0E-18EB-4F6C-9259-608DFCAF4432}"/>
              </a:ext>
              <a:ext uri="{C183D7F6-B498-43B3-948B-1728B52AA6E4}">
                <adec:decorative xmlns:adec="http://schemas.microsoft.com/office/drawing/2017/decorative" val="1"/>
              </a:ext>
            </a:extLst>
          </p:cNvPr>
          <p:cNvSpPr/>
          <p:nvPr/>
        </p:nvSpPr>
        <p:spPr bwMode="auto">
          <a:xfrm>
            <a:off x="1648160" y="5171132"/>
            <a:ext cx="2837793" cy="182179"/>
          </a:xfrm>
          <a:prstGeom prst="rect">
            <a:avLst/>
          </a:prstGeom>
          <a:solidFill>
            <a:srgbClr val="0086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Differentiator</a:t>
            </a:r>
          </a:p>
        </p:txBody>
      </p:sp>
    </p:spTree>
    <p:extLst>
      <p:ext uri="{BB962C8B-B14F-4D97-AF65-F5344CB8AC3E}">
        <p14:creationId xmlns:p14="http://schemas.microsoft.com/office/powerpoint/2010/main" val="19404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A95BC-7037-47C9-AEDC-1DACD04AD926}"/>
              </a:ext>
              <a:ext uri="{C183D7F6-B498-43B3-948B-1728B52AA6E4}">
                <adec:decorative xmlns:adec="http://schemas.microsoft.com/office/drawing/2017/decorative" val="1"/>
              </a:ext>
            </a:extLst>
          </p:cNvPr>
          <p:cNvSpPr>
            <a:spLocks noGrp="1"/>
          </p:cNvSpPr>
          <p:nvPr>
            <p:ph type="title"/>
          </p:nvPr>
        </p:nvSpPr>
        <p:spPr>
          <a:xfrm>
            <a:off x="428464" y="299231"/>
            <a:ext cx="11018520" cy="553998"/>
          </a:xfrm>
        </p:spPr>
        <p:txBody>
          <a:bodyPr/>
          <a:lstStyle/>
          <a:p>
            <a:r>
              <a:rPr lang="en-US"/>
              <a:t>How are customers using Synapse Link for Dataverse?</a:t>
            </a:r>
          </a:p>
        </p:txBody>
      </p:sp>
      <p:sp>
        <p:nvSpPr>
          <p:cNvPr id="16" name="Text Placeholder 15">
            <a:extLst>
              <a:ext uri="{FF2B5EF4-FFF2-40B4-BE49-F238E27FC236}">
                <a16:creationId xmlns:a16="http://schemas.microsoft.com/office/drawing/2014/main" id="{6DFA8DA3-2142-4147-B948-E69263E363C4}"/>
              </a:ext>
              <a:ext uri="{C183D7F6-B498-43B3-948B-1728B52AA6E4}">
                <adec:decorative xmlns:adec="http://schemas.microsoft.com/office/drawing/2017/decorative" val="1"/>
              </a:ext>
            </a:extLst>
          </p:cNvPr>
          <p:cNvSpPr>
            <a:spLocks noGrp="1"/>
          </p:cNvSpPr>
          <p:nvPr>
            <p:ph type="body" sz="quarter" idx="4294967295"/>
          </p:nvPr>
        </p:nvSpPr>
        <p:spPr>
          <a:xfrm>
            <a:off x="589517" y="1119023"/>
            <a:ext cx="5311554" cy="5445290"/>
          </a:xfrm>
          <a:solidFill>
            <a:schemeClr val="tx1">
              <a:alpha val="20000"/>
            </a:schemeClr>
          </a:solidFill>
        </p:spPr>
        <p:txBody>
          <a:bodyPr lIns="91440" tIns="91440" rIns="91440">
            <a:normAutofit/>
          </a:bodyPr>
          <a:lstStyle/>
          <a:p>
            <a:pPr marL="0" indent="0">
              <a:buNone/>
            </a:pPr>
            <a:r>
              <a:rPr lang="en-US" sz="1800">
                <a:solidFill>
                  <a:schemeClr val="tx1"/>
                </a:solidFill>
              </a:rPr>
              <a:t>Empowering Governments:</a:t>
            </a:r>
            <a:br>
              <a:rPr lang="en-US" sz="1800">
                <a:solidFill>
                  <a:schemeClr val="tx1"/>
                </a:solidFill>
              </a:rPr>
            </a:br>
            <a:r>
              <a:rPr lang="en-US" sz="1800">
                <a:solidFill>
                  <a:schemeClr val="accent1">
                    <a:lumMod val="60000"/>
                    <a:lumOff val="40000"/>
                  </a:schemeClr>
                </a:solidFill>
              </a:rPr>
              <a:t>Exporting and analyzing COVID-19 testing and vaccination data to keep communities informed and healthy.</a:t>
            </a:r>
          </a:p>
        </p:txBody>
      </p:sp>
      <p:sp>
        <p:nvSpPr>
          <p:cNvPr id="3" name="Rectangle 2">
            <a:extLst>
              <a:ext uri="{FF2B5EF4-FFF2-40B4-BE49-F238E27FC236}">
                <a16:creationId xmlns:a16="http://schemas.microsoft.com/office/drawing/2014/main" id="{AF36F4C0-63D9-45B2-845E-E9BF4E404F53}"/>
              </a:ext>
              <a:ext uri="{C183D7F6-B498-43B3-948B-1728B52AA6E4}">
                <adec:decorative xmlns:adec="http://schemas.microsoft.com/office/drawing/2017/decorative" val="1"/>
              </a:ext>
            </a:extLst>
          </p:cNvPr>
          <p:cNvSpPr/>
          <p:nvPr/>
        </p:nvSpPr>
        <p:spPr bwMode="auto">
          <a:xfrm>
            <a:off x="1185321" y="2739138"/>
            <a:ext cx="1828800" cy="822960"/>
          </a:xfrm>
          <a:prstGeom prst="rect">
            <a:avLst/>
          </a:prstGeom>
          <a:solidFill>
            <a:srgbClr val="096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a:solidFill>
                  <a:srgbClr val="FFFFFF"/>
                </a:solidFill>
                <a:ea typeface="Segoe UI" pitchFamily="34" charset="0"/>
                <a:cs typeface="Segoe UI" pitchFamily="34" charset="0"/>
              </a:rPr>
              <a:t>With a few clicks export Dataverse tables using Synapse Link</a:t>
            </a:r>
          </a:p>
        </p:txBody>
      </p:sp>
      <p:sp>
        <p:nvSpPr>
          <p:cNvPr id="27" name="Rectangle 26">
            <a:extLst>
              <a:ext uri="{FF2B5EF4-FFF2-40B4-BE49-F238E27FC236}">
                <a16:creationId xmlns:a16="http://schemas.microsoft.com/office/drawing/2014/main" id="{3A5DE619-2D35-4858-BFB1-7054E8E64D94}"/>
              </a:ext>
              <a:ext uri="{C183D7F6-B498-43B3-948B-1728B52AA6E4}">
                <adec:decorative xmlns:adec="http://schemas.microsoft.com/office/drawing/2017/decorative" val="1"/>
              </a:ext>
            </a:extLst>
          </p:cNvPr>
          <p:cNvSpPr/>
          <p:nvPr/>
        </p:nvSpPr>
        <p:spPr bwMode="auto">
          <a:xfrm>
            <a:off x="2249745" y="4012877"/>
            <a:ext cx="1828800" cy="822960"/>
          </a:xfrm>
          <a:prstGeom prst="rect">
            <a:avLst/>
          </a:prstGeom>
          <a:solidFill>
            <a:srgbClr val="005D6C"/>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a:solidFill>
                  <a:schemeClr val="tx1"/>
                </a:solidFill>
                <a:ea typeface="Segoe UI" pitchFamily="34" charset="0"/>
                <a:cs typeface="Segoe UI" pitchFamily="34" charset="0"/>
              </a:rPr>
              <a:t>Dataverse data is transformed using Synapse Pipelines</a:t>
            </a:r>
          </a:p>
        </p:txBody>
      </p:sp>
      <p:sp>
        <p:nvSpPr>
          <p:cNvPr id="29" name="Rectangle 28">
            <a:extLst>
              <a:ext uri="{FF2B5EF4-FFF2-40B4-BE49-F238E27FC236}">
                <a16:creationId xmlns:a16="http://schemas.microsoft.com/office/drawing/2014/main" id="{4087417D-C737-463C-9784-ECE588B2051E}"/>
              </a:ext>
              <a:ext uri="{C183D7F6-B498-43B3-948B-1728B52AA6E4}">
                <adec:decorative xmlns:adec="http://schemas.microsoft.com/office/drawing/2017/decorative" val="1"/>
              </a:ext>
            </a:extLst>
          </p:cNvPr>
          <p:cNvSpPr/>
          <p:nvPr/>
        </p:nvSpPr>
        <p:spPr bwMode="auto">
          <a:xfrm>
            <a:off x="3343955" y="5363072"/>
            <a:ext cx="1828800" cy="822960"/>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a:solidFill>
                  <a:schemeClr val="tx1"/>
                </a:solidFill>
                <a:ea typeface="Segoe UI" pitchFamily="34" charset="0"/>
                <a:cs typeface="Segoe UI" pitchFamily="34" charset="0"/>
              </a:rPr>
              <a:t>COVID-19 Dashboard</a:t>
            </a:r>
          </a:p>
        </p:txBody>
      </p:sp>
      <p:pic>
        <p:nvPicPr>
          <p:cNvPr id="14" name="Picture 2">
            <a:extLst>
              <a:ext uri="{FF2B5EF4-FFF2-40B4-BE49-F238E27FC236}">
                <a16:creationId xmlns:a16="http://schemas.microsoft.com/office/drawing/2014/main" id="{A7639AB6-DCBF-4B6D-962C-ACC7FC10FFDD}"/>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612" y="2593313"/>
            <a:ext cx="433417" cy="4334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298F299-744C-41C2-A7F1-4BC967FF8E9E}"/>
              </a:ext>
              <a:ext uri="{C183D7F6-B498-43B3-948B-1728B52AA6E4}">
                <adec:decorative xmlns:adec="http://schemas.microsoft.com/office/drawing/2017/decorative" val="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037" b="93963" l="5600" r="51867">
                        <a14:foregroundMark x1="32933" y1="9974" x2="32933" y2="9974"/>
                        <a14:foregroundMark x1="31067" y1="9711" x2="30800" y2="6299"/>
                        <a14:foregroundMark x1="30267" y1="88451" x2="31200" y2="93963"/>
                        <a14:foregroundMark x1="14133" y1="30184" x2="16267" y2="69816"/>
                        <a14:foregroundMark x1="16267" y1="69816" x2="26000" y2="70866"/>
                        <a14:foregroundMark x1="26000" y1="70866" x2="34533" y2="58268"/>
                        <a14:foregroundMark x1="34533" y1="58268" x2="33467" y2="41207"/>
                        <a14:foregroundMark x1="33467" y1="41207" x2="27467" y2="25459"/>
                        <a14:foregroundMark x1="27467" y1="25459" x2="17867" y2="22572"/>
                        <a14:foregroundMark x1="17867" y1="22572" x2="13600" y2="29134"/>
                        <a14:foregroundMark x1="20400" y1="30184" x2="21867" y2="27822"/>
                        <a14:foregroundMark x1="17333" y1="34383" x2="17333" y2="34383"/>
                        <a14:foregroundMark x1="19333" y1="55381" x2="28400" y2="60105"/>
                        <a14:foregroundMark x1="28400" y1="60105" x2="26133" y2="64304"/>
                        <a14:foregroundMark x1="20800" y1="65354" x2="16400" y2="24147"/>
                        <a14:foregroundMark x1="16400" y1="24147" x2="18267" y2="62730"/>
                        <a14:foregroundMark x1="18267" y1="62730" x2="32000" y2="54593"/>
                        <a14:foregroundMark x1="32000" y1="54593" x2="18933" y2="51444"/>
                        <a14:foregroundMark x1="18933" y1="51444" x2="17867" y2="53543"/>
                        <a14:foregroundMark x1="21467" y1="24934" x2="31067" y2="17323"/>
                        <a14:foregroundMark x1="31067" y1="17323" x2="47200" y2="34646"/>
                        <a14:foregroundMark x1="47200" y1="34646" x2="43733" y2="62730"/>
                        <a14:foregroundMark x1="43733" y1="62730" x2="30000" y2="80315"/>
                        <a14:foregroundMark x1="30000" y1="80315" x2="23600" y2="58005"/>
                        <a14:foregroundMark x1="23600" y1="58005" x2="25333" y2="18898"/>
                        <a14:foregroundMark x1="38533" y1="23360" x2="28533" y2="40420"/>
                        <a14:foregroundMark x1="28533" y1="40420" x2="39600" y2="56693"/>
                        <a14:foregroundMark x1="39600" y1="56693" x2="46667" y2="44094"/>
                        <a14:foregroundMark x1="46667" y1="44094" x2="42400" y2="23622"/>
                        <a14:foregroundMark x1="42400" y1="23622" x2="38133" y2="21260"/>
                        <a14:foregroundMark x1="43200" y1="37795" x2="37333" y2="39370"/>
                        <a14:foregroundMark x1="29733" y1="77165" x2="38667" y2="82677"/>
                        <a14:foregroundMark x1="38667" y1="82677" x2="47600" y2="71654"/>
                        <a14:foregroundMark x1="47600" y1="71654" x2="44933" y2="53281"/>
                        <a14:foregroundMark x1="44933" y1="53281" x2="36800" y2="58268"/>
                        <a14:foregroundMark x1="36800" y1="58268" x2="29200" y2="75066"/>
                      </a14:backgroundRemoval>
                    </a14:imgEffect>
                  </a14:imgLayer>
                </a14:imgProps>
              </a:ext>
            </a:extLst>
          </a:blip>
          <a:srcRect r="42232"/>
          <a:stretch/>
        </p:blipFill>
        <p:spPr>
          <a:xfrm>
            <a:off x="2019478" y="3826129"/>
            <a:ext cx="460533" cy="404984"/>
          </a:xfrm>
          <a:prstGeom prst="rect">
            <a:avLst/>
          </a:prstGeom>
        </p:spPr>
      </p:pic>
      <p:pic>
        <p:nvPicPr>
          <p:cNvPr id="17" name="Picture 16">
            <a:extLst>
              <a:ext uri="{FF2B5EF4-FFF2-40B4-BE49-F238E27FC236}">
                <a16:creationId xmlns:a16="http://schemas.microsoft.com/office/drawing/2014/main" id="{B1540870-6147-49E6-AC8D-9B10ADDA3D6C}"/>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698" b="97460" l="10000" r="90000">
                        <a14:foregroundMark x1="34167" y1="93492" x2="43167" y2="94762"/>
                        <a14:foregroundMark x1="49917" y1="97619" x2="60750" y2="96825"/>
                        <a14:foregroundMark x1="54833" y1="52698" x2="57333" y2="83810"/>
                        <a14:foregroundMark x1="57250" y1="13968" x2="62167" y2="19206"/>
                        <a14:foregroundMark x1="62167" y1="19206" x2="62167" y2="19365"/>
                        <a14:foregroundMark x1="53833" y1="2698" x2="63250" y2="2698"/>
                      </a14:backgroundRemoval>
                    </a14:imgEffect>
                  </a14:imgLayer>
                </a14:imgProps>
              </a:ext>
            </a:extLst>
          </a:blip>
          <a:stretch>
            <a:fillRect/>
          </a:stretch>
        </p:blipFill>
        <p:spPr>
          <a:xfrm>
            <a:off x="3014121" y="5168005"/>
            <a:ext cx="659667" cy="346325"/>
          </a:xfrm>
          <a:prstGeom prst="rect">
            <a:avLst/>
          </a:prstGeom>
        </p:spPr>
      </p:pic>
      <p:sp>
        <p:nvSpPr>
          <p:cNvPr id="19" name="TextBox 18">
            <a:extLst>
              <a:ext uri="{FF2B5EF4-FFF2-40B4-BE49-F238E27FC236}">
                <a16:creationId xmlns:a16="http://schemas.microsoft.com/office/drawing/2014/main" id="{F0FB457A-26F1-48CF-8D6D-29E49871F3EA}"/>
              </a:ext>
              <a:ext uri="{C183D7F6-B498-43B3-948B-1728B52AA6E4}">
                <adec:decorative xmlns:adec="http://schemas.microsoft.com/office/drawing/2017/decorative" val="1"/>
              </a:ext>
            </a:extLst>
          </p:cNvPr>
          <p:cNvSpPr txBox="1"/>
          <p:nvPr/>
        </p:nvSpPr>
        <p:spPr>
          <a:xfrm>
            <a:off x="1330490" y="3579762"/>
            <a:ext cx="1538462" cy="161583"/>
          </a:xfrm>
          <a:prstGeom prst="rect">
            <a:avLst/>
          </a:prstGeom>
          <a:noFill/>
        </p:spPr>
        <p:txBody>
          <a:bodyPr wrap="square" lIns="0" tIns="0" rIns="0" bIns="0" rtlCol="0">
            <a:spAutoFit/>
          </a:bodyPr>
          <a:lstStyle/>
          <a:p>
            <a:pPr algn="ctr"/>
            <a:r>
              <a:rPr lang="en-US" sz="1050" b="1"/>
              <a:t>Dataverse</a:t>
            </a:r>
          </a:p>
        </p:txBody>
      </p:sp>
      <p:sp>
        <p:nvSpPr>
          <p:cNvPr id="57" name="TextBox 56">
            <a:extLst>
              <a:ext uri="{FF2B5EF4-FFF2-40B4-BE49-F238E27FC236}">
                <a16:creationId xmlns:a16="http://schemas.microsoft.com/office/drawing/2014/main" id="{407D98EB-32AB-4EF7-B1E3-68C1BC23D49D}"/>
              </a:ext>
              <a:ext uri="{C183D7F6-B498-43B3-948B-1728B52AA6E4}">
                <adec:decorative xmlns:adec="http://schemas.microsoft.com/office/drawing/2017/decorative" val="1"/>
              </a:ext>
            </a:extLst>
          </p:cNvPr>
          <p:cNvSpPr txBox="1"/>
          <p:nvPr/>
        </p:nvSpPr>
        <p:spPr>
          <a:xfrm>
            <a:off x="2394914" y="4870168"/>
            <a:ext cx="1538462" cy="161583"/>
          </a:xfrm>
          <a:prstGeom prst="rect">
            <a:avLst/>
          </a:prstGeom>
          <a:noFill/>
        </p:spPr>
        <p:txBody>
          <a:bodyPr wrap="square" lIns="0" tIns="0" rIns="0" bIns="0" rtlCol="0">
            <a:spAutoFit/>
          </a:bodyPr>
          <a:lstStyle/>
          <a:p>
            <a:pPr algn="ctr"/>
            <a:r>
              <a:rPr lang="en-US" sz="1050" b="1"/>
              <a:t>Azure Synapse Analytics</a:t>
            </a:r>
          </a:p>
        </p:txBody>
      </p:sp>
      <p:sp>
        <p:nvSpPr>
          <p:cNvPr id="58" name="TextBox 57">
            <a:extLst>
              <a:ext uri="{FF2B5EF4-FFF2-40B4-BE49-F238E27FC236}">
                <a16:creationId xmlns:a16="http://schemas.microsoft.com/office/drawing/2014/main" id="{895BA825-AD38-4BF2-BEE0-5E90825B8178}"/>
              </a:ext>
              <a:ext uri="{C183D7F6-B498-43B3-948B-1728B52AA6E4}">
                <adec:decorative xmlns:adec="http://schemas.microsoft.com/office/drawing/2017/decorative" val="1"/>
              </a:ext>
            </a:extLst>
          </p:cNvPr>
          <p:cNvSpPr txBox="1"/>
          <p:nvPr/>
        </p:nvSpPr>
        <p:spPr>
          <a:xfrm>
            <a:off x="3489124" y="6229346"/>
            <a:ext cx="1538462" cy="161583"/>
          </a:xfrm>
          <a:prstGeom prst="rect">
            <a:avLst/>
          </a:prstGeom>
          <a:noFill/>
        </p:spPr>
        <p:txBody>
          <a:bodyPr wrap="square" lIns="0" tIns="0" rIns="0" bIns="0" rtlCol="0">
            <a:spAutoFit/>
          </a:bodyPr>
          <a:lstStyle/>
          <a:p>
            <a:pPr algn="ctr"/>
            <a:r>
              <a:rPr lang="en-US" sz="1050" b="1"/>
              <a:t>Power BI</a:t>
            </a:r>
          </a:p>
        </p:txBody>
      </p:sp>
      <p:cxnSp>
        <p:nvCxnSpPr>
          <p:cNvPr id="20" name="Connector: Elbow 19">
            <a:extLst>
              <a:ext uri="{FF2B5EF4-FFF2-40B4-BE49-F238E27FC236}">
                <a16:creationId xmlns:a16="http://schemas.microsoft.com/office/drawing/2014/main" id="{1B0C4A85-46EB-4861-B5E6-37F7FF647B0B}"/>
              </a:ext>
              <a:ext uri="{C183D7F6-B498-43B3-948B-1728B52AA6E4}">
                <adec:decorative xmlns:adec="http://schemas.microsoft.com/office/drawing/2017/decorative" val="1"/>
              </a:ext>
            </a:extLst>
          </p:cNvPr>
          <p:cNvCxnSpPr>
            <a:cxnSpLocks/>
          </p:cNvCxnSpPr>
          <p:nvPr/>
        </p:nvCxnSpPr>
        <p:spPr>
          <a:xfrm>
            <a:off x="1287959" y="3606343"/>
            <a:ext cx="919255" cy="844595"/>
          </a:xfrm>
          <a:prstGeom prst="bentConnector3">
            <a:avLst>
              <a:gd name="adj1" fmla="val -314"/>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AE6B2A4-5E5E-4F40-A7E8-004883D0CE5E}"/>
              </a:ext>
              <a:ext uri="{C183D7F6-B498-43B3-948B-1728B52AA6E4}">
                <adec:decorative xmlns:adec="http://schemas.microsoft.com/office/drawing/2017/decorative" val="1"/>
              </a:ext>
            </a:extLst>
          </p:cNvPr>
          <p:cNvCxnSpPr>
            <a:cxnSpLocks/>
          </p:cNvCxnSpPr>
          <p:nvPr/>
        </p:nvCxnSpPr>
        <p:spPr>
          <a:xfrm>
            <a:off x="2335266" y="4903115"/>
            <a:ext cx="919255" cy="844595"/>
          </a:xfrm>
          <a:prstGeom prst="bentConnector3">
            <a:avLst>
              <a:gd name="adj1" fmla="val -314"/>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33" name="Text Placeholder 15">
            <a:extLst>
              <a:ext uri="{FF2B5EF4-FFF2-40B4-BE49-F238E27FC236}">
                <a16:creationId xmlns:a16="http://schemas.microsoft.com/office/drawing/2014/main" id="{762B59C6-88E5-46CD-B517-A03EC48B4CCE}"/>
              </a:ext>
              <a:ext uri="{C183D7F6-B498-43B3-948B-1728B52AA6E4}">
                <adec:decorative xmlns:adec="http://schemas.microsoft.com/office/drawing/2017/decorative" val="1"/>
              </a:ext>
            </a:extLst>
          </p:cNvPr>
          <p:cNvSpPr txBox="1">
            <a:spLocks/>
          </p:cNvSpPr>
          <p:nvPr/>
        </p:nvSpPr>
        <p:spPr>
          <a:xfrm>
            <a:off x="6290929" y="1113479"/>
            <a:ext cx="5311554" cy="5445290"/>
          </a:xfrm>
          <a:prstGeom prst="rect">
            <a:avLst/>
          </a:prstGeom>
          <a:solidFill>
            <a:schemeClr val="tx1">
              <a:alpha val="20000"/>
            </a:schemeClr>
          </a:solidFill>
        </p:spPr>
        <p:txBody>
          <a:bodyPr vert="horz" wrap="square" lIns="91440" tIns="91440" rIns="9144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t>Empowering Businesses:</a:t>
            </a:r>
            <a:br>
              <a:rPr lang="en-US" sz="1800"/>
            </a:br>
            <a:r>
              <a:rPr lang="en-US" sz="1800">
                <a:solidFill>
                  <a:schemeClr val="accent1">
                    <a:lumMod val="60000"/>
                    <a:lumOff val="40000"/>
                  </a:schemeClr>
                </a:solidFill>
              </a:rPr>
              <a:t>Nationwide landscaping company identifies their happiest and unhappiest customers.</a:t>
            </a:r>
          </a:p>
        </p:txBody>
      </p:sp>
      <p:sp>
        <p:nvSpPr>
          <p:cNvPr id="35" name="Rectangle 34">
            <a:extLst>
              <a:ext uri="{FF2B5EF4-FFF2-40B4-BE49-F238E27FC236}">
                <a16:creationId xmlns:a16="http://schemas.microsoft.com/office/drawing/2014/main" id="{3DA177AD-8011-4ED7-AB77-A07717205C96}"/>
              </a:ext>
              <a:ext uri="{C183D7F6-B498-43B3-948B-1728B52AA6E4}">
                <adec:decorative xmlns:adec="http://schemas.microsoft.com/office/drawing/2017/decorative" val="1"/>
              </a:ext>
            </a:extLst>
          </p:cNvPr>
          <p:cNvSpPr/>
          <p:nvPr/>
        </p:nvSpPr>
        <p:spPr bwMode="auto">
          <a:xfrm>
            <a:off x="6791528" y="2747235"/>
            <a:ext cx="1828800" cy="822960"/>
          </a:xfrm>
          <a:prstGeom prst="rect">
            <a:avLst/>
          </a:prstGeom>
          <a:solidFill>
            <a:srgbClr val="096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a:solidFill>
                  <a:srgbClr val="FFFFFF"/>
                </a:solidFill>
                <a:ea typeface="Segoe UI" pitchFamily="34" charset="0"/>
                <a:cs typeface="Segoe UI" pitchFamily="34" charset="0"/>
              </a:rPr>
              <a:t>With a few clicks export Dataverse tables using Synapse Link</a:t>
            </a:r>
          </a:p>
        </p:txBody>
      </p:sp>
      <p:pic>
        <p:nvPicPr>
          <p:cNvPr id="36" name="Picture 2">
            <a:extLst>
              <a:ext uri="{FF2B5EF4-FFF2-40B4-BE49-F238E27FC236}">
                <a16:creationId xmlns:a16="http://schemas.microsoft.com/office/drawing/2014/main" id="{8297655B-923E-40F4-A858-98931E2FAB75}"/>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4819" y="2601410"/>
            <a:ext cx="433417" cy="433417"/>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DFF20846-3D62-4C91-8211-246B1B7B00AB}"/>
              </a:ext>
              <a:ext uri="{C183D7F6-B498-43B3-948B-1728B52AA6E4}">
                <adec:decorative xmlns:adec="http://schemas.microsoft.com/office/drawing/2017/decorative" val="1"/>
              </a:ext>
            </a:extLst>
          </p:cNvPr>
          <p:cNvSpPr txBox="1"/>
          <p:nvPr/>
        </p:nvSpPr>
        <p:spPr>
          <a:xfrm>
            <a:off x="6936697" y="3587859"/>
            <a:ext cx="1538462" cy="161583"/>
          </a:xfrm>
          <a:prstGeom prst="rect">
            <a:avLst/>
          </a:prstGeom>
          <a:noFill/>
        </p:spPr>
        <p:txBody>
          <a:bodyPr wrap="square" lIns="0" tIns="0" rIns="0" bIns="0" rtlCol="0">
            <a:spAutoFit/>
          </a:bodyPr>
          <a:lstStyle/>
          <a:p>
            <a:pPr algn="ctr"/>
            <a:r>
              <a:rPr lang="en-US" sz="1050" b="1"/>
              <a:t>Dataverse</a:t>
            </a:r>
          </a:p>
        </p:txBody>
      </p:sp>
      <p:sp>
        <p:nvSpPr>
          <p:cNvPr id="38" name="Rectangle 37">
            <a:extLst>
              <a:ext uri="{FF2B5EF4-FFF2-40B4-BE49-F238E27FC236}">
                <a16:creationId xmlns:a16="http://schemas.microsoft.com/office/drawing/2014/main" id="{E171EADD-5A84-4B32-8382-9302ADBA89AE}"/>
              </a:ext>
              <a:ext uri="{C183D7F6-B498-43B3-948B-1728B52AA6E4}">
                <adec:decorative xmlns:adec="http://schemas.microsoft.com/office/drawing/2017/decorative" val="1"/>
              </a:ext>
            </a:extLst>
          </p:cNvPr>
          <p:cNvSpPr/>
          <p:nvPr/>
        </p:nvSpPr>
        <p:spPr bwMode="auto">
          <a:xfrm>
            <a:off x="9177879" y="2742185"/>
            <a:ext cx="1828800" cy="822960"/>
          </a:xfrm>
          <a:prstGeom prst="rect">
            <a:avLst/>
          </a:prstGeom>
          <a:solidFill>
            <a:srgbClr val="4AE2F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a:solidFill>
                  <a:schemeClr val="bg1"/>
                </a:solidFill>
                <a:ea typeface="Segoe UI" pitchFamily="34" charset="0"/>
                <a:cs typeface="Segoe UI" pitchFamily="34" charset="0"/>
              </a:rPr>
              <a:t>Combine </a:t>
            </a:r>
            <a:r>
              <a:rPr lang="en-US" sz="1100" err="1">
                <a:solidFill>
                  <a:schemeClr val="bg1"/>
                </a:solidFill>
                <a:ea typeface="Segoe UI" pitchFamily="34" charset="0"/>
                <a:cs typeface="Segoe UI" pitchFamily="34" charset="0"/>
              </a:rPr>
              <a:t>Dataverse</a:t>
            </a:r>
            <a:r>
              <a:rPr lang="en-US" sz="1100">
                <a:solidFill>
                  <a:schemeClr val="bg1"/>
                </a:solidFill>
                <a:ea typeface="Segoe UI" pitchFamily="34" charset="0"/>
                <a:cs typeface="Segoe UI" pitchFamily="34" charset="0"/>
              </a:rPr>
              <a:t> data with external data using Synapse Spark</a:t>
            </a:r>
          </a:p>
        </p:txBody>
      </p:sp>
      <p:pic>
        <p:nvPicPr>
          <p:cNvPr id="39" name="Picture 38">
            <a:extLst>
              <a:ext uri="{FF2B5EF4-FFF2-40B4-BE49-F238E27FC236}">
                <a16:creationId xmlns:a16="http://schemas.microsoft.com/office/drawing/2014/main" id="{7B630580-74B5-4094-868C-1E9C82953CAB}"/>
              </a:ext>
              <a:ext uri="{C183D7F6-B498-43B3-948B-1728B52AA6E4}">
                <adec:decorative xmlns:adec="http://schemas.microsoft.com/office/drawing/2017/decorative" val="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037" b="93963" l="5600" r="51867">
                        <a14:foregroundMark x1="32933" y1="9974" x2="32933" y2="9974"/>
                        <a14:foregroundMark x1="31067" y1="9711" x2="30800" y2="6299"/>
                        <a14:foregroundMark x1="30267" y1="88451" x2="31200" y2="93963"/>
                        <a14:foregroundMark x1="14133" y1="30184" x2="16267" y2="69816"/>
                        <a14:foregroundMark x1="16267" y1="69816" x2="26000" y2="70866"/>
                        <a14:foregroundMark x1="26000" y1="70866" x2="34533" y2="58268"/>
                        <a14:foregroundMark x1="34533" y1="58268" x2="33467" y2="41207"/>
                        <a14:foregroundMark x1="33467" y1="41207" x2="27467" y2="25459"/>
                        <a14:foregroundMark x1="27467" y1="25459" x2="17867" y2="22572"/>
                        <a14:foregroundMark x1="17867" y1="22572" x2="13600" y2="29134"/>
                        <a14:foregroundMark x1="20400" y1="30184" x2="21867" y2="27822"/>
                        <a14:foregroundMark x1="17333" y1="34383" x2="17333" y2="34383"/>
                        <a14:foregroundMark x1="19333" y1="55381" x2="28400" y2="60105"/>
                        <a14:foregroundMark x1="28400" y1="60105" x2="26133" y2="64304"/>
                        <a14:foregroundMark x1="20800" y1="65354" x2="16400" y2="24147"/>
                        <a14:foregroundMark x1="16400" y1="24147" x2="18267" y2="62730"/>
                        <a14:foregroundMark x1="18267" y1="62730" x2="32000" y2="54593"/>
                        <a14:foregroundMark x1="32000" y1="54593" x2="18933" y2="51444"/>
                        <a14:foregroundMark x1="18933" y1="51444" x2="17867" y2="53543"/>
                        <a14:foregroundMark x1="21467" y1="24934" x2="31067" y2="17323"/>
                        <a14:foregroundMark x1="31067" y1="17323" x2="47200" y2="34646"/>
                        <a14:foregroundMark x1="47200" y1="34646" x2="43733" y2="62730"/>
                        <a14:foregroundMark x1="43733" y1="62730" x2="30000" y2="80315"/>
                        <a14:foregroundMark x1="30000" y1="80315" x2="23600" y2="58005"/>
                        <a14:foregroundMark x1="23600" y1="58005" x2="25333" y2="18898"/>
                        <a14:foregroundMark x1="38533" y1="23360" x2="28533" y2="40420"/>
                        <a14:foregroundMark x1="28533" y1="40420" x2="39600" y2="56693"/>
                        <a14:foregroundMark x1="39600" y1="56693" x2="46667" y2="44094"/>
                        <a14:foregroundMark x1="46667" y1="44094" x2="42400" y2="23622"/>
                        <a14:foregroundMark x1="42400" y1="23622" x2="38133" y2="21260"/>
                        <a14:foregroundMark x1="43200" y1="37795" x2="37333" y2="39370"/>
                        <a14:foregroundMark x1="29733" y1="77165" x2="38667" y2="82677"/>
                        <a14:foregroundMark x1="38667" y1="82677" x2="47600" y2="71654"/>
                        <a14:foregroundMark x1="47600" y1="71654" x2="44933" y2="53281"/>
                        <a14:foregroundMark x1="44933" y1="53281" x2="36800" y2="58268"/>
                        <a14:foregroundMark x1="36800" y1="58268" x2="29200" y2="75066"/>
                      </a14:backgroundRemoval>
                    </a14:imgEffect>
                  </a14:imgLayer>
                </a14:imgProps>
              </a:ext>
            </a:extLst>
          </a:blip>
          <a:srcRect r="42232"/>
          <a:stretch/>
        </p:blipFill>
        <p:spPr>
          <a:xfrm>
            <a:off x="8947612" y="2555437"/>
            <a:ext cx="460533" cy="404984"/>
          </a:xfrm>
          <a:prstGeom prst="rect">
            <a:avLst/>
          </a:prstGeom>
        </p:spPr>
      </p:pic>
      <p:sp>
        <p:nvSpPr>
          <p:cNvPr id="40" name="TextBox 39">
            <a:extLst>
              <a:ext uri="{FF2B5EF4-FFF2-40B4-BE49-F238E27FC236}">
                <a16:creationId xmlns:a16="http://schemas.microsoft.com/office/drawing/2014/main" id="{EE83FB7B-44B9-48E7-A7CC-997143C60A2F}"/>
              </a:ext>
              <a:ext uri="{C183D7F6-B498-43B3-948B-1728B52AA6E4}">
                <adec:decorative xmlns:adec="http://schemas.microsoft.com/office/drawing/2017/decorative" val="1"/>
              </a:ext>
            </a:extLst>
          </p:cNvPr>
          <p:cNvSpPr txBox="1"/>
          <p:nvPr/>
        </p:nvSpPr>
        <p:spPr>
          <a:xfrm>
            <a:off x="9323048" y="3599476"/>
            <a:ext cx="1538462" cy="161583"/>
          </a:xfrm>
          <a:prstGeom prst="rect">
            <a:avLst/>
          </a:prstGeom>
          <a:noFill/>
        </p:spPr>
        <p:txBody>
          <a:bodyPr wrap="square" lIns="0" tIns="0" rIns="0" bIns="0" rtlCol="0">
            <a:spAutoFit/>
          </a:bodyPr>
          <a:lstStyle/>
          <a:p>
            <a:pPr algn="ctr"/>
            <a:r>
              <a:rPr lang="en-US" sz="1050" b="1"/>
              <a:t>Azure Synapse Analytics</a:t>
            </a:r>
          </a:p>
        </p:txBody>
      </p:sp>
      <p:sp>
        <p:nvSpPr>
          <p:cNvPr id="41" name="Rectangle 40">
            <a:extLst>
              <a:ext uri="{FF2B5EF4-FFF2-40B4-BE49-F238E27FC236}">
                <a16:creationId xmlns:a16="http://schemas.microsoft.com/office/drawing/2014/main" id="{854443F4-BC05-4AF9-B498-34FC27F8B53D}"/>
              </a:ext>
              <a:ext uri="{C183D7F6-B498-43B3-948B-1728B52AA6E4}">
                <adec:decorative xmlns:adec="http://schemas.microsoft.com/office/drawing/2017/decorative" val="1"/>
              </a:ext>
            </a:extLst>
          </p:cNvPr>
          <p:cNvSpPr/>
          <p:nvPr/>
        </p:nvSpPr>
        <p:spPr bwMode="auto">
          <a:xfrm>
            <a:off x="6816222" y="4524151"/>
            <a:ext cx="1828800" cy="822960"/>
          </a:xfrm>
          <a:prstGeom prst="rect">
            <a:avLst/>
          </a:prstGeom>
          <a:solidFill>
            <a:srgbClr val="F4B18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a:solidFill>
                  <a:schemeClr val="bg1"/>
                </a:solidFill>
                <a:ea typeface="Segoe UI" pitchFamily="34" charset="0"/>
                <a:cs typeface="Segoe UI" pitchFamily="34" charset="0"/>
              </a:rPr>
              <a:t>Run Marketing against segmented data</a:t>
            </a:r>
          </a:p>
        </p:txBody>
      </p:sp>
      <p:sp>
        <p:nvSpPr>
          <p:cNvPr id="43" name="TextBox 42">
            <a:extLst>
              <a:ext uri="{FF2B5EF4-FFF2-40B4-BE49-F238E27FC236}">
                <a16:creationId xmlns:a16="http://schemas.microsoft.com/office/drawing/2014/main" id="{D438C30D-07E9-4BA3-B374-33196941B106}"/>
              </a:ext>
              <a:ext uri="{C183D7F6-B498-43B3-948B-1728B52AA6E4}">
                <adec:decorative xmlns:adec="http://schemas.microsoft.com/office/drawing/2017/decorative" val="1"/>
              </a:ext>
            </a:extLst>
          </p:cNvPr>
          <p:cNvSpPr txBox="1"/>
          <p:nvPr/>
        </p:nvSpPr>
        <p:spPr>
          <a:xfrm>
            <a:off x="6961391" y="5364775"/>
            <a:ext cx="1538462" cy="161583"/>
          </a:xfrm>
          <a:prstGeom prst="rect">
            <a:avLst/>
          </a:prstGeom>
          <a:noFill/>
        </p:spPr>
        <p:txBody>
          <a:bodyPr wrap="square" lIns="0" tIns="0" rIns="0" bIns="0" rtlCol="0">
            <a:spAutoFit/>
          </a:bodyPr>
          <a:lstStyle/>
          <a:p>
            <a:pPr algn="ctr"/>
            <a:r>
              <a:rPr lang="en-US" sz="1050" b="1"/>
              <a:t>Dataverse</a:t>
            </a:r>
          </a:p>
        </p:txBody>
      </p:sp>
      <p:sp>
        <p:nvSpPr>
          <p:cNvPr id="44" name="Rectangle 43">
            <a:extLst>
              <a:ext uri="{FF2B5EF4-FFF2-40B4-BE49-F238E27FC236}">
                <a16:creationId xmlns:a16="http://schemas.microsoft.com/office/drawing/2014/main" id="{C67932C5-A306-488B-9BD8-141E482A0ABD}"/>
              </a:ext>
              <a:ext uri="{C183D7F6-B498-43B3-948B-1728B52AA6E4}">
                <adec:decorative xmlns:adec="http://schemas.microsoft.com/office/drawing/2017/decorative" val="1"/>
              </a:ext>
            </a:extLst>
          </p:cNvPr>
          <p:cNvSpPr/>
          <p:nvPr/>
        </p:nvSpPr>
        <p:spPr bwMode="auto">
          <a:xfrm>
            <a:off x="9202573" y="4519101"/>
            <a:ext cx="1828800" cy="822960"/>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a:solidFill>
                  <a:schemeClr val="tx1"/>
                </a:solidFill>
                <a:ea typeface="Segoe UI" pitchFamily="34" charset="0"/>
                <a:cs typeface="Segoe UI" pitchFamily="34" charset="0"/>
              </a:rPr>
              <a:t>Read into Customer Insights to do segmentation</a:t>
            </a:r>
          </a:p>
        </p:txBody>
      </p:sp>
      <p:sp>
        <p:nvSpPr>
          <p:cNvPr id="46" name="TextBox 45">
            <a:extLst>
              <a:ext uri="{FF2B5EF4-FFF2-40B4-BE49-F238E27FC236}">
                <a16:creationId xmlns:a16="http://schemas.microsoft.com/office/drawing/2014/main" id="{845527B1-5334-4A6E-91C0-EA39535DF4CF}"/>
              </a:ext>
              <a:ext uri="{C183D7F6-B498-43B3-948B-1728B52AA6E4}">
                <adec:decorative xmlns:adec="http://schemas.microsoft.com/office/drawing/2017/decorative" val="1"/>
              </a:ext>
            </a:extLst>
          </p:cNvPr>
          <p:cNvSpPr txBox="1"/>
          <p:nvPr/>
        </p:nvSpPr>
        <p:spPr>
          <a:xfrm>
            <a:off x="9347742" y="5376392"/>
            <a:ext cx="1538462" cy="161583"/>
          </a:xfrm>
          <a:prstGeom prst="rect">
            <a:avLst/>
          </a:prstGeom>
          <a:noFill/>
        </p:spPr>
        <p:txBody>
          <a:bodyPr wrap="square" lIns="0" tIns="0" rIns="0" bIns="0" rtlCol="0">
            <a:spAutoFit/>
          </a:bodyPr>
          <a:lstStyle/>
          <a:p>
            <a:pPr algn="ctr"/>
            <a:r>
              <a:rPr lang="en-US" sz="1050" b="1"/>
              <a:t>Azure Synapse Analytics</a:t>
            </a:r>
          </a:p>
        </p:txBody>
      </p:sp>
      <p:cxnSp>
        <p:nvCxnSpPr>
          <p:cNvPr id="30" name="Straight Arrow Connector 29">
            <a:extLst>
              <a:ext uri="{FF2B5EF4-FFF2-40B4-BE49-F238E27FC236}">
                <a16:creationId xmlns:a16="http://schemas.microsoft.com/office/drawing/2014/main" id="{A694DF97-EF62-4A13-9532-2049606CD67F}"/>
              </a:ext>
              <a:ext uri="{C183D7F6-B498-43B3-948B-1728B52AA6E4}">
                <adec:decorative xmlns:adec="http://schemas.microsoft.com/office/drawing/2017/decorative" val="1"/>
              </a:ext>
            </a:extLst>
          </p:cNvPr>
          <p:cNvCxnSpPr>
            <a:cxnSpLocks/>
          </p:cNvCxnSpPr>
          <p:nvPr/>
        </p:nvCxnSpPr>
        <p:spPr>
          <a:xfrm>
            <a:off x="8679310" y="3153665"/>
            <a:ext cx="461356" cy="0"/>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FE99141-5F6C-4897-9E04-9FF1BADDDD8B}"/>
              </a:ext>
              <a:ext uri="{C183D7F6-B498-43B3-948B-1728B52AA6E4}">
                <adec:decorative xmlns:adec="http://schemas.microsoft.com/office/drawing/2017/decorative" val="1"/>
              </a:ext>
            </a:extLst>
          </p:cNvPr>
          <p:cNvCxnSpPr>
            <a:cxnSpLocks/>
          </p:cNvCxnSpPr>
          <p:nvPr/>
        </p:nvCxnSpPr>
        <p:spPr>
          <a:xfrm flipH="1">
            <a:off x="8705396" y="4950959"/>
            <a:ext cx="461356" cy="0"/>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D3D7A52-60C6-4486-9D06-0256806A33D3}"/>
              </a:ext>
              <a:ext uri="{C183D7F6-B498-43B3-948B-1728B52AA6E4}">
                <adec:decorative xmlns:adec="http://schemas.microsoft.com/office/drawing/2017/decorative" val="1"/>
              </a:ext>
            </a:extLst>
          </p:cNvPr>
          <p:cNvCxnSpPr>
            <a:cxnSpLocks/>
          </p:cNvCxnSpPr>
          <p:nvPr/>
        </p:nvCxnSpPr>
        <p:spPr>
          <a:xfrm>
            <a:off x="11059841" y="3153665"/>
            <a:ext cx="24694" cy="1776916"/>
          </a:xfrm>
          <a:prstGeom prst="bentConnector3">
            <a:avLst>
              <a:gd name="adj1" fmla="val 102573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4" name="Picture 4">
            <a:extLst>
              <a:ext uri="{FF2B5EF4-FFF2-40B4-BE49-F238E27FC236}">
                <a16:creationId xmlns:a16="http://schemas.microsoft.com/office/drawing/2014/main" id="{694CE728-8CD7-4B94-80D5-E3B1898F1232}"/>
              </a:ext>
              <a:ext uri="{C183D7F6-B498-43B3-948B-1728B52AA6E4}">
                <adec:decorative xmlns:adec="http://schemas.microsoft.com/office/drawing/2017/decorative" val="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8645" t="59306" r="32521" b="24217"/>
          <a:stretch/>
        </p:blipFill>
        <p:spPr bwMode="auto">
          <a:xfrm>
            <a:off x="8973986" y="4306162"/>
            <a:ext cx="499701" cy="49470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66359662-A063-4936-B14B-A61ADB0C8BAA}"/>
              </a:ext>
              <a:ext uri="{C183D7F6-B498-43B3-948B-1728B52AA6E4}">
                <adec:decorative xmlns:adec="http://schemas.microsoft.com/office/drawing/2017/decorative" val="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878" t="54492" r="85288" b="29031"/>
          <a:stretch/>
        </p:blipFill>
        <p:spPr bwMode="auto">
          <a:xfrm>
            <a:off x="6505997" y="4167937"/>
            <a:ext cx="499701" cy="494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4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3">
                                            <p:txEl>
                                              <p:pRg st="0" end="0"/>
                                            </p:txEl>
                                          </p:spTgt>
                                        </p:tgtEl>
                                        <p:attrNameLst>
                                          <p:attrName>style.visibility</p:attrName>
                                        </p:attrNameLst>
                                      </p:cBhvr>
                                      <p:to>
                                        <p:strVal val="visible"/>
                                      </p:to>
                                    </p:set>
                                    <p:animEffect transition="in" filter="fade">
                                      <p:cBhvr>
                                        <p:cTn id="37" dur="500"/>
                                        <p:tgtEl>
                                          <p:spTgt spid="33">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3" grpId="0" animBg="1"/>
      <p:bldP spid="27" grpId="0" animBg="1"/>
      <p:bldP spid="29" grpId="0" animBg="1"/>
      <p:bldP spid="19" grpId="0"/>
      <p:bldP spid="57" grpId="0"/>
      <p:bldP spid="58" grpId="0"/>
      <p:bldP spid="33" grpId="0" build="p"/>
      <p:bldP spid="35" grpId="0" animBg="1"/>
      <p:bldP spid="37" grpId="0"/>
      <p:bldP spid="38" grpId="0" animBg="1"/>
      <p:bldP spid="40" grpId="0"/>
      <p:bldP spid="41" grpId="0" animBg="1"/>
      <p:bldP spid="43" grpId="0"/>
      <p:bldP spid="44" grpId="0" animBg="1"/>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F0CC118-AC7A-4641-872A-36F591E2B042}"/>
              </a:ext>
              <a:ext uri="{C183D7F6-B498-43B3-948B-1728B52AA6E4}">
                <adec:decorative xmlns:adec="http://schemas.microsoft.com/office/drawing/2017/decorative" val="1"/>
              </a:ext>
            </a:extLst>
          </p:cNvPr>
          <p:cNvSpPr/>
          <p:nvPr/>
        </p:nvSpPr>
        <p:spPr bwMode="auto">
          <a:xfrm>
            <a:off x="1038621" y="1244317"/>
            <a:ext cx="10119242" cy="407165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C6E1936-FADA-4DEA-B473-CBFAF6355D16}"/>
              </a:ext>
              <a:ext uri="{C183D7F6-B498-43B3-948B-1728B52AA6E4}">
                <adec:decorative xmlns:adec="http://schemas.microsoft.com/office/drawing/2017/decorative" val="1"/>
              </a:ext>
            </a:extLst>
          </p:cNvPr>
          <p:cNvSpPr>
            <a:spLocks noGrp="1"/>
          </p:cNvSpPr>
          <p:nvPr>
            <p:ph type="title"/>
          </p:nvPr>
        </p:nvSpPr>
        <p:spPr>
          <a:xfrm>
            <a:off x="586740" y="326655"/>
            <a:ext cx="11018520" cy="553998"/>
          </a:xfrm>
        </p:spPr>
        <p:txBody>
          <a:bodyPr/>
          <a:lstStyle/>
          <a:p>
            <a:r>
              <a:rPr lang="en-US"/>
              <a:t>Demo: Azure Synapse Link for Dataverse</a:t>
            </a:r>
          </a:p>
        </p:txBody>
      </p:sp>
      <p:pic>
        <p:nvPicPr>
          <p:cNvPr id="4" name="Picture 3">
            <a:extLst>
              <a:ext uri="{FF2B5EF4-FFF2-40B4-BE49-F238E27FC236}">
                <a16:creationId xmlns:a16="http://schemas.microsoft.com/office/drawing/2014/main" id="{F9A78268-B270-4847-9518-8C61B3F62670}"/>
              </a:ext>
              <a:ext uri="{C183D7F6-B498-43B3-948B-1728B52AA6E4}">
                <adec:decorative xmlns:adec="http://schemas.microsoft.com/office/drawing/2017/decorative" val="1"/>
              </a:ext>
            </a:extLst>
          </p:cNvPr>
          <p:cNvPicPr>
            <a:picLocks noChangeAspect="1"/>
          </p:cNvPicPr>
          <p:nvPr/>
        </p:nvPicPr>
        <p:blipFill rotWithShape="1">
          <a:blip r:embed="rId3"/>
          <a:srcRect l="86175" t="46443" r="5703" b="32663"/>
          <a:stretch/>
        </p:blipFill>
        <p:spPr>
          <a:xfrm>
            <a:off x="1541437" y="3411541"/>
            <a:ext cx="928627" cy="928627"/>
          </a:xfrm>
          <a:prstGeom prst="ellipse">
            <a:avLst/>
          </a:prstGeom>
          <a:ln>
            <a:solidFill>
              <a:schemeClr val="tx1"/>
            </a:solidFill>
          </a:ln>
        </p:spPr>
      </p:pic>
      <p:sp>
        <p:nvSpPr>
          <p:cNvPr id="5" name="TextBox 4">
            <a:extLst>
              <a:ext uri="{FF2B5EF4-FFF2-40B4-BE49-F238E27FC236}">
                <a16:creationId xmlns:a16="http://schemas.microsoft.com/office/drawing/2014/main" id="{76D3441D-6DC7-4DCB-840F-5C67BB670A60}"/>
              </a:ext>
              <a:ext uri="{C183D7F6-B498-43B3-948B-1728B52AA6E4}">
                <adec:decorative xmlns:adec="http://schemas.microsoft.com/office/drawing/2017/decorative" val="1"/>
              </a:ext>
            </a:extLst>
          </p:cNvPr>
          <p:cNvSpPr txBox="1"/>
          <p:nvPr/>
        </p:nvSpPr>
        <p:spPr>
          <a:xfrm>
            <a:off x="881437" y="5631900"/>
            <a:ext cx="10427638"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Demo Recording Link: </a:t>
            </a:r>
            <a:r>
              <a:rPr lang="en-US" sz="2000" dirty="0">
                <a:hlinkClick r:id="rId4"/>
              </a:rPr>
              <a:t>Azure Synapse Link for Dataverse – Bill Tattan, Microsoft </a:t>
            </a:r>
            <a:endParaRPr lang="en-US" sz="2000" dirty="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ECB1CC30-36E6-41BA-9B8E-0175D4D14A73}"/>
              </a:ext>
              <a:ext uri="{C183D7F6-B498-43B3-948B-1728B52AA6E4}">
                <adec:decorative xmlns:adec="http://schemas.microsoft.com/office/drawing/2017/decorative" val="1"/>
              </a:ext>
            </a:extLst>
          </p:cNvPr>
          <p:cNvSpPr txBox="1"/>
          <p:nvPr/>
        </p:nvSpPr>
        <p:spPr>
          <a:xfrm>
            <a:off x="1749450" y="6101712"/>
            <a:ext cx="8691612" cy="307777"/>
          </a:xfrm>
          <a:prstGeom prst="rect">
            <a:avLst/>
          </a:prstGeom>
          <a:noFill/>
        </p:spPr>
        <p:txBody>
          <a:bodyPr wrap="square" lIns="0" tIns="0" rIns="0" bIns="0" rtlCol="0">
            <a:spAutoFit/>
          </a:bodyPr>
          <a:lstStyle/>
          <a:p>
            <a:pPr algn="ctr" defTabSz="932472" fontAlgn="base">
              <a:spcBef>
                <a:spcPct val="0"/>
              </a:spcBef>
              <a:spcAft>
                <a:spcPct val="0"/>
              </a:spcAft>
            </a:pPr>
            <a:r>
              <a:rPr lang="en-US" sz="2000" dirty="0">
                <a:gradFill>
                  <a:gsLst>
                    <a:gs pos="2917">
                      <a:schemeClr val="tx1"/>
                    </a:gs>
                    <a:gs pos="30000">
                      <a:schemeClr val="tx1"/>
                    </a:gs>
                  </a:gsLst>
                  <a:lin ang="5400000" scaled="0"/>
                </a:gradFill>
              </a:rPr>
              <a:t>GitHub Demo: </a:t>
            </a:r>
            <a:r>
              <a:rPr lang="en-US" sz="2000" dirty="0">
                <a:hlinkClick r:id="rId5"/>
              </a:rPr>
              <a:t>GitHub - Azure/Test-Drive-Synapse-Link-For-</a:t>
            </a:r>
            <a:r>
              <a:rPr lang="en-US" sz="2000" dirty="0" err="1">
                <a:hlinkClick r:id="rId5"/>
              </a:rPr>
              <a:t>DataVerse</a:t>
            </a:r>
            <a:endParaRPr lang="en-US" sz="2000" dirty="0"/>
          </a:p>
        </p:txBody>
      </p:sp>
      <p:pic>
        <p:nvPicPr>
          <p:cNvPr id="7" name="Picture 6">
            <a:extLst>
              <a:ext uri="{FF2B5EF4-FFF2-40B4-BE49-F238E27FC236}">
                <a16:creationId xmlns:a16="http://schemas.microsoft.com/office/drawing/2014/main" id="{4E22C99E-A201-43F7-8EE8-CB09531E50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546809" y="1679750"/>
            <a:ext cx="3567307" cy="3548432"/>
          </a:xfrm>
          <a:prstGeom prst="rect">
            <a:avLst/>
          </a:prstGeom>
        </p:spPr>
      </p:pic>
      <p:sp>
        <p:nvSpPr>
          <p:cNvPr id="8" name="TextBox 7">
            <a:extLst>
              <a:ext uri="{FF2B5EF4-FFF2-40B4-BE49-F238E27FC236}">
                <a16:creationId xmlns:a16="http://schemas.microsoft.com/office/drawing/2014/main" id="{1F507856-15B6-401C-A338-23E7318E3216}"/>
              </a:ext>
              <a:ext uri="{C183D7F6-B498-43B3-948B-1728B52AA6E4}">
                <adec:decorative xmlns:adec="http://schemas.microsoft.com/office/drawing/2017/decorative" val="1"/>
              </a:ext>
            </a:extLst>
          </p:cNvPr>
          <p:cNvSpPr txBox="1"/>
          <p:nvPr/>
        </p:nvSpPr>
        <p:spPr>
          <a:xfrm>
            <a:off x="1557504" y="2299800"/>
            <a:ext cx="3574120" cy="984885"/>
          </a:xfrm>
          <a:prstGeom prst="rect">
            <a:avLst/>
          </a:prstGeom>
          <a:noFill/>
        </p:spPr>
        <p:txBody>
          <a:bodyPr wrap="none" lIns="0" tIns="0" rIns="0" bIns="0" rtlCol="0">
            <a:spAutoFit/>
          </a:bodyPr>
          <a:lstStyle/>
          <a:p>
            <a:pPr algn="l"/>
            <a:r>
              <a:rPr lang="en-US" sz="3200">
                <a:solidFill>
                  <a:schemeClr val="accent2"/>
                </a:solidFill>
                <a:latin typeface="+mj-lt"/>
              </a:rPr>
              <a:t>Azure Synapse Link</a:t>
            </a:r>
          </a:p>
          <a:p>
            <a:pPr algn="l"/>
            <a:r>
              <a:rPr lang="en-US" sz="3200" i="1">
                <a:solidFill>
                  <a:schemeClr val="accent2"/>
                </a:solidFill>
                <a:latin typeface="+mj-lt"/>
              </a:rPr>
              <a:t>for Dataverse</a:t>
            </a:r>
          </a:p>
        </p:txBody>
      </p:sp>
      <p:sp>
        <p:nvSpPr>
          <p:cNvPr id="9" name="TextBox 8">
            <a:extLst>
              <a:ext uri="{FF2B5EF4-FFF2-40B4-BE49-F238E27FC236}">
                <a16:creationId xmlns:a16="http://schemas.microsoft.com/office/drawing/2014/main" id="{389055DE-B3FA-4087-BCFA-E4D47CE20B96}"/>
              </a:ext>
              <a:ext uri="{C183D7F6-B498-43B3-948B-1728B52AA6E4}">
                <adec:decorative xmlns:adec="http://schemas.microsoft.com/office/drawing/2017/decorative" val="1"/>
              </a:ext>
            </a:extLst>
          </p:cNvPr>
          <p:cNvSpPr txBox="1"/>
          <p:nvPr/>
        </p:nvSpPr>
        <p:spPr>
          <a:xfrm>
            <a:off x="2604146" y="3598855"/>
            <a:ext cx="2591672" cy="553998"/>
          </a:xfrm>
          <a:prstGeom prst="rect">
            <a:avLst/>
          </a:prstGeom>
          <a:noFill/>
        </p:spPr>
        <p:txBody>
          <a:bodyPr wrap="none" lIns="0" tIns="0" rIns="0" bIns="0" rtlCol="0">
            <a:spAutoFit/>
          </a:bodyPr>
          <a:lstStyle/>
          <a:p>
            <a:pPr algn="l"/>
            <a:r>
              <a:rPr lang="en-US">
                <a:solidFill>
                  <a:schemeClr val="tx2">
                    <a:lumMod val="90000"/>
                  </a:schemeClr>
                </a:solidFill>
              </a:rPr>
              <a:t>Accelerate time to insight</a:t>
            </a:r>
          </a:p>
          <a:p>
            <a:pPr algn="l"/>
            <a:r>
              <a:rPr lang="en-US" i="1">
                <a:solidFill>
                  <a:schemeClr val="tx2">
                    <a:lumMod val="90000"/>
                  </a:schemeClr>
                </a:solidFill>
              </a:rPr>
              <a:t>With converged analytics</a:t>
            </a:r>
          </a:p>
        </p:txBody>
      </p:sp>
      <p:grpSp>
        <p:nvGrpSpPr>
          <p:cNvPr id="10" name="Group 21">
            <a:extLst>
              <a:ext uri="{FF2B5EF4-FFF2-40B4-BE49-F238E27FC236}">
                <a16:creationId xmlns:a16="http://schemas.microsoft.com/office/drawing/2014/main" id="{70FCB586-61C0-4A4A-845D-A6A0C3707A21}"/>
              </a:ext>
              <a:ext uri="{C183D7F6-B498-43B3-948B-1728B52AA6E4}">
                <adec:decorative xmlns:adec="http://schemas.microsoft.com/office/drawing/2017/decorative" val="1"/>
              </a:ext>
            </a:extLst>
          </p:cNvPr>
          <p:cNvGrpSpPr>
            <a:grpSpLocks noChangeAspect="1"/>
          </p:cNvGrpSpPr>
          <p:nvPr/>
        </p:nvGrpSpPr>
        <p:grpSpPr bwMode="auto">
          <a:xfrm>
            <a:off x="1322159" y="1436688"/>
            <a:ext cx="1651414" cy="237746"/>
            <a:chOff x="428" y="664"/>
            <a:chExt cx="4126" cy="594"/>
          </a:xfrm>
        </p:grpSpPr>
        <p:sp>
          <p:nvSpPr>
            <p:cNvPr id="11" name="Freeform 22">
              <a:extLst>
                <a:ext uri="{FF2B5EF4-FFF2-40B4-BE49-F238E27FC236}">
                  <a16:creationId xmlns:a16="http://schemas.microsoft.com/office/drawing/2014/main" id="{7130F3C0-E602-402E-BB2D-A3EE0529E905}"/>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23">
              <a:extLst>
                <a:ext uri="{FF2B5EF4-FFF2-40B4-BE49-F238E27FC236}">
                  <a16:creationId xmlns:a16="http://schemas.microsoft.com/office/drawing/2014/main" id="{7E2703C0-1285-466B-BDC6-9114A0A68494}"/>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24">
              <a:extLst>
                <a:ext uri="{FF2B5EF4-FFF2-40B4-BE49-F238E27FC236}">
                  <a16:creationId xmlns:a16="http://schemas.microsoft.com/office/drawing/2014/main" id="{4EFFC86C-E3D7-428B-909A-757F6B0D5CD9}"/>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25">
              <a:extLst>
                <a:ext uri="{FF2B5EF4-FFF2-40B4-BE49-F238E27FC236}">
                  <a16:creationId xmlns:a16="http://schemas.microsoft.com/office/drawing/2014/main" id="{F9368BA6-16D7-4A0E-B592-08AE4ADE593A}"/>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26">
              <a:extLst>
                <a:ext uri="{FF2B5EF4-FFF2-40B4-BE49-F238E27FC236}">
                  <a16:creationId xmlns:a16="http://schemas.microsoft.com/office/drawing/2014/main" id="{29FF12DD-71AF-492A-B9A3-E00C52E75D42}"/>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27">
              <a:extLst>
                <a:ext uri="{FF2B5EF4-FFF2-40B4-BE49-F238E27FC236}">
                  <a16:creationId xmlns:a16="http://schemas.microsoft.com/office/drawing/2014/main" id="{53DCC6C0-7576-49BD-A09C-3A0034D71672}"/>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28">
              <a:extLst>
                <a:ext uri="{FF2B5EF4-FFF2-40B4-BE49-F238E27FC236}">
                  <a16:creationId xmlns:a16="http://schemas.microsoft.com/office/drawing/2014/main" id="{F489A3BD-5AA1-44D0-9291-AF2C6B18BD5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29">
              <a:extLst>
                <a:ext uri="{FF2B5EF4-FFF2-40B4-BE49-F238E27FC236}">
                  <a16:creationId xmlns:a16="http://schemas.microsoft.com/office/drawing/2014/main" id="{DD067955-04D1-4318-88FB-5F254EEDE1B8}"/>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30">
              <a:extLst>
                <a:ext uri="{FF2B5EF4-FFF2-40B4-BE49-F238E27FC236}">
                  <a16:creationId xmlns:a16="http://schemas.microsoft.com/office/drawing/2014/main" id="{43FF6A60-B589-4D26-83B4-295F4D22EE9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31">
              <a:extLst>
                <a:ext uri="{FF2B5EF4-FFF2-40B4-BE49-F238E27FC236}">
                  <a16:creationId xmlns:a16="http://schemas.microsoft.com/office/drawing/2014/main" id="{261406F1-FFE7-4DE5-B6C7-D53AEFA84AB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32">
              <a:extLst>
                <a:ext uri="{FF2B5EF4-FFF2-40B4-BE49-F238E27FC236}">
                  <a16:creationId xmlns:a16="http://schemas.microsoft.com/office/drawing/2014/main" id="{C0F0F412-D278-4D1D-B1D8-F4D52E83057C}"/>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33">
              <a:extLst>
                <a:ext uri="{FF2B5EF4-FFF2-40B4-BE49-F238E27FC236}">
                  <a16:creationId xmlns:a16="http://schemas.microsoft.com/office/drawing/2014/main" id="{6D1173FA-C4CE-4EAF-9A74-2C8FE54F8619}"/>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34">
              <a:extLst>
                <a:ext uri="{FF2B5EF4-FFF2-40B4-BE49-F238E27FC236}">
                  <a16:creationId xmlns:a16="http://schemas.microsoft.com/office/drawing/2014/main" id="{F4338E55-2905-4971-8FC5-1E348206722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Rectangle 35">
              <a:extLst>
                <a:ext uri="{FF2B5EF4-FFF2-40B4-BE49-F238E27FC236}">
                  <a16:creationId xmlns:a16="http://schemas.microsoft.com/office/drawing/2014/main" id="{704859AC-DB51-4C5C-AFEF-6D0E6A8FBD8D}"/>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58696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5975FA-65FF-4037-BBAD-DAD056CC709A}"/>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US"/>
              <a:t>Empower every data store to be analytics-ready</a:t>
            </a:r>
            <a:endParaRPr lang="en-US">
              <a:solidFill>
                <a:schemeClr val="accent2"/>
              </a:solidFill>
            </a:endParaRPr>
          </a:p>
        </p:txBody>
      </p:sp>
      <p:sp>
        <p:nvSpPr>
          <p:cNvPr id="109" name="Rectangle 108">
            <a:extLst>
              <a:ext uri="{FF2B5EF4-FFF2-40B4-BE49-F238E27FC236}">
                <a16:creationId xmlns:a16="http://schemas.microsoft.com/office/drawing/2014/main" id="{EB032621-70B0-4F65-9F03-C3D7D21ED98C}"/>
              </a:ext>
              <a:ext uri="{C183D7F6-B498-43B3-948B-1728B52AA6E4}">
                <adec:decorative xmlns:adec="http://schemas.microsoft.com/office/drawing/2017/decorative" val="1"/>
              </a:ext>
            </a:extLst>
          </p:cNvPr>
          <p:cNvSpPr/>
          <p:nvPr/>
        </p:nvSpPr>
        <p:spPr bwMode="auto">
          <a:xfrm>
            <a:off x="4172397" y="1449606"/>
            <a:ext cx="4094004" cy="941832"/>
          </a:xfrm>
          <a:prstGeom prst="rect">
            <a:avLst/>
          </a:prstGeom>
          <a:gradFill>
            <a:gsLst>
              <a:gs pos="19000">
                <a:schemeClr val="tx1">
                  <a:alpha val="10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Bring the power of analytics to every data team across your business without increasing ETL tasks</a:t>
            </a:r>
          </a:p>
        </p:txBody>
      </p:sp>
      <p:sp>
        <p:nvSpPr>
          <p:cNvPr id="10" name="Rectangle 9">
            <a:extLst>
              <a:ext uri="{FF2B5EF4-FFF2-40B4-BE49-F238E27FC236}">
                <a16:creationId xmlns:a16="http://schemas.microsoft.com/office/drawing/2014/main" id="{A5080DE2-C4B5-4FAC-A8C9-B3AA67E66CF3}"/>
              </a:ext>
              <a:ext uri="{C183D7F6-B498-43B3-948B-1728B52AA6E4}">
                <adec:decorative xmlns:adec="http://schemas.microsoft.com/office/drawing/2017/decorative" val="1"/>
              </a:ext>
            </a:extLst>
          </p:cNvPr>
          <p:cNvSpPr/>
          <p:nvPr/>
        </p:nvSpPr>
        <p:spPr bwMode="auto">
          <a:xfrm>
            <a:off x="4172397" y="2625081"/>
            <a:ext cx="4094004" cy="945563"/>
          </a:xfrm>
          <a:prstGeom prst="rect">
            <a:avLst/>
          </a:prstGeom>
          <a:gradFill>
            <a:gsLst>
              <a:gs pos="19000">
                <a:schemeClr val="tx1">
                  <a:alpha val="10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Easily connect separate systems that collect and store data with a one-click experience</a:t>
            </a:r>
          </a:p>
        </p:txBody>
      </p:sp>
      <p:sp>
        <p:nvSpPr>
          <p:cNvPr id="15" name="Rectangle 14">
            <a:extLst>
              <a:ext uri="{FF2B5EF4-FFF2-40B4-BE49-F238E27FC236}">
                <a16:creationId xmlns:a16="http://schemas.microsoft.com/office/drawing/2014/main" id="{C3E750BB-8DA6-44F1-AB5A-EBDB6289B1C7}"/>
              </a:ext>
              <a:ext uri="{C183D7F6-B498-43B3-948B-1728B52AA6E4}">
                <adec:decorative xmlns:adec="http://schemas.microsoft.com/office/drawing/2017/decorative" val="1"/>
              </a:ext>
            </a:extLst>
          </p:cNvPr>
          <p:cNvSpPr/>
          <p:nvPr/>
        </p:nvSpPr>
        <p:spPr bwMode="auto">
          <a:xfrm>
            <a:off x="4172398" y="3793999"/>
            <a:ext cx="4080062" cy="941832"/>
          </a:xfrm>
          <a:prstGeom prst="rect">
            <a:avLst/>
          </a:prstGeom>
          <a:gradFill>
            <a:gsLst>
              <a:gs pos="19000">
                <a:schemeClr val="tx1">
                  <a:alpha val="10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Create instant clarity across various business units and enable</a:t>
            </a:r>
            <a:r>
              <a:rPr lang="en-US" sz="1600">
                <a:gradFill>
                  <a:gsLst>
                    <a:gs pos="0">
                      <a:srgbClr val="FFFFFF"/>
                    </a:gs>
                    <a:gs pos="100000">
                      <a:srgbClr val="FFFFFF"/>
                    </a:gs>
                  </a:gsLst>
                  <a:lin ang="5400000" scaled="0"/>
                </a:gradFill>
                <a:latin typeface="Segoe UI"/>
                <a:ea typeface="Segoe UI" pitchFamily="34" charset="0"/>
                <a:cs typeface="Segoe UI" pitchFamily="34" charset="0"/>
              </a:rPr>
              <a:t> </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real-time insights </a:t>
            </a:r>
          </a:p>
        </p:txBody>
      </p:sp>
      <p:sp>
        <p:nvSpPr>
          <p:cNvPr id="17" name="Rectangle 16">
            <a:extLst>
              <a:ext uri="{FF2B5EF4-FFF2-40B4-BE49-F238E27FC236}">
                <a16:creationId xmlns:a16="http://schemas.microsoft.com/office/drawing/2014/main" id="{0D9F4D31-34EA-44F7-B026-9BFC665AB7DF}"/>
              </a:ext>
              <a:ext uri="{C183D7F6-B498-43B3-948B-1728B52AA6E4}">
                <adec:decorative xmlns:adec="http://schemas.microsoft.com/office/drawing/2017/decorative" val="1"/>
              </a:ext>
            </a:extLst>
          </p:cNvPr>
          <p:cNvSpPr/>
          <p:nvPr/>
        </p:nvSpPr>
        <p:spPr bwMode="auto">
          <a:xfrm>
            <a:off x="4187572" y="4976433"/>
            <a:ext cx="4064887" cy="941832"/>
          </a:xfrm>
          <a:prstGeom prst="rect">
            <a:avLst/>
          </a:prstGeom>
          <a:gradFill>
            <a:gsLst>
              <a:gs pos="19000">
                <a:schemeClr val="tx1">
                  <a:alpha val="10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Implement a solution that intentionally builds automated connections to ease IT burdens and accelerate time-to-insight</a:t>
            </a:r>
          </a:p>
        </p:txBody>
      </p:sp>
      <p:sp>
        <p:nvSpPr>
          <p:cNvPr id="25" name="TextBox 24">
            <a:extLst>
              <a:ext uri="{FF2B5EF4-FFF2-40B4-BE49-F238E27FC236}">
                <a16:creationId xmlns:a16="http://schemas.microsoft.com/office/drawing/2014/main" id="{9D326037-D0C4-4CAA-A6C5-E5BC273B7BDE}"/>
              </a:ext>
              <a:ext uri="{C183D7F6-B498-43B3-948B-1728B52AA6E4}">
                <adec:decorative xmlns:adec="http://schemas.microsoft.com/office/drawing/2017/decorative" val="1"/>
              </a:ext>
            </a:extLst>
          </p:cNvPr>
          <p:cNvSpPr txBox="1"/>
          <p:nvPr/>
        </p:nvSpPr>
        <p:spPr>
          <a:xfrm>
            <a:off x="-15175" y="1449606"/>
            <a:ext cx="4202747" cy="945563"/>
          </a:xfrm>
          <a:prstGeom prst="rect">
            <a:avLst/>
          </a:prstGeom>
          <a:gradFill>
            <a:gsLst>
              <a:gs pos="15000">
                <a:schemeClr val="accent1">
                  <a:lumMod val="75000"/>
                </a:schemeClr>
              </a:gs>
              <a:gs pos="100000">
                <a:schemeClr val="accent1">
                  <a:lumMod val="50000"/>
                </a:schemeClr>
              </a:gs>
            </a:gsLst>
            <a:lin ang="0" scaled="1"/>
          </a:gradFill>
        </p:spPr>
        <p:txBody>
          <a:bodyPr wrap="square" lIns="164592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Data</a:t>
            </a:r>
            <a:br>
              <a:rPr kumimoji="0" lang="en-US" sz="2400" b="0" i="0" u="none" strike="noStrike" kern="1200" cap="none" spc="0" normalizeH="0" baseline="0" noProof="0">
                <a:ln>
                  <a:noFill/>
                </a:ln>
                <a:solidFill>
                  <a:srgbClr val="FFFFFF"/>
                </a:solidFill>
                <a:effectLst/>
                <a:uLnTx/>
                <a:uFillTx/>
                <a:latin typeface="Segoe UI"/>
                <a:ea typeface="+mn-ea"/>
                <a:cs typeface="+mn-cs"/>
              </a:rPr>
            </a:br>
            <a:r>
              <a:rPr kumimoji="0" lang="en-US" sz="2400" b="0" i="0" u="none" strike="noStrike" kern="1200" cap="none" spc="0" normalizeH="0" baseline="0" noProof="0">
                <a:ln>
                  <a:noFill/>
                </a:ln>
                <a:solidFill>
                  <a:srgbClr val="FFFFFF"/>
                </a:solidFill>
                <a:effectLst/>
                <a:uLnTx/>
                <a:uFillTx/>
                <a:latin typeface="Segoe UI"/>
                <a:ea typeface="+mn-ea"/>
                <a:cs typeface="+mn-cs"/>
              </a:rPr>
              <a:t>Movement</a:t>
            </a:r>
          </a:p>
        </p:txBody>
      </p:sp>
      <p:grpSp>
        <p:nvGrpSpPr>
          <p:cNvPr id="11" name="Group 10">
            <a:extLst>
              <a:ext uri="{FF2B5EF4-FFF2-40B4-BE49-F238E27FC236}">
                <a16:creationId xmlns:a16="http://schemas.microsoft.com/office/drawing/2014/main" id="{22DC24AB-6E04-4F16-B5E7-FB0987488497}"/>
              </a:ext>
              <a:ext uri="{C183D7F6-B498-43B3-948B-1728B52AA6E4}">
                <adec:decorative xmlns:adec="http://schemas.microsoft.com/office/drawing/2017/decorative" val="1"/>
              </a:ext>
            </a:extLst>
          </p:cNvPr>
          <p:cNvGrpSpPr/>
          <p:nvPr/>
        </p:nvGrpSpPr>
        <p:grpSpPr>
          <a:xfrm>
            <a:off x="584200" y="1584059"/>
            <a:ext cx="676656" cy="676656"/>
            <a:chOff x="584200" y="1517113"/>
            <a:chExt cx="824307" cy="824307"/>
          </a:xfrm>
        </p:grpSpPr>
        <p:sp>
          <p:nvSpPr>
            <p:cNvPr id="3" name="Oval 2">
              <a:extLst>
                <a:ext uri="{FF2B5EF4-FFF2-40B4-BE49-F238E27FC236}">
                  <a16:creationId xmlns:a16="http://schemas.microsoft.com/office/drawing/2014/main" id="{2CB1CDDD-FFD6-4528-A372-5B546D0A8BD8}"/>
                </a:ext>
              </a:extLst>
            </p:cNvPr>
            <p:cNvSpPr/>
            <p:nvPr/>
          </p:nvSpPr>
          <p:spPr bwMode="auto">
            <a:xfrm>
              <a:off x="584200" y="1517113"/>
              <a:ext cx="824307" cy="824307"/>
            </a:xfrm>
            <a:prstGeom prst="ellipse">
              <a:avLst/>
            </a:pr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grpSp>
          <p:nvGrpSpPr>
            <p:cNvPr id="28" name="Group 27">
              <a:extLst>
                <a:ext uri="{FF2B5EF4-FFF2-40B4-BE49-F238E27FC236}">
                  <a16:creationId xmlns:a16="http://schemas.microsoft.com/office/drawing/2014/main" id="{DB5BCD7A-DC00-4899-94E0-03A7DCA2D542}"/>
                </a:ext>
              </a:extLst>
            </p:cNvPr>
            <p:cNvGrpSpPr/>
            <p:nvPr/>
          </p:nvGrpSpPr>
          <p:grpSpPr>
            <a:xfrm>
              <a:off x="755947" y="1605902"/>
              <a:ext cx="459000" cy="525204"/>
              <a:chOff x="1608193" y="1474658"/>
              <a:chExt cx="563007" cy="644213"/>
            </a:xfrm>
          </p:grpSpPr>
          <p:sp>
            <p:nvSpPr>
              <p:cNvPr id="7" name="Move_E7C2">
                <a:extLst>
                  <a:ext uri="{FF2B5EF4-FFF2-40B4-BE49-F238E27FC236}">
                    <a16:creationId xmlns:a16="http://schemas.microsoft.com/office/drawing/2014/main" id="{DCF82C71-D6A5-4EEA-91E4-DD8CCFC888B0}"/>
                  </a:ext>
                </a:extLst>
              </p:cNvPr>
              <p:cNvSpPr>
                <a:spLocks noChangeAspect="1" noEditPoints="1"/>
              </p:cNvSpPr>
              <p:nvPr/>
            </p:nvSpPr>
            <p:spPr bwMode="auto">
              <a:xfrm>
                <a:off x="1608193" y="1555724"/>
                <a:ext cx="563007" cy="563147"/>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Oval 7">
                <a:extLst>
                  <a:ext uri="{FF2B5EF4-FFF2-40B4-BE49-F238E27FC236}">
                    <a16:creationId xmlns:a16="http://schemas.microsoft.com/office/drawing/2014/main" id="{E2F2366D-9152-448A-B7F0-BAE0AC1AEBD1}"/>
                  </a:ext>
                </a:extLst>
              </p:cNvPr>
              <p:cNvSpPr/>
              <p:nvPr/>
            </p:nvSpPr>
            <p:spPr bwMode="auto">
              <a:xfrm>
                <a:off x="1730946" y="1474658"/>
                <a:ext cx="317500" cy="317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light">
                <a:extLst>
                  <a:ext uri="{FF2B5EF4-FFF2-40B4-BE49-F238E27FC236}">
                    <a16:creationId xmlns:a16="http://schemas.microsoft.com/office/drawing/2014/main" id="{D42459C3-DCC7-4741-BBD8-36B8EEDFF552}"/>
                  </a:ext>
                </a:extLst>
              </p:cNvPr>
              <p:cNvSpPr>
                <a:spLocks noChangeAspect="1" noEditPoints="1"/>
              </p:cNvSpPr>
              <p:nvPr/>
            </p:nvSpPr>
            <p:spPr bwMode="auto">
              <a:xfrm>
                <a:off x="1795054" y="1533933"/>
                <a:ext cx="189284" cy="28102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36" name="TextBox 35">
            <a:extLst>
              <a:ext uri="{FF2B5EF4-FFF2-40B4-BE49-F238E27FC236}">
                <a16:creationId xmlns:a16="http://schemas.microsoft.com/office/drawing/2014/main" id="{590927A7-068B-48DD-A973-2A8A6CFF1420}"/>
              </a:ext>
              <a:ext uri="{C183D7F6-B498-43B3-948B-1728B52AA6E4}">
                <adec:decorative xmlns:adec="http://schemas.microsoft.com/office/drawing/2017/decorative" val="1"/>
              </a:ext>
            </a:extLst>
          </p:cNvPr>
          <p:cNvSpPr txBox="1"/>
          <p:nvPr/>
        </p:nvSpPr>
        <p:spPr>
          <a:xfrm>
            <a:off x="-15175" y="2626375"/>
            <a:ext cx="4187572" cy="945563"/>
          </a:xfrm>
          <a:prstGeom prst="rect">
            <a:avLst/>
          </a:prstGeom>
          <a:gradFill>
            <a:gsLst>
              <a:gs pos="15000">
                <a:schemeClr val="accent1">
                  <a:lumMod val="75000"/>
                </a:schemeClr>
              </a:gs>
              <a:gs pos="100000">
                <a:schemeClr val="accent1">
                  <a:lumMod val="50000"/>
                </a:schemeClr>
              </a:gs>
            </a:gsLst>
            <a:lin ang="0" scaled="1"/>
          </a:gradFill>
        </p:spPr>
        <p:txBody>
          <a:bodyPr wrap="square" lIns="164592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Complete View</a:t>
            </a:r>
            <a:br>
              <a:rPr kumimoji="0" lang="en-US" sz="2400" b="0" i="0" u="none" strike="noStrike" kern="1200" cap="none" spc="0" normalizeH="0" baseline="0" noProof="0">
                <a:ln>
                  <a:noFill/>
                </a:ln>
                <a:solidFill>
                  <a:srgbClr val="FFFFFF"/>
                </a:solidFill>
                <a:effectLst/>
                <a:uLnTx/>
                <a:uFillTx/>
                <a:latin typeface="Segoe UI"/>
                <a:ea typeface="+mn-ea"/>
                <a:cs typeface="+mn-cs"/>
              </a:rPr>
            </a:br>
            <a:r>
              <a:rPr kumimoji="0" lang="en-US" sz="2400" b="0" i="0" u="none" strike="noStrike" kern="1200" cap="none" spc="0" normalizeH="0" baseline="0" noProof="0">
                <a:ln>
                  <a:noFill/>
                </a:ln>
                <a:solidFill>
                  <a:srgbClr val="FFFFFF"/>
                </a:solidFill>
                <a:effectLst/>
                <a:uLnTx/>
                <a:uFillTx/>
                <a:latin typeface="Segoe UI"/>
                <a:ea typeface="+mn-ea"/>
                <a:cs typeface="+mn-cs"/>
              </a:rPr>
              <a:t>of Your Business</a:t>
            </a:r>
          </a:p>
        </p:txBody>
      </p:sp>
      <p:grpSp>
        <p:nvGrpSpPr>
          <p:cNvPr id="13" name="Group 12">
            <a:extLst>
              <a:ext uri="{FF2B5EF4-FFF2-40B4-BE49-F238E27FC236}">
                <a16:creationId xmlns:a16="http://schemas.microsoft.com/office/drawing/2014/main" id="{AD296409-DB4F-4991-88B2-18C07167FF97}"/>
              </a:ext>
              <a:ext uri="{C183D7F6-B498-43B3-948B-1728B52AA6E4}">
                <adec:decorative xmlns:adec="http://schemas.microsoft.com/office/drawing/2017/decorative" val="1"/>
              </a:ext>
            </a:extLst>
          </p:cNvPr>
          <p:cNvGrpSpPr/>
          <p:nvPr/>
        </p:nvGrpSpPr>
        <p:grpSpPr>
          <a:xfrm>
            <a:off x="584200" y="2725223"/>
            <a:ext cx="676656" cy="676656"/>
            <a:chOff x="584200" y="2712026"/>
            <a:chExt cx="824307" cy="824307"/>
          </a:xfrm>
        </p:grpSpPr>
        <p:sp>
          <p:nvSpPr>
            <p:cNvPr id="22" name="Oval 21">
              <a:extLst>
                <a:ext uri="{FF2B5EF4-FFF2-40B4-BE49-F238E27FC236}">
                  <a16:creationId xmlns:a16="http://schemas.microsoft.com/office/drawing/2014/main" id="{E1DDCA9E-7CDC-4F05-9CC1-3C5B1F41FC29}"/>
                </a:ext>
              </a:extLst>
            </p:cNvPr>
            <p:cNvSpPr/>
            <p:nvPr/>
          </p:nvSpPr>
          <p:spPr bwMode="auto">
            <a:xfrm>
              <a:off x="584200" y="2712026"/>
              <a:ext cx="824307" cy="824307"/>
            </a:xfrm>
            <a:prstGeom prst="ellipse">
              <a:avLst/>
            </a:pr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9" name="IoT">
              <a:extLst>
                <a:ext uri="{FF2B5EF4-FFF2-40B4-BE49-F238E27FC236}">
                  <a16:creationId xmlns:a16="http://schemas.microsoft.com/office/drawing/2014/main" id="{BF3DD94A-6027-4376-B85E-1D3B1E8AB152}"/>
                </a:ext>
              </a:extLst>
            </p:cNvPr>
            <p:cNvSpPr>
              <a:spLocks noChangeAspect="1" noEditPoints="1"/>
            </p:cNvSpPr>
            <p:nvPr/>
          </p:nvSpPr>
          <p:spPr bwMode="auto">
            <a:xfrm>
              <a:off x="805317" y="2918898"/>
              <a:ext cx="359964" cy="36054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7" name="TextBox 36">
            <a:extLst>
              <a:ext uri="{FF2B5EF4-FFF2-40B4-BE49-F238E27FC236}">
                <a16:creationId xmlns:a16="http://schemas.microsoft.com/office/drawing/2014/main" id="{50A04082-B604-4156-9EBD-801DD7C980A2}"/>
              </a:ext>
              <a:ext uri="{C183D7F6-B498-43B3-948B-1728B52AA6E4}">
                <adec:decorative xmlns:adec="http://schemas.microsoft.com/office/drawing/2017/decorative" val="1"/>
              </a:ext>
            </a:extLst>
          </p:cNvPr>
          <p:cNvSpPr txBox="1"/>
          <p:nvPr/>
        </p:nvSpPr>
        <p:spPr>
          <a:xfrm>
            <a:off x="-15175" y="3793999"/>
            <a:ext cx="4202747" cy="945563"/>
          </a:xfrm>
          <a:prstGeom prst="rect">
            <a:avLst/>
          </a:prstGeom>
          <a:gradFill>
            <a:gsLst>
              <a:gs pos="15000">
                <a:schemeClr val="accent1">
                  <a:lumMod val="75000"/>
                </a:schemeClr>
              </a:gs>
              <a:gs pos="100000">
                <a:schemeClr val="accent1">
                  <a:lumMod val="50000"/>
                </a:schemeClr>
              </a:gs>
            </a:gsLst>
            <a:lin ang="0" scaled="1"/>
          </a:gradFill>
        </p:spPr>
        <p:txBody>
          <a:bodyPr wrap="square" lIns="164592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Real-time</a:t>
            </a:r>
            <a:br>
              <a:rPr kumimoji="0" lang="en-US" sz="2400" b="0" i="0" u="none" strike="noStrike" kern="1200" cap="none" spc="0" normalizeH="0" baseline="0" noProof="0">
                <a:ln>
                  <a:noFill/>
                </a:ln>
                <a:solidFill>
                  <a:srgbClr val="FFFFFF"/>
                </a:solidFill>
                <a:effectLst/>
                <a:uLnTx/>
                <a:uFillTx/>
                <a:latin typeface="Segoe UI"/>
                <a:ea typeface="+mn-ea"/>
                <a:cs typeface="+mn-cs"/>
              </a:rPr>
            </a:br>
            <a:r>
              <a:rPr kumimoji="0" lang="en-US" sz="2400" b="0" i="0" u="none" strike="noStrike" kern="1200" cap="none" spc="0" normalizeH="0" baseline="0" noProof="0">
                <a:ln>
                  <a:noFill/>
                </a:ln>
                <a:solidFill>
                  <a:srgbClr val="FFFFFF"/>
                </a:solidFill>
                <a:effectLst/>
                <a:uLnTx/>
                <a:uFillTx/>
                <a:latin typeface="Segoe UI"/>
                <a:ea typeface="+mn-ea"/>
                <a:cs typeface="+mn-cs"/>
              </a:rPr>
              <a:t>BI Reporting</a:t>
            </a:r>
          </a:p>
        </p:txBody>
      </p:sp>
      <p:grpSp>
        <p:nvGrpSpPr>
          <p:cNvPr id="20" name="Group 19">
            <a:extLst>
              <a:ext uri="{FF2B5EF4-FFF2-40B4-BE49-F238E27FC236}">
                <a16:creationId xmlns:a16="http://schemas.microsoft.com/office/drawing/2014/main" id="{3A8FBC58-70AF-46D7-91FE-019FF3F7359C}"/>
              </a:ext>
              <a:ext uri="{C183D7F6-B498-43B3-948B-1728B52AA6E4}">
                <adec:decorative xmlns:adec="http://schemas.microsoft.com/office/drawing/2017/decorative" val="1"/>
              </a:ext>
            </a:extLst>
          </p:cNvPr>
          <p:cNvGrpSpPr/>
          <p:nvPr/>
        </p:nvGrpSpPr>
        <p:grpSpPr>
          <a:xfrm>
            <a:off x="584200" y="4001807"/>
            <a:ext cx="676656" cy="676656"/>
            <a:chOff x="619914" y="3948706"/>
            <a:chExt cx="824307" cy="824307"/>
          </a:xfrm>
        </p:grpSpPr>
        <p:sp>
          <p:nvSpPr>
            <p:cNvPr id="24" name="Oval 23">
              <a:extLst>
                <a:ext uri="{FF2B5EF4-FFF2-40B4-BE49-F238E27FC236}">
                  <a16:creationId xmlns:a16="http://schemas.microsoft.com/office/drawing/2014/main" id="{6BDAF840-DB9C-4385-B84A-BA6CF7B06F43}"/>
                </a:ext>
              </a:extLst>
            </p:cNvPr>
            <p:cNvSpPr/>
            <p:nvPr/>
          </p:nvSpPr>
          <p:spPr bwMode="auto">
            <a:xfrm>
              <a:off x="619914" y="3948706"/>
              <a:ext cx="824307" cy="824307"/>
            </a:xfrm>
            <a:prstGeom prst="ellipse">
              <a:avLst/>
            </a:pr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2" name="BarChartHorizontal_E9EB">
              <a:extLst>
                <a:ext uri="{FF2B5EF4-FFF2-40B4-BE49-F238E27FC236}">
                  <a16:creationId xmlns:a16="http://schemas.microsoft.com/office/drawing/2014/main" id="{C7F94517-0C17-41F5-BE62-FD58F5A140F4}"/>
                </a:ext>
              </a:extLst>
            </p:cNvPr>
            <p:cNvSpPr>
              <a:spLocks noChangeAspect="1" noEditPoints="1"/>
            </p:cNvSpPr>
            <p:nvPr/>
          </p:nvSpPr>
          <p:spPr bwMode="auto">
            <a:xfrm>
              <a:off x="849187" y="4145568"/>
              <a:ext cx="365760" cy="365760"/>
            </a:xfrm>
            <a:custGeom>
              <a:avLst/>
              <a:gdLst>
                <a:gd name="T0" fmla="*/ 105 w 709"/>
                <a:gd name="T1" fmla="*/ 184 h 709"/>
                <a:gd name="T2" fmla="*/ 105 w 709"/>
                <a:gd name="T3" fmla="*/ 79 h 709"/>
                <a:gd name="T4" fmla="*/ 525 w 709"/>
                <a:gd name="T5" fmla="*/ 79 h 709"/>
                <a:gd name="T6" fmla="*/ 525 w 709"/>
                <a:gd name="T7" fmla="*/ 184 h 709"/>
                <a:gd name="T8" fmla="*/ 105 w 709"/>
                <a:gd name="T9" fmla="*/ 184 h 709"/>
                <a:gd name="T10" fmla="*/ 420 w 709"/>
                <a:gd name="T11" fmla="*/ 394 h 709"/>
                <a:gd name="T12" fmla="*/ 420 w 709"/>
                <a:gd name="T13" fmla="*/ 289 h 709"/>
                <a:gd name="T14" fmla="*/ 105 w 709"/>
                <a:gd name="T15" fmla="*/ 289 h 709"/>
                <a:gd name="T16" fmla="*/ 105 w 709"/>
                <a:gd name="T17" fmla="*/ 394 h 709"/>
                <a:gd name="T18" fmla="*/ 420 w 709"/>
                <a:gd name="T19" fmla="*/ 394 h 709"/>
                <a:gd name="T20" fmla="*/ 630 w 709"/>
                <a:gd name="T21" fmla="*/ 604 h 709"/>
                <a:gd name="T22" fmla="*/ 630 w 709"/>
                <a:gd name="T23" fmla="*/ 499 h 709"/>
                <a:gd name="T24" fmla="*/ 105 w 709"/>
                <a:gd name="T25" fmla="*/ 499 h 709"/>
                <a:gd name="T26" fmla="*/ 105 w 709"/>
                <a:gd name="T27" fmla="*/ 604 h 709"/>
                <a:gd name="T28" fmla="*/ 630 w 709"/>
                <a:gd name="T29" fmla="*/ 604 h 709"/>
                <a:gd name="T30" fmla="*/ 0 w 709"/>
                <a:gd name="T31" fmla="*/ 0 h 709"/>
                <a:gd name="T32" fmla="*/ 0 w 709"/>
                <a:gd name="T33" fmla="*/ 709 h 709"/>
                <a:gd name="T34" fmla="*/ 709 w 709"/>
                <a:gd name="T35" fmla="*/ 70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9" h="709">
                  <a:moveTo>
                    <a:pt x="105" y="184"/>
                  </a:moveTo>
                  <a:lnTo>
                    <a:pt x="105" y="79"/>
                  </a:lnTo>
                  <a:lnTo>
                    <a:pt x="525" y="79"/>
                  </a:lnTo>
                  <a:lnTo>
                    <a:pt x="525" y="184"/>
                  </a:lnTo>
                  <a:lnTo>
                    <a:pt x="105" y="184"/>
                  </a:lnTo>
                  <a:moveTo>
                    <a:pt x="420" y="394"/>
                  </a:moveTo>
                  <a:lnTo>
                    <a:pt x="420" y="289"/>
                  </a:lnTo>
                  <a:lnTo>
                    <a:pt x="105" y="289"/>
                  </a:lnTo>
                  <a:lnTo>
                    <a:pt x="105" y="394"/>
                  </a:lnTo>
                  <a:lnTo>
                    <a:pt x="420" y="394"/>
                  </a:lnTo>
                  <a:moveTo>
                    <a:pt x="630" y="604"/>
                  </a:moveTo>
                  <a:lnTo>
                    <a:pt x="630" y="499"/>
                  </a:lnTo>
                  <a:lnTo>
                    <a:pt x="105" y="499"/>
                  </a:lnTo>
                  <a:lnTo>
                    <a:pt x="105" y="604"/>
                  </a:lnTo>
                  <a:lnTo>
                    <a:pt x="630" y="604"/>
                  </a:lnTo>
                  <a:moveTo>
                    <a:pt x="0" y="0"/>
                  </a:moveTo>
                  <a:lnTo>
                    <a:pt x="0" y="709"/>
                  </a:lnTo>
                  <a:lnTo>
                    <a:pt x="709" y="70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97B067A9-7714-467F-BA09-FC2714A21732}"/>
              </a:ext>
              <a:ext uri="{C183D7F6-B498-43B3-948B-1728B52AA6E4}">
                <adec:decorative xmlns:adec="http://schemas.microsoft.com/office/drawing/2017/decorative" val="1"/>
              </a:ext>
            </a:extLst>
          </p:cNvPr>
          <p:cNvSpPr txBox="1"/>
          <p:nvPr/>
        </p:nvSpPr>
        <p:spPr>
          <a:xfrm>
            <a:off x="-15176" y="4979914"/>
            <a:ext cx="4202747" cy="945563"/>
          </a:xfrm>
          <a:prstGeom prst="rect">
            <a:avLst/>
          </a:prstGeom>
          <a:gradFill>
            <a:gsLst>
              <a:gs pos="15000">
                <a:schemeClr val="accent1">
                  <a:lumMod val="75000"/>
                </a:schemeClr>
              </a:gs>
              <a:gs pos="100000">
                <a:schemeClr val="accent1">
                  <a:lumMod val="50000"/>
                </a:schemeClr>
              </a:gs>
            </a:gsLst>
            <a:lin ang="0" scaled="1"/>
          </a:gradFill>
        </p:spPr>
        <p:txBody>
          <a:bodyPr wrap="square" lIns="164592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Future Proof Your Analytics Solution</a:t>
            </a:r>
          </a:p>
        </p:txBody>
      </p:sp>
      <p:grpSp>
        <p:nvGrpSpPr>
          <p:cNvPr id="21" name="Group 20">
            <a:extLst>
              <a:ext uri="{FF2B5EF4-FFF2-40B4-BE49-F238E27FC236}">
                <a16:creationId xmlns:a16="http://schemas.microsoft.com/office/drawing/2014/main" id="{F68A1221-7E76-459A-BCCD-EF8D8D1AA2F9}"/>
              </a:ext>
              <a:ext uri="{C183D7F6-B498-43B3-948B-1728B52AA6E4}">
                <adec:decorative xmlns:adec="http://schemas.microsoft.com/office/drawing/2017/decorative" val="1"/>
              </a:ext>
            </a:extLst>
          </p:cNvPr>
          <p:cNvGrpSpPr/>
          <p:nvPr/>
        </p:nvGrpSpPr>
        <p:grpSpPr>
          <a:xfrm>
            <a:off x="584200" y="5114367"/>
            <a:ext cx="676656" cy="676656"/>
            <a:chOff x="584200" y="5034974"/>
            <a:chExt cx="824307" cy="824307"/>
          </a:xfrm>
        </p:grpSpPr>
        <p:sp>
          <p:nvSpPr>
            <p:cNvPr id="29" name="Oval 28">
              <a:extLst>
                <a:ext uri="{FF2B5EF4-FFF2-40B4-BE49-F238E27FC236}">
                  <a16:creationId xmlns:a16="http://schemas.microsoft.com/office/drawing/2014/main" id="{A80AB231-4F39-4373-961E-189F70F1764A}"/>
                </a:ext>
              </a:extLst>
            </p:cNvPr>
            <p:cNvSpPr/>
            <p:nvPr/>
          </p:nvSpPr>
          <p:spPr bwMode="auto">
            <a:xfrm>
              <a:off x="584200" y="5034974"/>
              <a:ext cx="824307" cy="824307"/>
            </a:xfrm>
            <a:prstGeom prst="ellipse">
              <a:avLst/>
            </a:pr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6" name="list_4">
              <a:extLst>
                <a:ext uri="{FF2B5EF4-FFF2-40B4-BE49-F238E27FC236}">
                  <a16:creationId xmlns:a16="http://schemas.microsoft.com/office/drawing/2014/main" id="{CECD800D-F298-4216-B1F1-75761629A087}"/>
                </a:ext>
              </a:extLst>
            </p:cNvPr>
            <p:cNvSpPr>
              <a:spLocks noChangeAspect="1" noEditPoints="1"/>
            </p:cNvSpPr>
            <p:nvPr/>
          </p:nvSpPr>
          <p:spPr bwMode="auto">
            <a:xfrm>
              <a:off x="768852" y="5293062"/>
              <a:ext cx="353985" cy="239255"/>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42" name="Picture 41">
            <a:extLst>
              <a:ext uri="{FF2B5EF4-FFF2-40B4-BE49-F238E27FC236}">
                <a16:creationId xmlns:a16="http://schemas.microsoft.com/office/drawing/2014/main" id="{42305720-5CB6-4693-9EA5-A8BCD2C3BE1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4430" y="1567273"/>
            <a:ext cx="3823437" cy="3723453"/>
          </a:xfrm>
          <a:prstGeom prst="rect">
            <a:avLst/>
          </a:prstGeom>
        </p:spPr>
      </p:pic>
    </p:spTree>
    <p:extLst>
      <p:ext uri="{BB962C8B-B14F-4D97-AF65-F5344CB8AC3E}">
        <p14:creationId xmlns:p14="http://schemas.microsoft.com/office/powerpoint/2010/main" val="59190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750"/>
                            </p:stCondLst>
                            <p:childTnLst>
                              <p:par>
                                <p:cTn id="13" presetID="22" presetClass="entr" presetSubtype="8" fill="hold" grpId="0" nodeType="after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wipe(left)">
                                      <p:cBhvr>
                                        <p:cTn id="15" dur="500"/>
                                        <p:tgtEl>
                                          <p:spTgt spid="109"/>
                                        </p:tgtEl>
                                      </p:cBhvr>
                                    </p:animEffect>
                                  </p:childTnLst>
                                </p:cTn>
                              </p:par>
                            </p:childTnLst>
                          </p:cTn>
                        </p:par>
                        <p:par>
                          <p:cTn id="16" fill="hold">
                            <p:stCondLst>
                              <p:cond delay="1250"/>
                            </p:stCondLst>
                            <p:childTnLst>
                              <p:par>
                                <p:cTn id="17" presetID="2" presetClass="entr" presetSubtype="8"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0-#ppt_w/2"/>
                                          </p:val>
                                        </p:tav>
                                        <p:tav tm="100000">
                                          <p:val>
                                            <p:strVal val="#ppt_x"/>
                                          </p:val>
                                        </p:tav>
                                      </p:tavLst>
                                    </p:anim>
                                    <p:anim calcmode="lin" valueType="num">
                                      <p:cBhvr additive="base">
                                        <p:cTn id="20" dur="500" fill="hold"/>
                                        <p:tgtEl>
                                          <p:spTgt spid="36"/>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25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0-#ppt_w/2"/>
                                          </p:val>
                                        </p:tav>
                                        <p:tav tm="100000">
                                          <p:val>
                                            <p:strVal val="#ppt_x"/>
                                          </p:val>
                                        </p:tav>
                                      </p:tavLst>
                                    </p:anim>
                                    <p:anim calcmode="lin" valueType="num">
                                      <p:cBhvr additive="base">
                                        <p:cTn id="32" dur="500" fill="hold"/>
                                        <p:tgtEl>
                                          <p:spTgt spid="3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3250"/>
                            </p:stCondLst>
                            <p:childTnLst>
                              <p:par>
                                <p:cTn id="37" presetID="22" presetClass="entr" presetSubtype="8"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3750"/>
                            </p:stCondLst>
                            <p:childTnLst>
                              <p:par>
                                <p:cTn id="41" presetID="2" presetClass="entr" presetSubtype="8"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0-#ppt_w/2"/>
                                          </p:val>
                                        </p:tav>
                                        <p:tav tm="100000">
                                          <p:val>
                                            <p:strVal val="#ppt_x"/>
                                          </p:val>
                                        </p:tav>
                                      </p:tavLst>
                                    </p:anim>
                                    <p:anim calcmode="lin" valueType="num">
                                      <p:cBhvr additive="base">
                                        <p:cTn id="44" dur="500" fill="hold"/>
                                        <p:tgtEl>
                                          <p:spTgt spid="38"/>
                                        </p:tgtEl>
                                        <p:attrNameLst>
                                          <p:attrName>ppt_y</p:attrName>
                                        </p:attrNameLst>
                                      </p:cBhvr>
                                      <p:tavLst>
                                        <p:tav tm="0">
                                          <p:val>
                                            <p:strVal val="#ppt_y"/>
                                          </p:val>
                                        </p:tav>
                                        <p:tav tm="100000">
                                          <p:val>
                                            <p:strVal val="#ppt_y"/>
                                          </p:val>
                                        </p:tav>
                                      </p:tavLst>
                                    </p:anim>
                                  </p:childTnLst>
                                </p:cTn>
                              </p:par>
                              <p:par>
                                <p:cTn id="45" presetID="10" presetClass="entr" presetSubtype="0" fill="hold" nodeType="withEffect">
                                  <p:stCondLst>
                                    <p:cond delay="25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par>
                          <p:cTn id="48" fill="hold">
                            <p:stCondLst>
                              <p:cond delay="4500"/>
                            </p:stCondLst>
                            <p:childTnLst>
                              <p:par>
                                <p:cTn id="49" presetID="22" presetClass="entr" presetSubtype="8"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 grpId="0" animBg="1"/>
      <p:bldP spid="15" grpId="0" animBg="1"/>
      <p:bldP spid="17" grpId="0" animBg="1"/>
      <p:bldP spid="25" grpId="0" animBg="1"/>
      <p:bldP spid="36" grpId="0" animBg="1"/>
      <p:bldP spid="37" grpId="0" animBg="1"/>
      <p:bldP spid="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5975FA-65FF-4037-BBAD-DAD056CC709A}"/>
              </a:ext>
              <a:ext uri="{C183D7F6-B498-43B3-948B-1728B52AA6E4}">
                <adec:decorative xmlns:adec="http://schemas.microsoft.com/office/drawing/2017/decorative" val="1"/>
              </a:ext>
            </a:extLst>
          </p:cNvPr>
          <p:cNvSpPr>
            <a:spLocks noGrp="1"/>
          </p:cNvSpPr>
          <p:nvPr>
            <p:ph type="title"/>
          </p:nvPr>
        </p:nvSpPr>
        <p:spPr>
          <a:xfrm>
            <a:off x="588263" y="457200"/>
            <a:ext cx="11018520" cy="1107996"/>
          </a:xfrm>
        </p:spPr>
        <p:txBody>
          <a:bodyPr/>
          <a:lstStyle/>
          <a:p>
            <a:r>
              <a:rPr lang="en-US"/>
              <a:t>Enable Azure Synapse Link for converged analytics</a:t>
            </a:r>
            <a:br>
              <a:rPr lang="en-US"/>
            </a:br>
            <a:endParaRPr lang="en-US">
              <a:solidFill>
                <a:schemeClr val="accent2"/>
              </a:solidFill>
            </a:endParaRPr>
          </a:p>
        </p:txBody>
      </p:sp>
      <p:sp>
        <p:nvSpPr>
          <p:cNvPr id="7" name="TextBox 6">
            <a:extLst>
              <a:ext uri="{FF2B5EF4-FFF2-40B4-BE49-F238E27FC236}">
                <a16:creationId xmlns:a16="http://schemas.microsoft.com/office/drawing/2014/main" id="{B4371AD1-18EA-4916-AC65-81D65EF002D0}"/>
              </a:ext>
              <a:ext uri="{C183D7F6-B498-43B3-948B-1728B52AA6E4}">
                <adec:decorative xmlns:adec="http://schemas.microsoft.com/office/drawing/2017/decorative" val="1"/>
              </a:ext>
            </a:extLst>
          </p:cNvPr>
          <p:cNvSpPr txBox="1"/>
          <p:nvPr/>
        </p:nvSpPr>
        <p:spPr>
          <a:xfrm>
            <a:off x="-15175" y="1723926"/>
            <a:ext cx="6853029" cy="945563"/>
          </a:xfrm>
          <a:prstGeom prst="rect">
            <a:avLst/>
          </a:prstGeom>
          <a:gradFill flip="none" rotWithShape="1">
            <a:gsLst>
              <a:gs pos="15000">
                <a:schemeClr val="accent1">
                  <a:lumMod val="75000"/>
                </a:schemeClr>
              </a:gs>
              <a:gs pos="100000">
                <a:schemeClr val="accent1">
                  <a:lumMod val="75000"/>
                  <a:alpha val="0"/>
                </a:schemeClr>
              </a:gs>
            </a:gsLst>
            <a:lin ang="0" scaled="1"/>
            <a:tileRect/>
          </a:gradFill>
        </p:spPr>
        <p:txBody>
          <a:bodyPr wrap="square" lIns="164592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Understand the benefits of Analytics for</a:t>
            </a:r>
            <a:r>
              <a:rPr kumimoji="0" lang="en-US" sz="2400" b="0" i="0" u="none" strike="noStrike" kern="1200" cap="none" spc="0" normalizeH="0" noProof="0">
                <a:ln>
                  <a:noFill/>
                </a:ln>
                <a:solidFill>
                  <a:srgbClr val="FFFFFF"/>
                </a:solidFill>
                <a:effectLst/>
                <a:uLnTx/>
                <a:uFillTx/>
                <a:latin typeface="Segoe UI"/>
                <a:ea typeface="+mn-ea"/>
                <a:cs typeface="+mn-cs"/>
              </a:rPr>
              <a:t> operational databases</a:t>
            </a:r>
            <a:r>
              <a:rPr kumimoji="0" lang="en-US" sz="2400" b="0" i="0" u="none" strike="noStrike" kern="1200" cap="none" spc="0" normalizeH="0" baseline="0" noProof="0">
                <a:ln>
                  <a:noFill/>
                </a:ln>
                <a:solidFill>
                  <a:srgbClr val="FFFFFF"/>
                </a:solidFill>
                <a:effectLst/>
                <a:uLnTx/>
                <a:uFillTx/>
                <a:latin typeface="Segoe UI"/>
                <a:ea typeface="+mn-ea"/>
                <a:cs typeface="+mn-cs"/>
              </a:rPr>
              <a:t> </a:t>
            </a:r>
          </a:p>
        </p:txBody>
      </p:sp>
      <p:sp>
        <p:nvSpPr>
          <p:cNvPr id="8" name="TextBox 7">
            <a:extLst>
              <a:ext uri="{FF2B5EF4-FFF2-40B4-BE49-F238E27FC236}">
                <a16:creationId xmlns:a16="http://schemas.microsoft.com/office/drawing/2014/main" id="{65B202AF-8959-4A0A-AA1F-B255C897B426}"/>
              </a:ext>
              <a:ext uri="{C183D7F6-B498-43B3-948B-1728B52AA6E4}">
                <adec:decorative xmlns:adec="http://schemas.microsoft.com/office/drawing/2017/decorative" val="1"/>
              </a:ext>
            </a:extLst>
          </p:cNvPr>
          <p:cNvSpPr txBox="1"/>
          <p:nvPr/>
        </p:nvSpPr>
        <p:spPr>
          <a:xfrm>
            <a:off x="-15175" y="3219094"/>
            <a:ext cx="6853029" cy="945563"/>
          </a:xfrm>
          <a:prstGeom prst="rect">
            <a:avLst/>
          </a:prstGeom>
          <a:gradFill flip="none" rotWithShape="1">
            <a:gsLst>
              <a:gs pos="15000">
                <a:schemeClr val="accent1">
                  <a:lumMod val="75000"/>
                </a:schemeClr>
              </a:gs>
              <a:gs pos="100000">
                <a:schemeClr val="accent1">
                  <a:lumMod val="75000"/>
                  <a:alpha val="0"/>
                </a:schemeClr>
              </a:gs>
            </a:gsLst>
            <a:lin ang="0" scaled="1"/>
            <a:tileRect/>
          </a:gradFill>
        </p:spPr>
        <p:txBody>
          <a:bodyPr wrap="square" lIns="164592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Create a Synapse workspace and connect it</a:t>
            </a:r>
            <a:r>
              <a:rPr kumimoji="0" lang="en-US" sz="2400" b="0" i="0" u="none" strike="noStrike" kern="1200" cap="none" spc="0" normalizeH="0" noProof="0">
                <a:ln>
                  <a:noFill/>
                </a:ln>
                <a:solidFill>
                  <a:srgbClr val="FFFFFF"/>
                </a:solidFill>
                <a:effectLst/>
                <a:uLnTx/>
                <a:uFillTx/>
                <a:latin typeface="Segoe UI"/>
                <a:ea typeface="+mn-ea"/>
                <a:cs typeface="+mn-cs"/>
              </a:rPr>
              <a:t> with your Dataverse data</a:t>
            </a: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9271164E-C98D-4C2E-A911-2B544DC64F61}"/>
              </a:ext>
              <a:ext uri="{C183D7F6-B498-43B3-948B-1728B52AA6E4}">
                <adec:decorative xmlns:adec="http://schemas.microsoft.com/office/drawing/2017/decorative" val="1"/>
              </a:ext>
            </a:extLst>
          </p:cNvPr>
          <p:cNvSpPr txBox="1"/>
          <p:nvPr/>
        </p:nvSpPr>
        <p:spPr>
          <a:xfrm>
            <a:off x="-15175" y="4714261"/>
            <a:ext cx="6853029" cy="945563"/>
          </a:xfrm>
          <a:prstGeom prst="rect">
            <a:avLst/>
          </a:prstGeom>
          <a:gradFill flip="none" rotWithShape="1">
            <a:gsLst>
              <a:gs pos="15000">
                <a:schemeClr val="accent1">
                  <a:lumMod val="75000"/>
                </a:schemeClr>
              </a:gs>
              <a:gs pos="100000">
                <a:schemeClr val="accent1">
                  <a:lumMod val="75000"/>
                  <a:alpha val="0"/>
                </a:schemeClr>
              </a:gs>
            </a:gsLst>
            <a:lin ang="0" scaled="1"/>
            <a:tileRect/>
          </a:gradFill>
        </p:spPr>
        <p:txBody>
          <a:bodyPr wrap="square" lIns="164592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srgbClr val="FFFFFF"/>
                </a:solidFill>
                <a:latin typeface="Segoe UI"/>
              </a:rPr>
              <a:t>Leverage Synapse Link for</a:t>
            </a:r>
            <a:br>
              <a:rPr lang="en-US" sz="2400">
                <a:solidFill>
                  <a:srgbClr val="FFFFFF"/>
                </a:solidFill>
                <a:latin typeface="Segoe UI"/>
              </a:rPr>
            </a:br>
            <a:r>
              <a:rPr lang="en-US" sz="2400">
                <a:solidFill>
                  <a:srgbClr val="FFFFFF"/>
                </a:solidFill>
                <a:latin typeface="Segoe UI"/>
              </a:rPr>
              <a:t>near real-time data analysis</a:t>
            </a: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F64EEE3E-2289-4AAE-BF46-39CDAF9804B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84468" y="1828644"/>
            <a:ext cx="4424920" cy="4401508"/>
          </a:xfrm>
          <a:prstGeom prst="rect">
            <a:avLst/>
          </a:prstGeom>
        </p:spPr>
      </p:pic>
      <p:grpSp>
        <p:nvGrpSpPr>
          <p:cNvPr id="21" name="Group 20">
            <a:extLst>
              <a:ext uri="{FF2B5EF4-FFF2-40B4-BE49-F238E27FC236}">
                <a16:creationId xmlns:a16="http://schemas.microsoft.com/office/drawing/2014/main" id="{E1B11555-06B1-471E-A96D-A8C8510BD1E8}"/>
              </a:ext>
              <a:ext uri="{C183D7F6-B498-43B3-948B-1728B52AA6E4}">
                <adec:decorative xmlns:adec="http://schemas.microsoft.com/office/drawing/2017/decorative" val="1"/>
              </a:ext>
            </a:extLst>
          </p:cNvPr>
          <p:cNvGrpSpPr/>
          <p:nvPr/>
        </p:nvGrpSpPr>
        <p:grpSpPr>
          <a:xfrm>
            <a:off x="607705" y="1859185"/>
            <a:ext cx="675045" cy="675045"/>
            <a:chOff x="607705" y="1859185"/>
            <a:chExt cx="675045" cy="675045"/>
          </a:xfrm>
        </p:grpSpPr>
        <p:sp>
          <p:nvSpPr>
            <p:cNvPr id="19" name="Oval 18">
              <a:extLst>
                <a:ext uri="{FF2B5EF4-FFF2-40B4-BE49-F238E27FC236}">
                  <a16:creationId xmlns:a16="http://schemas.microsoft.com/office/drawing/2014/main" id="{52D443AD-AA24-47B6-828D-0AAA60DE1765}"/>
                </a:ext>
              </a:extLst>
            </p:cNvPr>
            <p:cNvSpPr/>
            <p:nvPr/>
          </p:nvSpPr>
          <p:spPr bwMode="auto">
            <a:xfrm>
              <a:off x="607705" y="1859185"/>
              <a:ext cx="675045" cy="675045"/>
            </a:xfrm>
            <a:prstGeom prst="ellipse">
              <a:avLst/>
            </a:pr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1" name="Browser_3">
              <a:extLst>
                <a:ext uri="{FF2B5EF4-FFF2-40B4-BE49-F238E27FC236}">
                  <a16:creationId xmlns:a16="http://schemas.microsoft.com/office/drawing/2014/main" id="{577040C9-5AAB-42AF-8DA4-855470E0381D}"/>
                </a:ext>
              </a:extLst>
            </p:cNvPr>
            <p:cNvSpPr>
              <a:spLocks noChangeAspect="1" noEditPoints="1"/>
            </p:cNvSpPr>
            <p:nvPr/>
          </p:nvSpPr>
          <p:spPr bwMode="auto">
            <a:xfrm>
              <a:off x="795057" y="2053869"/>
              <a:ext cx="300340" cy="285677"/>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AB8FC2B1-80AC-4E07-B763-9418FEC68B03}"/>
              </a:ext>
              <a:ext uri="{C183D7F6-B498-43B3-948B-1728B52AA6E4}">
                <adec:decorative xmlns:adec="http://schemas.microsoft.com/office/drawing/2017/decorative" val="1"/>
              </a:ext>
            </a:extLst>
          </p:cNvPr>
          <p:cNvGrpSpPr/>
          <p:nvPr/>
        </p:nvGrpSpPr>
        <p:grpSpPr>
          <a:xfrm>
            <a:off x="607705" y="3354353"/>
            <a:ext cx="675045" cy="675045"/>
            <a:chOff x="607705" y="3354353"/>
            <a:chExt cx="675045" cy="675045"/>
          </a:xfrm>
        </p:grpSpPr>
        <p:sp>
          <p:nvSpPr>
            <p:cNvPr id="22" name="Oval 21">
              <a:extLst>
                <a:ext uri="{FF2B5EF4-FFF2-40B4-BE49-F238E27FC236}">
                  <a16:creationId xmlns:a16="http://schemas.microsoft.com/office/drawing/2014/main" id="{8F02E1F2-E45C-4C06-B714-D761950B4721}"/>
                </a:ext>
              </a:extLst>
            </p:cNvPr>
            <p:cNvSpPr/>
            <p:nvPr/>
          </p:nvSpPr>
          <p:spPr bwMode="auto">
            <a:xfrm>
              <a:off x="607705" y="3354353"/>
              <a:ext cx="675045" cy="675045"/>
            </a:xfrm>
            <a:prstGeom prst="ellipse">
              <a:avLst/>
            </a:pr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5" name="GenericApp_EB3B">
              <a:extLst>
                <a:ext uri="{FF2B5EF4-FFF2-40B4-BE49-F238E27FC236}">
                  <a16:creationId xmlns:a16="http://schemas.microsoft.com/office/drawing/2014/main" id="{BBD18348-7566-4C9C-AB7C-246B7EEAF129}"/>
                </a:ext>
              </a:extLst>
            </p:cNvPr>
            <p:cNvSpPr>
              <a:spLocks noChangeAspect="1" noEditPoints="1"/>
            </p:cNvSpPr>
            <p:nvPr/>
          </p:nvSpPr>
          <p:spPr bwMode="auto">
            <a:xfrm>
              <a:off x="781165" y="3560574"/>
              <a:ext cx="328124" cy="26260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 name="Oval 22">
            <a:extLst>
              <a:ext uri="{FF2B5EF4-FFF2-40B4-BE49-F238E27FC236}">
                <a16:creationId xmlns:a16="http://schemas.microsoft.com/office/drawing/2014/main" id="{73E590D6-9A5B-4497-AC81-2F837B93D974}"/>
              </a:ext>
              <a:ext uri="{C183D7F6-B498-43B3-948B-1728B52AA6E4}">
                <adec:decorative xmlns:adec="http://schemas.microsoft.com/office/drawing/2017/decorative" val="1"/>
              </a:ext>
            </a:extLst>
          </p:cNvPr>
          <p:cNvSpPr/>
          <p:nvPr/>
        </p:nvSpPr>
        <p:spPr bwMode="auto">
          <a:xfrm>
            <a:off x="607705" y="4849520"/>
            <a:ext cx="675045" cy="675045"/>
          </a:xfrm>
          <a:prstGeom prst="ellipse">
            <a:avLst/>
          </a:pr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 name="Processing_E9F5">
            <a:extLst>
              <a:ext uri="{FF2B5EF4-FFF2-40B4-BE49-F238E27FC236}">
                <a16:creationId xmlns:a16="http://schemas.microsoft.com/office/drawing/2014/main" id="{C6751AC0-999B-42B8-8C8A-CC7CE4616B49}"/>
              </a:ext>
              <a:ext uri="{C183D7F6-B498-43B3-948B-1728B52AA6E4}">
                <adec:decorative xmlns:adec="http://schemas.microsoft.com/office/drawing/2017/decorative" val="1"/>
              </a:ext>
            </a:extLst>
          </p:cNvPr>
          <p:cNvSpPr>
            <a:spLocks noChangeAspect="1" noEditPoints="1"/>
          </p:cNvSpPr>
          <p:nvPr/>
        </p:nvSpPr>
        <p:spPr bwMode="auto">
          <a:xfrm>
            <a:off x="735245" y="5004162"/>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2576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750"/>
                            </p:stCondLst>
                            <p:childTnLst>
                              <p:par>
                                <p:cTn id="13" presetID="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25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1500"/>
                            </p:stCondLst>
                            <p:childTnLst>
                              <p:par>
                                <p:cTn id="21" presetID="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S logo white - EMF">
            <a:extLst>
              <a:ext uri="{FF2B5EF4-FFF2-40B4-BE49-F238E27FC236}">
                <a16:creationId xmlns:a16="http://schemas.microsoft.com/office/drawing/2014/main" id="{B841AF98-AE82-464C-BF68-1BCCC16A6B26}"/>
              </a:ext>
              <a:ext uri="{C183D7F6-B498-43B3-948B-1728B52AA6E4}">
                <adec:decorative xmlns:adec="http://schemas.microsoft.com/office/drawing/2017/decorative" val="1"/>
              </a:ext>
            </a:extLst>
          </p:cNvPr>
          <p:cNvPicPr>
            <a:picLocks noChangeAspect="1"/>
          </p:cNvPicPr>
          <p:nvPr/>
        </p:nvPicPr>
        <p:blipFill>
          <a:blip r:embed="rId2"/>
          <a:stretch>
            <a:fillRect/>
          </a:stretch>
        </p:blipFill>
        <p:spPr bwMode="black">
          <a:xfrm>
            <a:off x="5412877" y="585788"/>
            <a:ext cx="1366245" cy="292608"/>
          </a:xfrm>
          <a:prstGeom prst="rect">
            <a:avLst/>
          </a:prstGeom>
        </p:spPr>
      </p:pic>
      <p:sp>
        <p:nvSpPr>
          <p:cNvPr id="4" name="Title 3">
            <a:extLst>
              <a:ext uri="{FF2B5EF4-FFF2-40B4-BE49-F238E27FC236}">
                <a16:creationId xmlns:a16="http://schemas.microsoft.com/office/drawing/2014/main" id="{9B557F36-916B-4A00-9777-E47598076477}"/>
              </a:ext>
              <a:ext uri="{C183D7F6-B498-43B3-948B-1728B52AA6E4}">
                <adec:decorative xmlns:adec="http://schemas.microsoft.com/office/drawing/2017/decorative" val="1"/>
              </a:ext>
            </a:extLst>
          </p:cNvPr>
          <p:cNvSpPr txBox="1">
            <a:spLocks noGrp="1"/>
          </p:cNvSpPr>
          <p:nvPr>
            <p:ph type="title" idx="4294967295"/>
          </p:nvPr>
        </p:nvSpPr>
        <p:spPr>
          <a:xfrm>
            <a:off x="3969820" y="2875002"/>
            <a:ext cx="4252359"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gradFill>
                  <a:gsLst>
                    <a:gs pos="2917">
                      <a:schemeClr val="tx1"/>
                    </a:gs>
                    <a:gs pos="30000">
                      <a:schemeClr val="tx1"/>
                    </a:gs>
                  </a:gsLst>
                  <a:lin ang="5400000" scaled="0"/>
                </a:gradFill>
                <a:effectLst/>
                <a:uLnTx/>
                <a:uFillTx/>
                <a:latin typeface="+mn-lt"/>
                <a:ea typeface="+mn-ea"/>
                <a:cs typeface="+mn-cs"/>
              </a:rPr>
              <a:t>Thank you</a:t>
            </a:r>
          </a:p>
        </p:txBody>
      </p:sp>
    </p:spTree>
    <p:extLst>
      <p:ext uri="{BB962C8B-B14F-4D97-AF65-F5344CB8AC3E}">
        <p14:creationId xmlns:p14="http://schemas.microsoft.com/office/powerpoint/2010/main" val="42070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AA14-4E9D-4C4A-B19F-2204E1E0346F}"/>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317426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80AEADCD-6452-4D37-BD2C-561D3694243C}"/>
              </a:ext>
              <a:ext uri="{C183D7F6-B498-43B3-948B-1728B52AA6E4}">
                <adec:decorative xmlns:adec="http://schemas.microsoft.com/office/drawing/2017/decorative" val="1"/>
              </a:ext>
            </a:extLst>
          </p:cNvPr>
          <p:cNvSpPr/>
          <p:nvPr/>
        </p:nvSpPr>
        <p:spPr bwMode="auto">
          <a:xfrm>
            <a:off x="4325138" y="2425741"/>
            <a:ext cx="2193986" cy="2193986"/>
          </a:xfrm>
          <a:prstGeom prst="ellipse">
            <a:avLst/>
          </a:prstGeom>
          <a:gradFill flip="none" rotWithShape="1">
            <a:gsLst>
              <a:gs pos="0">
                <a:schemeClr val="accent1"/>
              </a:gs>
              <a:gs pos="53000">
                <a:schemeClr val="accent1">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2130BFF8-214C-43D7-81CA-AF787CFC2C77}"/>
              </a:ext>
              <a:ext uri="{C183D7F6-B498-43B3-948B-1728B52AA6E4}">
                <adec:decorative xmlns:adec="http://schemas.microsoft.com/office/drawing/2017/decorative" val="1"/>
              </a:ext>
            </a:extLst>
          </p:cNvPr>
          <p:cNvSpPr/>
          <p:nvPr/>
        </p:nvSpPr>
        <p:spPr bwMode="auto">
          <a:xfrm>
            <a:off x="8526788" y="2425741"/>
            <a:ext cx="2193986" cy="2193986"/>
          </a:xfrm>
          <a:prstGeom prst="ellipse">
            <a:avLst/>
          </a:prstGeom>
          <a:gradFill flip="none" rotWithShape="1">
            <a:gsLst>
              <a:gs pos="0">
                <a:schemeClr val="accent1"/>
              </a:gs>
              <a:gs pos="53000">
                <a:schemeClr val="accent1">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Hexagon 7">
            <a:extLst>
              <a:ext uri="{FF2B5EF4-FFF2-40B4-BE49-F238E27FC236}">
                <a16:creationId xmlns:a16="http://schemas.microsoft.com/office/drawing/2014/main" id="{D31A5D59-1306-46B3-9B43-C27AEDA2DFA5}"/>
              </a:ext>
              <a:ext uri="{C183D7F6-B498-43B3-948B-1728B52AA6E4}">
                <adec:decorative xmlns:adec="http://schemas.microsoft.com/office/drawing/2017/decorative" val="1"/>
              </a:ext>
            </a:extLst>
          </p:cNvPr>
          <p:cNvSpPr/>
          <p:nvPr/>
        </p:nvSpPr>
        <p:spPr bwMode="auto">
          <a:xfrm rot="1871299">
            <a:off x="5103497" y="1385047"/>
            <a:ext cx="4854766" cy="4284144"/>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solidFill>
            <a:srgbClr val="001F36"/>
          </a:solidFill>
          <a:ln w="53975">
            <a:noFill/>
            <a:headEnd type="none" w="med" len="med"/>
            <a:tailEnd type="none" w="med" len="med"/>
          </a:ln>
          <a:effectLst>
            <a:softEdge rad="1016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9FA2464-6711-44BA-B716-802A5EA45BA5}"/>
              </a:ext>
              <a:ext uri="{C183D7F6-B498-43B3-948B-1728B52AA6E4}">
                <adec:decorative xmlns:adec="http://schemas.microsoft.com/office/drawing/2017/decorative" val="1"/>
              </a:ext>
            </a:extLst>
          </p:cNvPr>
          <p:cNvSpPr>
            <a:spLocks noGrp="1"/>
          </p:cNvSpPr>
          <p:nvPr>
            <p:ph type="title"/>
          </p:nvPr>
        </p:nvSpPr>
        <p:spPr/>
        <p:txBody>
          <a:bodyPr/>
          <a:lstStyle/>
          <a:p>
            <a:r>
              <a:rPr lang="en-CA"/>
              <a:t>Azure Synapse</a:t>
            </a:r>
          </a:p>
        </p:txBody>
      </p:sp>
      <p:sp>
        <p:nvSpPr>
          <p:cNvPr id="3" name="TextBox 2">
            <a:extLst>
              <a:ext uri="{FF2B5EF4-FFF2-40B4-BE49-F238E27FC236}">
                <a16:creationId xmlns:a16="http://schemas.microsoft.com/office/drawing/2014/main" id="{3A6856D8-58C3-4878-9A0B-C6CB3D4602F8}"/>
              </a:ext>
              <a:ext uri="{C183D7F6-B498-43B3-948B-1728B52AA6E4}">
                <adec:decorative xmlns:adec="http://schemas.microsoft.com/office/drawing/2017/decorative" val="1"/>
              </a:ext>
            </a:extLst>
          </p:cNvPr>
          <p:cNvSpPr txBox="1"/>
          <p:nvPr/>
        </p:nvSpPr>
        <p:spPr>
          <a:xfrm>
            <a:off x="592962" y="2562323"/>
            <a:ext cx="2953666" cy="173893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Single system to reduce the burden for multiple systems</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Right analytics engine for the right data at any scale</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Security and governance </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One-click experience for converged analytics</a:t>
            </a:r>
          </a:p>
        </p:txBody>
      </p:sp>
      <p:sp>
        <p:nvSpPr>
          <p:cNvPr id="229" name="Rectangle 228">
            <a:extLst>
              <a:ext uri="{FF2B5EF4-FFF2-40B4-BE49-F238E27FC236}">
                <a16:creationId xmlns:a16="http://schemas.microsoft.com/office/drawing/2014/main" id="{70B83AE7-F523-4C7B-8E12-F8AB6DC0C605}"/>
              </a:ext>
              <a:ext uri="{C183D7F6-B498-43B3-948B-1728B52AA6E4}">
                <adec:decorative xmlns:adec="http://schemas.microsoft.com/office/drawing/2017/decorative" val="1"/>
              </a:ext>
            </a:extLst>
          </p:cNvPr>
          <p:cNvSpPr/>
          <p:nvPr/>
        </p:nvSpPr>
        <p:spPr bwMode="auto">
          <a:xfrm rot="5400000">
            <a:off x="6900541" y="2640706"/>
            <a:ext cx="1354657" cy="2862389"/>
          </a:xfrm>
          <a:prstGeom prst="rect">
            <a:avLst/>
          </a:prstGeom>
          <a:gradFill flip="none" rotWithShape="1">
            <a:gsLst>
              <a:gs pos="2917">
                <a:schemeClr val="tx1">
                  <a:alpha val="10000"/>
                </a:schemeClr>
              </a:gs>
              <a:gs pos="97000">
                <a:schemeClr val="tx1">
                  <a:alpha val="0"/>
                </a:schemeClr>
              </a:gs>
            </a:gsLst>
            <a:lin ang="0" scaled="1"/>
            <a:tileRect/>
          </a:gradFill>
          <a:ln w="19050">
            <a:gradFill flip="none" rotWithShape="1">
              <a:gsLst>
                <a:gs pos="0">
                  <a:schemeClr val="accent1"/>
                </a:gs>
                <a:gs pos="53000">
                  <a:schemeClr val="accent1">
                    <a:alpha val="0"/>
                  </a:schemeClr>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4E629EFF-040C-4513-8D25-72C2BAAE9AE3}"/>
              </a:ext>
              <a:ext uri="{C183D7F6-B498-43B3-948B-1728B52AA6E4}">
                <adec:decorative xmlns:adec="http://schemas.microsoft.com/office/drawing/2017/decorative" val="1"/>
              </a:ext>
            </a:extLst>
          </p:cNvPr>
          <p:cNvSpPr/>
          <p:nvPr/>
        </p:nvSpPr>
        <p:spPr>
          <a:xfrm>
            <a:off x="8058543" y="4016944"/>
            <a:ext cx="790781" cy="401509"/>
          </a:xfrm>
          <a:prstGeom prst="rect">
            <a:avLst/>
          </a:prstGeom>
          <a:solidFill>
            <a:srgbClr val="107C10"/>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a:ln>
                  <a:noFill/>
                </a:ln>
                <a:solidFill>
                  <a:prstClr val="white"/>
                </a:solidFill>
                <a:effectLst/>
                <a:uLnTx/>
                <a:uFillTx/>
                <a:latin typeface="Segoe UI"/>
                <a:ea typeface="+mn-ea"/>
                <a:cs typeface="Calibri Light" panose="020F0302020204030204" pitchFamily="34" charset="0"/>
              </a:rPr>
              <a:t>Raw</a:t>
            </a:r>
          </a:p>
        </p:txBody>
      </p:sp>
      <p:sp>
        <p:nvSpPr>
          <p:cNvPr id="30" name="Rectangle 29">
            <a:extLst>
              <a:ext uri="{FF2B5EF4-FFF2-40B4-BE49-F238E27FC236}">
                <a16:creationId xmlns:a16="http://schemas.microsoft.com/office/drawing/2014/main" id="{E0D5B568-18D8-4918-B09F-F3680096AF33}"/>
              </a:ext>
              <a:ext uri="{C183D7F6-B498-43B3-948B-1728B52AA6E4}">
                <adec:decorative xmlns:adec="http://schemas.microsoft.com/office/drawing/2017/decorative" val="1"/>
              </a:ext>
            </a:extLst>
          </p:cNvPr>
          <p:cNvSpPr/>
          <p:nvPr/>
        </p:nvSpPr>
        <p:spPr>
          <a:xfrm>
            <a:off x="7173153" y="4016944"/>
            <a:ext cx="790781" cy="401509"/>
          </a:xfrm>
          <a:prstGeom prst="rect">
            <a:avLst/>
          </a:prstGeom>
          <a:solidFill>
            <a:srgbClr val="107C10"/>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a:ln>
                  <a:noFill/>
                </a:ln>
                <a:solidFill>
                  <a:prstClr val="white"/>
                </a:solidFill>
                <a:effectLst/>
                <a:uLnTx/>
                <a:uFillTx/>
                <a:latin typeface="Segoe UI"/>
                <a:ea typeface="+mn-ea"/>
                <a:cs typeface="Calibri Light" panose="020F0302020204030204" pitchFamily="34" charset="0"/>
              </a:rPr>
              <a:t>Curated</a:t>
            </a:r>
          </a:p>
        </p:txBody>
      </p:sp>
      <p:sp>
        <p:nvSpPr>
          <p:cNvPr id="31" name="Rectangle 30">
            <a:extLst>
              <a:ext uri="{FF2B5EF4-FFF2-40B4-BE49-F238E27FC236}">
                <a16:creationId xmlns:a16="http://schemas.microsoft.com/office/drawing/2014/main" id="{6C979B20-B36A-4BBE-929F-AF6575FD72D0}"/>
              </a:ext>
              <a:ext uri="{C183D7F6-B498-43B3-948B-1728B52AA6E4}">
                <adec:decorative xmlns:adec="http://schemas.microsoft.com/office/drawing/2017/decorative" val="1"/>
              </a:ext>
            </a:extLst>
          </p:cNvPr>
          <p:cNvSpPr/>
          <p:nvPr/>
        </p:nvSpPr>
        <p:spPr>
          <a:xfrm>
            <a:off x="6298105" y="4016944"/>
            <a:ext cx="790781" cy="401509"/>
          </a:xfrm>
          <a:prstGeom prst="rect">
            <a:avLst/>
          </a:prstGeom>
          <a:solidFill>
            <a:srgbClr val="107C10"/>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a:ln>
                  <a:noFill/>
                </a:ln>
                <a:solidFill>
                  <a:prstClr val="white"/>
                </a:solidFill>
                <a:effectLst/>
                <a:uLnTx/>
                <a:uFillTx/>
                <a:latin typeface="Segoe UI"/>
                <a:ea typeface="+mn-ea"/>
                <a:cs typeface="Calibri Light" panose="020F0302020204030204" pitchFamily="34" charset="0"/>
              </a:rPr>
              <a:t>Published</a:t>
            </a:r>
          </a:p>
        </p:txBody>
      </p:sp>
      <p:pic>
        <p:nvPicPr>
          <p:cNvPr id="26" name="Picture 25">
            <a:extLst>
              <a:ext uri="{FF2B5EF4-FFF2-40B4-BE49-F238E27FC236}">
                <a16:creationId xmlns:a16="http://schemas.microsoft.com/office/drawing/2014/main" id="{A0CC184E-DF7F-43C9-B960-C98F3C562F9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801213" y="3451622"/>
            <a:ext cx="424449" cy="541086"/>
          </a:xfrm>
          <a:prstGeom prst="rect">
            <a:avLst/>
          </a:prstGeom>
        </p:spPr>
      </p:pic>
      <p:sp>
        <p:nvSpPr>
          <p:cNvPr id="233" name="Hexagon 7">
            <a:extLst>
              <a:ext uri="{FF2B5EF4-FFF2-40B4-BE49-F238E27FC236}">
                <a16:creationId xmlns:a16="http://schemas.microsoft.com/office/drawing/2014/main" id="{78346DD8-BBBF-412A-BB7A-F279EB776318}"/>
              </a:ext>
              <a:ext uri="{C183D7F6-B498-43B3-948B-1728B52AA6E4}">
                <adec:decorative xmlns:adec="http://schemas.microsoft.com/office/drawing/2017/decorative" val="1"/>
              </a:ext>
            </a:extLst>
          </p:cNvPr>
          <p:cNvSpPr/>
          <p:nvPr/>
        </p:nvSpPr>
        <p:spPr bwMode="auto">
          <a:xfrm rot="1871299">
            <a:off x="5110216" y="1408689"/>
            <a:ext cx="4822330" cy="4255520"/>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Oval 239">
            <a:extLst>
              <a:ext uri="{FF2B5EF4-FFF2-40B4-BE49-F238E27FC236}">
                <a16:creationId xmlns:a16="http://schemas.microsoft.com/office/drawing/2014/main" id="{9FFB4924-16B8-480E-9F54-1F4E63EB058F}"/>
              </a:ext>
              <a:ext uri="{C183D7F6-B498-43B3-948B-1728B52AA6E4}">
                <adec:decorative xmlns:adec="http://schemas.microsoft.com/office/drawing/2017/decorative" val="1"/>
              </a:ext>
            </a:extLst>
          </p:cNvPr>
          <p:cNvSpPr/>
          <p:nvPr/>
        </p:nvSpPr>
        <p:spPr bwMode="auto">
          <a:xfrm>
            <a:off x="9205119" y="3100611"/>
            <a:ext cx="824307" cy="824307"/>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41" name="arrow_16">
            <a:extLst>
              <a:ext uri="{FF2B5EF4-FFF2-40B4-BE49-F238E27FC236}">
                <a16:creationId xmlns:a16="http://schemas.microsoft.com/office/drawing/2014/main" id="{A2701E0E-2D3E-4A4F-B9D6-6C12443CC620}"/>
              </a:ext>
              <a:ext uri="{C183D7F6-B498-43B3-948B-1728B52AA6E4}">
                <adec:decorative xmlns:adec="http://schemas.microsoft.com/office/drawing/2017/decorative" val="1"/>
              </a:ext>
            </a:extLst>
          </p:cNvPr>
          <p:cNvSpPr>
            <a:spLocks noChangeAspect="1" noEditPoints="1"/>
          </p:cNvSpPr>
          <p:nvPr/>
        </p:nvSpPr>
        <p:spPr bwMode="auto">
          <a:xfrm>
            <a:off x="9599447" y="3291154"/>
            <a:ext cx="596080" cy="439342"/>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2" name="Oval 241">
            <a:extLst>
              <a:ext uri="{FF2B5EF4-FFF2-40B4-BE49-F238E27FC236}">
                <a16:creationId xmlns:a16="http://schemas.microsoft.com/office/drawing/2014/main" id="{8952918D-79D3-44E9-9519-3B11E1F0100D}"/>
              </a:ext>
              <a:ext uri="{C183D7F6-B498-43B3-948B-1728B52AA6E4}">
                <adec:decorative xmlns:adec="http://schemas.microsoft.com/office/drawing/2017/decorative" val="1"/>
              </a:ext>
            </a:extLst>
          </p:cNvPr>
          <p:cNvSpPr/>
          <p:nvPr/>
        </p:nvSpPr>
        <p:spPr bwMode="auto">
          <a:xfrm>
            <a:off x="5006000" y="3099541"/>
            <a:ext cx="824307" cy="824307"/>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43" name="arrow_25">
            <a:extLst>
              <a:ext uri="{FF2B5EF4-FFF2-40B4-BE49-F238E27FC236}">
                <a16:creationId xmlns:a16="http://schemas.microsoft.com/office/drawing/2014/main" id="{ED47258B-A926-45DB-A34D-F0C3DDD55CA6}"/>
              </a:ext>
              <a:ext uri="{C183D7F6-B498-43B3-948B-1728B52AA6E4}">
                <adec:decorative xmlns:adec="http://schemas.microsoft.com/office/drawing/2017/decorative" val="1"/>
              </a:ext>
            </a:extLst>
          </p:cNvPr>
          <p:cNvSpPr>
            <a:spLocks noChangeAspect="1" noEditPoints="1"/>
          </p:cNvSpPr>
          <p:nvPr/>
        </p:nvSpPr>
        <p:spPr bwMode="auto">
          <a:xfrm>
            <a:off x="5103956" y="3628628"/>
            <a:ext cx="273839" cy="301042"/>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arrow_25">
            <a:extLst>
              <a:ext uri="{FF2B5EF4-FFF2-40B4-BE49-F238E27FC236}">
                <a16:creationId xmlns:a16="http://schemas.microsoft.com/office/drawing/2014/main" id="{6F929FF6-8EFD-4ABD-8E3B-1EB83C473E2D}"/>
              </a:ext>
              <a:ext uri="{C183D7F6-B498-43B3-948B-1728B52AA6E4}">
                <adec:decorative xmlns:adec="http://schemas.microsoft.com/office/drawing/2017/decorative" val="1"/>
              </a:ext>
            </a:extLst>
          </p:cNvPr>
          <p:cNvSpPr>
            <a:spLocks noChangeAspect="1" noEditPoints="1"/>
          </p:cNvSpPr>
          <p:nvPr/>
        </p:nvSpPr>
        <p:spPr bwMode="auto">
          <a:xfrm flipV="1">
            <a:off x="5103956" y="3093529"/>
            <a:ext cx="273839" cy="301042"/>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026" name="Picture 2">
            <a:extLst>
              <a:ext uri="{FF2B5EF4-FFF2-40B4-BE49-F238E27FC236}">
                <a16:creationId xmlns:a16="http://schemas.microsoft.com/office/drawing/2014/main" id="{F39B389B-A700-419A-8EC6-4137681E23A5}"/>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499003" y="4913822"/>
            <a:ext cx="506997" cy="4616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5605CB3-DB8A-4DB3-AADA-B692D35C14AA}"/>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1246" y="1803316"/>
            <a:ext cx="732244" cy="3911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59A55EC-DD98-4184-B2CA-1CA4CE31B97E}"/>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70666" y="3672890"/>
            <a:ext cx="666394" cy="299923"/>
          </a:xfrm>
          <a:prstGeom prst="rect">
            <a:avLst/>
          </a:prstGeom>
        </p:spPr>
      </p:pic>
      <p:grpSp>
        <p:nvGrpSpPr>
          <p:cNvPr id="11" name="Group 10">
            <a:extLst>
              <a:ext uri="{FF2B5EF4-FFF2-40B4-BE49-F238E27FC236}">
                <a16:creationId xmlns:a16="http://schemas.microsoft.com/office/drawing/2014/main" id="{334FF894-C19C-4D1B-B8EA-D9F18CD36E0A}"/>
              </a:ext>
              <a:ext uri="{C183D7F6-B498-43B3-948B-1728B52AA6E4}">
                <adec:decorative xmlns:adec="http://schemas.microsoft.com/office/drawing/2017/decorative" val="1"/>
              </a:ext>
            </a:extLst>
          </p:cNvPr>
          <p:cNvGrpSpPr/>
          <p:nvPr/>
        </p:nvGrpSpPr>
        <p:grpSpPr>
          <a:xfrm>
            <a:off x="4064880" y="4158360"/>
            <a:ext cx="458794" cy="428189"/>
            <a:chOff x="10151682" y="3345304"/>
            <a:chExt cx="2093032" cy="2103153"/>
          </a:xfrm>
        </p:grpSpPr>
        <p:grpSp>
          <p:nvGrpSpPr>
            <p:cNvPr id="10" name="Group 9">
              <a:extLst>
                <a:ext uri="{FF2B5EF4-FFF2-40B4-BE49-F238E27FC236}">
                  <a16:creationId xmlns:a16="http://schemas.microsoft.com/office/drawing/2014/main" id="{DC624BF4-6194-4F3F-9AD8-163B1155A26D}"/>
                </a:ext>
              </a:extLst>
            </p:cNvPr>
            <p:cNvGrpSpPr/>
            <p:nvPr/>
          </p:nvGrpSpPr>
          <p:grpSpPr>
            <a:xfrm>
              <a:off x="10151682" y="3345304"/>
              <a:ext cx="2088687" cy="486657"/>
              <a:chOff x="10151682" y="3345304"/>
              <a:chExt cx="2088687" cy="486657"/>
            </a:xfrm>
          </p:grpSpPr>
          <p:sp>
            <p:nvSpPr>
              <p:cNvPr id="4" name="Rectangle: Rounded Corners 3">
                <a:extLst>
                  <a:ext uri="{FF2B5EF4-FFF2-40B4-BE49-F238E27FC236}">
                    <a16:creationId xmlns:a16="http://schemas.microsoft.com/office/drawing/2014/main" id="{BF85F26C-62FE-486C-ACE2-16A34A3221FB}"/>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D49684EF-4EB8-4ADC-82DE-6020D653E396}"/>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Rounded Corners 71">
                <a:extLst>
                  <a:ext uri="{FF2B5EF4-FFF2-40B4-BE49-F238E27FC236}">
                    <a16:creationId xmlns:a16="http://schemas.microsoft.com/office/drawing/2014/main" id="{42B87F15-694D-4F74-9BE8-4D3524F06152}"/>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3" name="Rectangle: Rounded Corners 72">
              <a:extLst>
                <a:ext uri="{FF2B5EF4-FFF2-40B4-BE49-F238E27FC236}">
                  <a16:creationId xmlns:a16="http://schemas.microsoft.com/office/drawing/2014/main" id="{F1421E72-33C2-446F-8F2E-0B799E7EBEE4}"/>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Rounded Corners 73">
              <a:extLst>
                <a:ext uri="{FF2B5EF4-FFF2-40B4-BE49-F238E27FC236}">
                  <a16:creationId xmlns:a16="http://schemas.microsoft.com/office/drawing/2014/main" id="{76D53283-F41F-410D-83CC-CA9BF8AC2EBA}"/>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Rounded Corners 74">
              <a:extLst>
                <a:ext uri="{FF2B5EF4-FFF2-40B4-BE49-F238E27FC236}">
                  <a16:creationId xmlns:a16="http://schemas.microsoft.com/office/drawing/2014/main" id="{F18FEB24-96E3-4946-966D-A27CE2EE432B}"/>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Rounded Corners 75">
              <a:extLst>
                <a:ext uri="{FF2B5EF4-FFF2-40B4-BE49-F238E27FC236}">
                  <a16:creationId xmlns:a16="http://schemas.microsoft.com/office/drawing/2014/main" id="{E96A3769-A513-48B7-A01A-7B7124AA36B5}"/>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Rounded Corners 77">
              <a:extLst>
                <a:ext uri="{FF2B5EF4-FFF2-40B4-BE49-F238E27FC236}">
                  <a16:creationId xmlns:a16="http://schemas.microsoft.com/office/drawing/2014/main" id="{8787F69D-F9B6-41E4-9084-F326DF5E4079}"/>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A8292F08-F79F-4235-A316-53F26395D7BB}"/>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7B1799B7-76F6-41EE-9894-69F93D7B86BB}"/>
                </a:ext>
              </a:extLst>
            </p:cNvPr>
            <p:cNvGrpSpPr/>
            <p:nvPr/>
          </p:nvGrpSpPr>
          <p:grpSpPr>
            <a:xfrm rot="10800000">
              <a:off x="10156029" y="4961800"/>
              <a:ext cx="2088685" cy="486657"/>
              <a:chOff x="9792233" y="4614073"/>
              <a:chExt cx="2088685" cy="486657"/>
            </a:xfrm>
          </p:grpSpPr>
          <p:sp>
            <p:nvSpPr>
              <p:cNvPr id="103" name="Rectangle: Rounded Corners 102">
                <a:extLst>
                  <a:ext uri="{FF2B5EF4-FFF2-40B4-BE49-F238E27FC236}">
                    <a16:creationId xmlns:a16="http://schemas.microsoft.com/office/drawing/2014/main" id="{B7F3A7CB-BE24-4C1F-927F-5932F3859A77}"/>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D5831B10-9FF6-49E6-937E-6AF5FB96143B}"/>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0BD05DC1-40FA-49A2-A672-29F1728CF08D}"/>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08" name="TextBox 107">
            <a:extLst>
              <a:ext uri="{FF2B5EF4-FFF2-40B4-BE49-F238E27FC236}">
                <a16:creationId xmlns:a16="http://schemas.microsoft.com/office/drawing/2014/main" id="{1453D04E-707A-40A2-8D41-EE65EDC20622}"/>
              </a:ext>
              <a:ext uri="{C183D7F6-B498-43B3-948B-1728B52AA6E4}">
                <adec:decorative xmlns:adec="http://schemas.microsoft.com/office/drawing/2017/decorative" val="1"/>
              </a:ext>
            </a:extLst>
          </p:cNvPr>
          <p:cNvSpPr txBox="1"/>
          <p:nvPr/>
        </p:nvSpPr>
        <p:spPr>
          <a:xfrm>
            <a:off x="7212664" y="3595750"/>
            <a:ext cx="139862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75000"/>
                  </a:srgbClr>
                </a:solidFill>
                <a:effectLst/>
                <a:uLnTx/>
                <a:uFillTx/>
                <a:latin typeface="Segoe UI"/>
                <a:ea typeface="+mn-ea"/>
                <a:cs typeface="Calibri Light" panose="020F0302020204030204" pitchFamily="34" charset="0"/>
              </a:rPr>
              <a:t>Any data, any format</a:t>
            </a:r>
          </a:p>
        </p:txBody>
      </p:sp>
      <p:pic>
        <p:nvPicPr>
          <p:cNvPr id="15" name="Picture 14">
            <a:extLst>
              <a:ext uri="{FF2B5EF4-FFF2-40B4-BE49-F238E27FC236}">
                <a16:creationId xmlns:a16="http://schemas.microsoft.com/office/drawing/2014/main" id="{0CD01301-CDDE-4071-B678-466667FCB71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32536" y="4265733"/>
            <a:ext cx="358406" cy="358406"/>
          </a:xfrm>
          <a:prstGeom prst="rect">
            <a:avLst/>
          </a:prstGeom>
        </p:spPr>
      </p:pic>
      <p:pic>
        <p:nvPicPr>
          <p:cNvPr id="17" name="Picture 2">
            <a:extLst>
              <a:ext uri="{FF2B5EF4-FFF2-40B4-BE49-F238E27FC236}">
                <a16:creationId xmlns:a16="http://schemas.microsoft.com/office/drawing/2014/main" id="{914E1FDA-178F-4290-889E-DAF29E170E4C}"/>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1414" y="3647625"/>
            <a:ext cx="358406" cy="3856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F4A526B-F14F-4E19-BDAA-3EA3E3E8F282}"/>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48270" y="2255392"/>
            <a:ext cx="442099" cy="442099"/>
          </a:xfrm>
          <a:prstGeom prst="rect">
            <a:avLst/>
          </a:prstGeom>
          <a:ln>
            <a:noFill/>
          </a:ln>
        </p:spPr>
      </p:pic>
      <p:pic>
        <p:nvPicPr>
          <p:cNvPr id="21" name="Picture 2">
            <a:extLst>
              <a:ext uri="{FF2B5EF4-FFF2-40B4-BE49-F238E27FC236}">
                <a16:creationId xmlns:a16="http://schemas.microsoft.com/office/drawing/2014/main" id="{9A676FD4-2DFD-43EA-9BDB-E508DD492D56}"/>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69689" y="2940560"/>
            <a:ext cx="404688" cy="404688"/>
          </a:xfrm>
          <a:prstGeom prst="ellipse">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8D3EC7B6-9AB2-4552-8001-EDD682D23BFC}"/>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29039" y="2274803"/>
            <a:ext cx="469898" cy="469898"/>
          </a:xfrm>
          <a:prstGeom prst="ellipse">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0015F91D-3C26-4E33-AD17-ECC159950AB6}"/>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6119" y="2761578"/>
            <a:ext cx="663901" cy="663901"/>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600F890F-73EA-4F70-9B35-CA576209F6CE}"/>
              </a:ext>
              <a:ext uri="{C183D7F6-B498-43B3-948B-1728B52AA6E4}">
                <adec:decorative xmlns:adec="http://schemas.microsoft.com/office/drawing/2017/decorative" val="1"/>
              </a:ext>
            </a:extLst>
          </p:cNvPr>
          <p:cNvSpPr txBox="1"/>
          <p:nvPr/>
        </p:nvSpPr>
        <p:spPr>
          <a:xfrm>
            <a:off x="-15174" y="1436688"/>
            <a:ext cx="3949499" cy="945563"/>
          </a:xfrm>
          <a:prstGeom prst="rect">
            <a:avLst/>
          </a:prstGeom>
          <a:gradFill flip="none" rotWithShape="1">
            <a:gsLst>
              <a:gs pos="15000">
                <a:schemeClr val="accent1">
                  <a:lumMod val="75000"/>
                </a:schemeClr>
              </a:gs>
              <a:gs pos="100000">
                <a:schemeClr val="accent1">
                  <a:lumMod val="75000"/>
                  <a:alpha val="0"/>
                </a:schemeClr>
              </a:gs>
            </a:gsLst>
            <a:lin ang="0" scaled="1"/>
            <a:tileRect/>
          </a:gradFill>
        </p:spPr>
        <p:txBody>
          <a:bodyPr wrap="square" lIns="64008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Create a single architecture foundation </a:t>
            </a:r>
          </a:p>
        </p:txBody>
      </p:sp>
      <p:pic>
        <p:nvPicPr>
          <p:cNvPr id="25" name="Synaptic logo">
            <a:extLst>
              <a:ext uri="{FF2B5EF4-FFF2-40B4-BE49-F238E27FC236}">
                <a16:creationId xmlns:a16="http://schemas.microsoft.com/office/drawing/2014/main" id="{203B2BA2-564D-4953-90CC-2B9DC74CE96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7143955" y="1265430"/>
            <a:ext cx="819979" cy="819974"/>
          </a:xfrm>
          <a:prstGeom prst="rect">
            <a:avLst/>
          </a:prstGeom>
          <a:effectLst>
            <a:outerShdw blurRad="101600" dist="114300" dir="5400000" algn="t" rotWithShape="0">
              <a:prstClr val="black">
                <a:alpha val="66000"/>
              </a:prstClr>
            </a:outerShdw>
          </a:effectLst>
        </p:spPr>
      </p:pic>
      <p:sp>
        <p:nvSpPr>
          <p:cNvPr id="58" name="Rectangle 57">
            <a:extLst>
              <a:ext uri="{FF2B5EF4-FFF2-40B4-BE49-F238E27FC236}">
                <a16:creationId xmlns:a16="http://schemas.microsoft.com/office/drawing/2014/main" id="{5E247137-D308-404C-8F39-1B1246152686}"/>
              </a:ext>
              <a:ext uri="{C183D7F6-B498-43B3-948B-1728B52AA6E4}">
                <adec:decorative xmlns:adec="http://schemas.microsoft.com/office/drawing/2017/decorative" val="1"/>
              </a:ext>
            </a:extLst>
          </p:cNvPr>
          <p:cNvSpPr/>
          <p:nvPr/>
        </p:nvSpPr>
        <p:spPr bwMode="auto">
          <a:xfrm rot="5400000">
            <a:off x="6900541" y="1550473"/>
            <a:ext cx="1354657" cy="2862389"/>
          </a:xfrm>
          <a:prstGeom prst="rect">
            <a:avLst/>
          </a:prstGeom>
          <a:gradFill flip="none" rotWithShape="1">
            <a:gsLst>
              <a:gs pos="47000">
                <a:schemeClr val="bg1"/>
              </a:gs>
              <a:gs pos="95000">
                <a:schemeClr val="bg1">
                  <a:alpha val="0"/>
                </a:schemeClr>
              </a:gs>
            </a:gsLst>
            <a:lin ang="0" scaled="1"/>
            <a:tileRect/>
          </a:gradFill>
          <a:ln w="19050">
            <a:gradFill flip="none" rotWithShape="1">
              <a:gsLst>
                <a:gs pos="0">
                  <a:schemeClr val="accent1"/>
                </a:gs>
                <a:gs pos="53000">
                  <a:schemeClr val="accent1">
                    <a:alpha val="0"/>
                  </a:schemeClr>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B3B850DA-DB8C-4042-B1A1-B2ED61169EA9}"/>
              </a:ext>
              <a:ext uri="{C183D7F6-B498-43B3-948B-1728B52AA6E4}">
                <adec:decorative xmlns:adec="http://schemas.microsoft.com/office/drawing/2017/decorative" val="1"/>
              </a:ext>
            </a:extLst>
          </p:cNvPr>
          <p:cNvSpPr txBox="1"/>
          <p:nvPr/>
        </p:nvSpPr>
        <p:spPr>
          <a:xfrm>
            <a:off x="6052964" y="2907188"/>
            <a:ext cx="1244021" cy="2864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75000"/>
                  </a:srgbClr>
                </a:solidFill>
                <a:effectLst/>
                <a:uLnTx/>
                <a:uFillTx/>
                <a:latin typeface="Segoe UI"/>
                <a:ea typeface="+mn-ea"/>
                <a:cs typeface="Calibri Light" panose="020F0302020204030204" pitchFamily="34" charset="0"/>
              </a:rPr>
              <a:t>Relational </a:t>
            </a:r>
          </a:p>
        </p:txBody>
      </p:sp>
      <p:sp>
        <p:nvSpPr>
          <p:cNvPr id="13" name="TextBox 12">
            <a:extLst>
              <a:ext uri="{FF2B5EF4-FFF2-40B4-BE49-F238E27FC236}">
                <a16:creationId xmlns:a16="http://schemas.microsoft.com/office/drawing/2014/main" id="{F6A0669E-C8A4-434A-A931-6121D8AAE05D}"/>
              </a:ext>
              <a:ext uri="{C183D7F6-B498-43B3-948B-1728B52AA6E4}">
                <adec:decorative xmlns:adec="http://schemas.microsoft.com/office/drawing/2017/decorative" val="1"/>
              </a:ext>
            </a:extLst>
          </p:cNvPr>
          <p:cNvSpPr txBox="1"/>
          <p:nvPr/>
        </p:nvSpPr>
        <p:spPr>
          <a:xfrm>
            <a:off x="6893290" y="2907188"/>
            <a:ext cx="1244021" cy="2864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75000"/>
                  </a:srgbClr>
                </a:solidFill>
                <a:effectLst/>
                <a:uLnTx/>
                <a:uFillTx/>
                <a:latin typeface="Segoe UI"/>
                <a:ea typeface="+mn-ea"/>
                <a:cs typeface="Calibri Light" panose="020F0302020204030204" pitchFamily="34" charset="0"/>
              </a:rPr>
              <a:t>Big Data </a:t>
            </a:r>
          </a:p>
        </p:txBody>
      </p:sp>
      <p:sp>
        <p:nvSpPr>
          <p:cNvPr id="14" name="TextBox 13">
            <a:extLst>
              <a:ext uri="{FF2B5EF4-FFF2-40B4-BE49-F238E27FC236}">
                <a16:creationId xmlns:a16="http://schemas.microsoft.com/office/drawing/2014/main" id="{D9047AA5-BEB9-4CB8-8CD4-248C26AA2E5C}"/>
              </a:ext>
              <a:ext uri="{C183D7F6-B498-43B3-948B-1728B52AA6E4}">
                <adec:decorative xmlns:adec="http://schemas.microsoft.com/office/drawing/2017/decorative" val="1"/>
              </a:ext>
            </a:extLst>
          </p:cNvPr>
          <p:cNvSpPr txBox="1"/>
          <p:nvPr/>
        </p:nvSpPr>
        <p:spPr>
          <a:xfrm>
            <a:off x="7814850" y="2907188"/>
            <a:ext cx="1244021" cy="2864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75000"/>
                  </a:srgbClr>
                </a:solidFill>
                <a:effectLst/>
                <a:uLnTx/>
                <a:uFillTx/>
                <a:latin typeface="Segoe UI"/>
                <a:ea typeface="+mn-ea"/>
                <a:cs typeface="Calibri Light" panose="020F0302020204030204" pitchFamily="34" charset="0"/>
              </a:rPr>
              <a:t>Log Analytics </a:t>
            </a:r>
          </a:p>
        </p:txBody>
      </p:sp>
      <p:pic>
        <p:nvPicPr>
          <p:cNvPr id="16" name="Picture 15">
            <a:extLst>
              <a:ext uri="{FF2B5EF4-FFF2-40B4-BE49-F238E27FC236}">
                <a16:creationId xmlns:a16="http://schemas.microsoft.com/office/drawing/2014/main" id="{B3321984-16E1-4FAE-8C6A-E2D46C4DC4CF}"/>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94353" y="2420674"/>
            <a:ext cx="425589" cy="424793"/>
          </a:xfrm>
          <a:prstGeom prst="rect">
            <a:avLst/>
          </a:prstGeom>
        </p:spPr>
      </p:pic>
      <p:pic>
        <p:nvPicPr>
          <p:cNvPr id="18" name="Picture 17">
            <a:extLst>
              <a:ext uri="{FF2B5EF4-FFF2-40B4-BE49-F238E27FC236}">
                <a16:creationId xmlns:a16="http://schemas.microsoft.com/office/drawing/2014/main" id="{BBA57BE5-ACE1-4D6E-9E0F-69FA98E7B82C}"/>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45384" y="2388229"/>
            <a:ext cx="506997" cy="506997"/>
          </a:xfrm>
          <a:prstGeom prst="rect">
            <a:avLst/>
          </a:prstGeom>
        </p:spPr>
      </p:pic>
      <p:pic>
        <p:nvPicPr>
          <p:cNvPr id="22" name="Picture 21">
            <a:extLst>
              <a:ext uri="{FF2B5EF4-FFF2-40B4-BE49-F238E27FC236}">
                <a16:creationId xmlns:a16="http://schemas.microsoft.com/office/drawing/2014/main" id="{C3DD4A44-27A9-4FED-A063-F6EA4C578F71}"/>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44143" y="2421004"/>
            <a:ext cx="406197" cy="405437"/>
          </a:xfrm>
          <a:prstGeom prst="rect">
            <a:avLst/>
          </a:prstGeom>
        </p:spPr>
      </p:pic>
      <p:sp>
        <p:nvSpPr>
          <p:cNvPr id="61" name="Oval 60">
            <a:extLst>
              <a:ext uri="{FF2B5EF4-FFF2-40B4-BE49-F238E27FC236}">
                <a16:creationId xmlns:a16="http://schemas.microsoft.com/office/drawing/2014/main" id="{FBB4EA12-4E39-40A2-A516-CB01A6068360}"/>
              </a:ext>
              <a:ext uri="{C183D7F6-B498-43B3-948B-1728B52AA6E4}">
                <adec:decorative xmlns:adec="http://schemas.microsoft.com/office/drawing/2017/decorative" val="1"/>
              </a:ext>
            </a:extLst>
          </p:cNvPr>
          <p:cNvSpPr/>
          <p:nvPr/>
        </p:nvSpPr>
        <p:spPr bwMode="auto">
          <a:xfrm rot="18685514">
            <a:off x="6594875" y="3741129"/>
            <a:ext cx="1924262" cy="1924262"/>
          </a:xfrm>
          <a:prstGeom prst="ellipse">
            <a:avLst/>
          </a:prstGeom>
          <a:gradFill flip="none" rotWithShape="1">
            <a:gsLst>
              <a:gs pos="0">
                <a:schemeClr val="accent1"/>
              </a:gs>
              <a:gs pos="53000">
                <a:schemeClr val="accent1">
                  <a:alpha val="0"/>
                </a:schemeClr>
              </a:gs>
            </a:gsLst>
            <a:path path="circle">
              <a:fillToRect t="100000" r="100000"/>
            </a:path>
            <a:tileRect l="-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DA38644D-FAD6-4942-A4B3-4953CC65D9C9}"/>
              </a:ext>
              <a:ext uri="{C183D7F6-B498-43B3-948B-1728B52AA6E4}">
                <adec:decorative xmlns:adec="http://schemas.microsoft.com/office/drawing/2017/decorative" val="1"/>
              </a:ext>
            </a:extLst>
          </p:cNvPr>
          <p:cNvSpPr/>
          <p:nvPr/>
        </p:nvSpPr>
        <p:spPr bwMode="auto">
          <a:xfrm>
            <a:off x="7173153" y="5385530"/>
            <a:ext cx="824307" cy="824307"/>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pic>
        <p:nvPicPr>
          <p:cNvPr id="6" name="Graphic 22">
            <a:extLst>
              <a:ext uri="{FF2B5EF4-FFF2-40B4-BE49-F238E27FC236}">
                <a16:creationId xmlns:a16="http://schemas.microsoft.com/office/drawing/2014/main" id="{13BE15A0-745A-44B9-A635-592B208C8CB7}"/>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59430" y="5469173"/>
            <a:ext cx="651751" cy="651751"/>
          </a:xfrm>
          <a:prstGeom prst="rect">
            <a:avLst/>
          </a:prstGeom>
        </p:spPr>
      </p:pic>
    </p:spTree>
    <p:extLst>
      <p:ext uri="{BB962C8B-B14F-4D97-AF65-F5344CB8AC3E}">
        <p14:creationId xmlns:p14="http://schemas.microsoft.com/office/powerpoint/2010/main" val="117254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749C529-1868-41F8-8248-D44CF882928B}"/>
              </a:ext>
              <a:ext uri="{C183D7F6-B498-43B3-948B-1728B52AA6E4}">
                <adec:decorative xmlns:adec="http://schemas.microsoft.com/office/drawing/2017/decorative" val="1"/>
              </a:ext>
            </a:extLst>
          </p:cNvPr>
          <p:cNvGrpSpPr/>
          <p:nvPr/>
        </p:nvGrpSpPr>
        <p:grpSpPr>
          <a:xfrm>
            <a:off x="3985333" y="880387"/>
            <a:ext cx="3512373" cy="2056613"/>
            <a:chOff x="3985333" y="1214023"/>
            <a:chExt cx="3512373" cy="2056613"/>
          </a:xfrm>
        </p:grpSpPr>
        <p:pic>
          <p:nvPicPr>
            <p:cNvPr id="24" name="Picture 23" descr="A picture containing electronics&#10;&#10;Description automatically generated">
              <a:extLst>
                <a:ext uri="{FF2B5EF4-FFF2-40B4-BE49-F238E27FC236}">
                  <a16:creationId xmlns:a16="http://schemas.microsoft.com/office/drawing/2014/main" id="{2EA6CD09-8423-4D1F-ABC2-133B727E1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333" y="1321486"/>
              <a:ext cx="2490512" cy="1442966"/>
            </a:xfrm>
            <a:prstGeom prst="rect">
              <a:avLst/>
            </a:prstGeom>
          </p:spPr>
        </p:pic>
        <p:pic>
          <p:nvPicPr>
            <p:cNvPr id="41" name="Picture 40" descr="A picture containing measuring stick&#10;&#10;Description automatically generated">
              <a:extLst>
                <a:ext uri="{FF2B5EF4-FFF2-40B4-BE49-F238E27FC236}">
                  <a16:creationId xmlns:a16="http://schemas.microsoft.com/office/drawing/2014/main" id="{C4825F42-8F8E-4850-9389-2CA6D9D56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453984" y="2133637"/>
              <a:ext cx="2043722" cy="1136999"/>
            </a:xfrm>
            <a:prstGeom prst="rect">
              <a:avLst/>
            </a:prstGeom>
          </p:spPr>
        </p:pic>
        <p:pic>
          <p:nvPicPr>
            <p:cNvPr id="28" name="Picture 27" descr="Logo&#10;&#10;Description automatically generated">
              <a:extLst>
                <a:ext uri="{FF2B5EF4-FFF2-40B4-BE49-F238E27FC236}">
                  <a16:creationId xmlns:a16="http://schemas.microsoft.com/office/drawing/2014/main" id="{8834AA6D-3E37-4DDD-B48C-E71430F4017D}"/>
                </a:ext>
              </a:extLst>
            </p:cNvPr>
            <p:cNvPicPr>
              <a:picLocks noChangeAspect="1"/>
            </p:cNvPicPr>
            <p:nvPr/>
          </p:nvPicPr>
          <p:blipFill rotWithShape="1">
            <a:blip r:embed="rId5">
              <a:extLst>
                <a:ext uri="{28A0092B-C50C-407E-A947-70E740481C1C}">
                  <a14:useLocalDpi xmlns:a14="http://schemas.microsoft.com/office/drawing/2010/main" val="0"/>
                </a:ext>
              </a:extLst>
            </a:blip>
            <a:srcRect t="37109" r="77632"/>
            <a:stretch/>
          </p:blipFill>
          <p:spPr>
            <a:xfrm>
              <a:off x="4653908" y="1214023"/>
              <a:ext cx="470930" cy="463288"/>
            </a:xfrm>
            <a:prstGeom prst="rect">
              <a:avLst/>
            </a:prstGeom>
            <a:effectLst>
              <a:outerShdw blurRad="152400" dist="88900" dir="5400000" sx="90000" sy="-19000" rotWithShape="0">
                <a:prstClr val="black"/>
              </a:outerShdw>
            </a:effectLst>
          </p:spPr>
        </p:pic>
        <p:sp>
          <p:nvSpPr>
            <p:cNvPr id="34" name="TextBox 33">
              <a:extLst>
                <a:ext uri="{FF2B5EF4-FFF2-40B4-BE49-F238E27FC236}">
                  <a16:creationId xmlns:a16="http://schemas.microsoft.com/office/drawing/2014/main" id="{F06BD28E-2482-47D8-BF2D-5F6505282EFA}"/>
                </a:ext>
              </a:extLst>
            </p:cNvPr>
            <p:cNvSpPr txBox="1"/>
            <p:nvPr/>
          </p:nvSpPr>
          <p:spPr>
            <a:xfrm>
              <a:off x="4058783" y="1790376"/>
              <a:ext cx="492443" cy="1258358"/>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Microsoft</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Dynamics 365</a:t>
              </a:r>
            </a:p>
          </p:txBody>
        </p:sp>
      </p:grpSp>
      <p:grpSp>
        <p:nvGrpSpPr>
          <p:cNvPr id="57" name="Right Data Pulse">
            <a:extLst>
              <a:ext uri="{FF2B5EF4-FFF2-40B4-BE49-F238E27FC236}">
                <a16:creationId xmlns:a16="http://schemas.microsoft.com/office/drawing/2014/main" id="{38EE2341-50C8-4AE5-93B4-3C2BF1534A55}"/>
              </a:ext>
              <a:ext uri="{C183D7F6-B498-43B3-948B-1728B52AA6E4}">
                <adec:decorative xmlns:adec="http://schemas.microsoft.com/office/drawing/2017/decorative" val="1"/>
              </a:ext>
            </a:extLst>
          </p:cNvPr>
          <p:cNvGrpSpPr/>
          <p:nvPr/>
        </p:nvGrpSpPr>
        <p:grpSpPr>
          <a:xfrm flipV="1">
            <a:off x="8923227" y="1767718"/>
            <a:ext cx="1334436" cy="764218"/>
            <a:chOff x="4466117" y="2812385"/>
            <a:chExt cx="1334436" cy="764218"/>
          </a:xfrm>
        </p:grpSpPr>
        <p:sp>
          <p:nvSpPr>
            <p:cNvPr id="58" name="Oval 57">
              <a:extLst>
                <a:ext uri="{FF2B5EF4-FFF2-40B4-BE49-F238E27FC236}">
                  <a16:creationId xmlns:a16="http://schemas.microsoft.com/office/drawing/2014/main" id="{44FC4841-2832-4A89-92FE-21B5BE78624E}"/>
                </a:ext>
              </a:extLst>
            </p:cNvPr>
            <p:cNvSpPr/>
            <p:nvPr/>
          </p:nvSpPr>
          <p:spPr bwMode="auto">
            <a:xfrm>
              <a:off x="4466117" y="349966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4944CC52-29D1-452B-AD9C-815A1E29F0B7}"/>
                </a:ext>
              </a:extLst>
            </p:cNvPr>
            <p:cNvSpPr/>
            <p:nvPr/>
          </p:nvSpPr>
          <p:spPr bwMode="auto">
            <a:xfrm>
              <a:off x="4580435" y="3440142"/>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22E114CD-365C-4DA7-A9D1-CA104CBD4916}"/>
                </a:ext>
              </a:extLst>
            </p:cNvPr>
            <p:cNvSpPr/>
            <p:nvPr/>
          </p:nvSpPr>
          <p:spPr bwMode="auto">
            <a:xfrm>
              <a:off x="4694753" y="337796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9C19AAAC-FA86-4592-94BC-31372816916F}"/>
                </a:ext>
              </a:extLst>
            </p:cNvPr>
            <p:cNvSpPr/>
            <p:nvPr/>
          </p:nvSpPr>
          <p:spPr bwMode="auto">
            <a:xfrm>
              <a:off x="4809071" y="332063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C3299618-A119-41AF-83EE-67F4B55AF3D1}"/>
                </a:ext>
              </a:extLst>
            </p:cNvPr>
            <p:cNvSpPr/>
            <p:nvPr/>
          </p:nvSpPr>
          <p:spPr bwMode="auto">
            <a:xfrm>
              <a:off x="4923389" y="325272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901905F5-C983-417C-B710-36F2367CE82D}"/>
                </a:ext>
              </a:extLst>
            </p:cNvPr>
            <p:cNvSpPr/>
            <p:nvPr/>
          </p:nvSpPr>
          <p:spPr bwMode="auto">
            <a:xfrm>
              <a:off x="5037707" y="3193793"/>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03627711-E6DF-4CFF-B1D9-F4DDB644DA9D}"/>
                </a:ext>
              </a:extLst>
            </p:cNvPr>
            <p:cNvSpPr/>
            <p:nvPr/>
          </p:nvSpPr>
          <p:spPr bwMode="auto">
            <a:xfrm>
              <a:off x="5152025" y="312863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DE13B9DD-89BE-4031-89E9-DB7345BA6D3F}"/>
                </a:ext>
              </a:extLst>
            </p:cNvPr>
            <p:cNvSpPr/>
            <p:nvPr/>
          </p:nvSpPr>
          <p:spPr bwMode="auto">
            <a:xfrm>
              <a:off x="5266343" y="305917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FDCB6034-37C4-4FF0-A5CD-F404CF1C9A46}"/>
                </a:ext>
              </a:extLst>
            </p:cNvPr>
            <p:cNvSpPr/>
            <p:nvPr/>
          </p:nvSpPr>
          <p:spPr bwMode="auto">
            <a:xfrm>
              <a:off x="5380661" y="30082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3A6B8EAD-D5FA-4C05-9ADE-D562DE0D0FA4}"/>
                </a:ext>
              </a:extLst>
            </p:cNvPr>
            <p:cNvSpPr/>
            <p:nvPr/>
          </p:nvSpPr>
          <p:spPr bwMode="auto">
            <a:xfrm>
              <a:off x="5494979" y="29356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9FF70C36-A09E-4D43-A4D1-E8D447A0EA53}"/>
                </a:ext>
              </a:extLst>
            </p:cNvPr>
            <p:cNvSpPr/>
            <p:nvPr/>
          </p:nvSpPr>
          <p:spPr bwMode="auto">
            <a:xfrm>
              <a:off x="5609297" y="287981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23F1E91B-11ED-4061-90FE-36CF154AAAA5}"/>
                </a:ext>
              </a:extLst>
            </p:cNvPr>
            <p:cNvSpPr/>
            <p:nvPr/>
          </p:nvSpPr>
          <p:spPr bwMode="auto">
            <a:xfrm>
              <a:off x="5723619" y="281238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 name="Top data pulse">
            <a:extLst>
              <a:ext uri="{FF2B5EF4-FFF2-40B4-BE49-F238E27FC236}">
                <a16:creationId xmlns:a16="http://schemas.microsoft.com/office/drawing/2014/main" id="{9C94F814-9442-4338-9821-CC02BAA09CC8}"/>
              </a:ext>
              <a:ext uri="{C183D7F6-B498-43B3-948B-1728B52AA6E4}">
                <adec:decorative xmlns:adec="http://schemas.microsoft.com/office/drawing/2017/decorative" val="1"/>
              </a:ext>
            </a:extLst>
          </p:cNvPr>
          <p:cNvGrpSpPr/>
          <p:nvPr/>
        </p:nvGrpSpPr>
        <p:grpSpPr>
          <a:xfrm>
            <a:off x="5520171" y="1784785"/>
            <a:ext cx="1334436" cy="764218"/>
            <a:chOff x="4466117" y="2812385"/>
            <a:chExt cx="1334436" cy="764218"/>
          </a:xfrm>
        </p:grpSpPr>
        <p:sp>
          <p:nvSpPr>
            <p:cNvPr id="2" name="Oval 1">
              <a:extLst>
                <a:ext uri="{FF2B5EF4-FFF2-40B4-BE49-F238E27FC236}">
                  <a16:creationId xmlns:a16="http://schemas.microsoft.com/office/drawing/2014/main" id="{06E6DC10-40E6-4BF8-80A3-207831935CAA}"/>
                </a:ext>
              </a:extLst>
            </p:cNvPr>
            <p:cNvSpPr/>
            <p:nvPr/>
          </p:nvSpPr>
          <p:spPr bwMode="auto">
            <a:xfrm>
              <a:off x="4466117" y="349966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A43F10CC-4039-4C2F-AF6F-2C5438655BCF}"/>
                </a:ext>
              </a:extLst>
            </p:cNvPr>
            <p:cNvSpPr/>
            <p:nvPr/>
          </p:nvSpPr>
          <p:spPr bwMode="auto">
            <a:xfrm>
              <a:off x="4580435" y="3440142"/>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C8986E9A-A029-4CFB-9FC6-0A5F9EFD52C9}"/>
                </a:ext>
              </a:extLst>
            </p:cNvPr>
            <p:cNvSpPr/>
            <p:nvPr/>
          </p:nvSpPr>
          <p:spPr bwMode="auto">
            <a:xfrm>
              <a:off x="4694753" y="337796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95E9217A-3162-435D-B5E8-195B7551F5C8}"/>
                </a:ext>
              </a:extLst>
            </p:cNvPr>
            <p:cNvSpPr/>
            <p:nvPr/>
          </p:nvSpPr>
          <p:spPr bwMode="auto">
            <a:xfrm>
              <a:off x="4809071" y="332063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EFD1696A-F490-4536-949E-5A641D2F8BD8}"/>
                </a:ext>
              </a:extLst>
            </p:cNvPr>
            <p:cNvSpPr/>
            <p:nvPr/>
          </p:nvSpPr>
          <p:spPr bwMode="auto">
            <a:xfrm>
              <a:off x="4923389" y="325272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2834C6C1-5455-49D6-ADF0-DA5A54465349}"/>
                </a:ext>
              </a:extLst>
            </p:cNvPr>
            <p:cNvSpPr/>
            <p:nvPr/>
          </p:nvSpPr>
          <p:spPr bwMode="auto">
            <a:xfrm>
              <a:off x="5037707" y="3193793"/>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17DDC04-6A59-4CA2-8DFC-945FBBB88237}"/>
                </a:ext>
              </a:extLst>
            </p:cNvPr>
            <p:cNvSpPr/>
            <p:nvPr/>
          </p:nvSpPr>
          <p:spPr bwMode="auto">
            <a:xfrm>
              <a:off x="5152025" y="312863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BD89DDFC-E78B-4A77-B563-4F0B6FEA793E}"/>
                </a:ext>
              </a:extLst>
            </p:cNvPr>
            <p:cNvSpPr/>
            <p:nvPr/>
          </p:nvSpPr>
          <p:spPr bwMode="auto">
            <a:xfrm>
              <a:off x="5266343" y="305917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F37D824A-4A39-4DFE-978A-F87E60CB31F8}"/>
                </a:ext>
              </a:extLst>
            </p:cNvPr>
            <p:cNvSpPr/>
            <p:nvPr/>
          </p:nvSpPr>
          <p:spPr bwMode="auto">
            <a:xfrm>
              <a:off x="5380661" y="30082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8B63F442-0DF7-4BBB-BE08-1BB7C0CB7953}"/>
                </a:ext>
              </a:extLst>
            </p:cNvPr>
            <p:cNvSpPr/>
            <p:nvPr/>
          </p:nvSpPr>
          <p:spPr bwMode="auto">
            <a:xfrm>
              <a:off x="5494979" y="29356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7C79371D-042A-45B1-95F5-4CC0413157EC}"/>
                </a:ext>
              </a:extLst>
            </p:cNvPr>
            <p:cNvSpPr/>
            <p:nvPr/>
          </p:nvSpPr>
          <p:spPr bwMode="auto">
            <a:xfrm>
              <a:off x="5609297" y="287981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FDBBE1FD-3CC6-4A03-B6CD-7A1FF636DACF}"/>
                </a:ext>
              </a:extLst>
            </p:cNvPr>
            <p:cNvSpPr/>
            <p:nvPr/>
          </p:nvSpPr>
          <p:spPr bwMode="auto">
            <a:xfrm>
              <a:off x="5723619" y="281238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5" name="Picture 24">
            <a:extLst>
              <a:ext uri="{FF2B5EF4-FFF2-40B4-BE49-F238E27FC236}">
                <a16:creationId xmlns:a16="http://schemas.microsoft.com/office/drawing/2014/main" id="{65F0867A-81E0-4622-B7C7-116EF353E8C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620" y="1103600"/>
            <a:ext cx="3017043" cy="3237193"/>
          </a:xfrm>
          <a:prstGeom prst="rect">
            <a:avLst/>
          </a:prstGeom>
        </p:spPr>
      </p:pic>
      <p:grpSp>
        <p:nvGrpSpPr>
          <p:cNvPr id="7" name="Group 6">
            <a:extLst>
              <a:ext uri="{FF2B5EF4-FFF2-40B4-BE49-F238E27FC236}">
                <a16:creationId xmlns:a16="http://schemas.microsoft.com/office/drawing/2014/main" id="{CB19AE1A-0A50-409E-9525-50792BABB78B}"/>
              </a:ext>
              <a:ext uri="{C183D7F6-B498-43B3-948B-1728B52AA6E4}">
                <adec:decorative xmlns:adec="http://schemas.microsoft.com/office/drawing/2017/decorative" val="1"/>
              </a:ext>
            </a:extLst>
          </p:cNvPr>
          <p:cNvGrpSpPr/>
          <p:nvPr/>
        </p:nvGrpSpPr>
        <p:grpSpPr>
          <a:xfrm>
            <a:off x="7927380" y="3290008"/>
            <a:ext cx="3231106" cy="2138181"/>
            <a:chOff x="7927380" y="3623644"/>
            <a:chExt cx="3231106" cy="2138181"/>
          </a:xfrm>
        </p:grpSpPr>
        <p:pic>
          <p:nvPicPr>
            <p:cNvPr id="26" name="Picture 25" descr="A picture containing text, electronics&#10;&#10;Description automatically generated">
              <a:extLst>
                <a:ext uri="{FF2B5EF4-FFF2-40B4-BE49-F238E27FC236}">
                  <a16:creationId xmlns:a16="http://schemas.microsoft.com/office/drawing/2014/main" id="{B0539D66-ED9C-4197-830B-16DC93CF99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51581" y="3995411"/>
              <a:ext cx="2606905" cy="1479638"/>
            </a:xfrm>
            <a:prstGeom prst="rect">
              <a:avLst/>
            </a:prstGeom>
          </p:spPr>
        </p:pic>
        <p:pic>
          <p:nvPicPr>
            <p:cNvPr id="30" name="Picture 29" descr="Icon&#10;&#10;Description automatically generated">
              <a:extLst>
                <a:ext uri="{FF2B5EF4-FFF2-40B4-BE49-F238E27FC236}">
                  <a16:creationId xmlns:a16="http://schemas.microsoft.com/office/drawing/2014/main" id="{E53C5008-046E-4C8A-B077-F390600EB71E}"/>
                </a:ext>
              </a:extLst>
            </p:cNvPr>
            <p:cNvPicPr>
              <a:picLocks noChangeAspect="1"/>
            </p:cNvPicPr>
            <p:nvPr/>
          </p:nvPicPr>
          <p:blipFill rotWithShape="1">
            <a:blip r:embed="rId8">
              <a:extLst>
                <a:ext uri="{28A0092B-C50C-407E-A947-70E740481C1C}">
                  <a14:useLocalDpi xmlns:a14="http://schemas.microsoft.com/office/drawing/2010/main" val="0"/>
                </a:ext>
              </a:extLst>
            </a:blip>
            <a:srcRect l="15131" t="19749" r="11822" b="15913"/>
            <a:stretch/>
          </p:blipFill>
          <p:spPr>
            <a:xfrm>
              <a:off x="9961770" y="4318210"/>
              <a:ext cx="603023" cy="531138"/>
            </a:xfrm>
            <a:prstGeom prst="rect">
              <a:avLst/>
            </a:prstGeom>
            <a:effectLst>
              <a:outerShdw blurRad="152400" dir="5400000" sx="90000" sy="-19000" rotWithShape="0">
                <a:prstClr val="black">
                  <a:alpha val="51000"/>
                </a:prstClr>
              </a:outerShdw>
            </a:effectLst>
          </p:spPr>
        </p:pic>
        <p:sp>
          <p:nvSpPr>
            <p:cNvPr id="38" name="TextBox 37">
              <a:extLst>
                <a:ext uri="{FF2B5EF4-FFF2-40B4-BE49-F238E27FC236}">
                  <a16:creationId xmlns:a16="http://schemas.microsoft.com/office/drawing/2014/main" id="{ED62065E-DC43-4852-9676-5BF882D82535}"/>
                </a:ext>
              </a:extLst>
            </p:cNvPr>
            <p:cNvSpPr txBox="1"/>
            <p:nvPr/>
          </p:nvSpPr>
          <p:spPr>
            <a:xfrm>
              <a:off x="9350739" y="4870555"/>
              <a:ext cx="492443" cy="891270"/>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Power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Automate</a:t>
              </a:r>
            </a:p>
          </p:txBody>
        </p:sp>
        <p:pic>
          <p:nvPicPr>
            <p:cNvPr id="42" name="Picture 41" descr="A picture containing measuring stick&#10;&#10;Description automatically generated">
              <a:extLst>
                <a:ext uri="{FF2B5EF4-FFF2-40B4-BE49-F238E27FC236}">
                  <a16:creationId xmlns:a16="http://schemas.microsoft.com/office/drawing/2014/main" id="{98F6FE7B-7970-4CA0-98B2-4629C2844B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927380" y="3623644"/>
              <a:ext cx="2043722" cy="1136999"/>
            </a:xfrm>
            <a:prstGeom prst="rect">
              <a:avLst/>
            </a:prstGeom>
          </p:spPr>
        </p:pic>
      </p:grpSp>
      <p:grpSp>
        <p:nvGrpSpPr>
          <p:cNvPr id="44" name="Bottom Data Pulse">
            <a:extLst>
              <a:ext uri="{FF2B5EF4-FFF2-40B4-BE49-F238E27FC236}">
                <a16:creationId xmlns:a16="http://schemas.microsoft.com/office/drawing/2014/main" id="{C1E830DF-C5BB-4EF0-B01D-B3E38676A650}"/>
              </a:ext>
              <a:ext uri="{C183D7F6-B498-43B3-948B-1728B52AA6E4}">
                <adec:decorative xmlns:adec="http://schemas.microsoft.com/office/drawing/2017/decorative" val="1"/>
              </a:ext>
            </a:extLst>
          </p:cNvPr>
          <p:cNvGrpSpPr/>
          <p:nvPr/>
        </p:nvGrpSpPr>
        <p:grpSpPr>
          <a:xfrm>
            <a:off x="8465955" y="3555332"/>
            <a:ext cx="1334436" cy="764218"/>
            <a:chOff x="4466117" y="2812385"/>
            <a:chExt cx="1334436" cy="764218"/>
          </a:xfrm>
        </p:grpSpPr>
        <p:sp>
          <p:nvSpPr>
            <p:cNvPr id="45" name="Oval 44">
              <a:extLst>
                <a:ext uri="{FF2B5EF4-FFF2-40B4-BE49-F238E27FC236}">
                  <a16:creationId xmlns:a16="http://schemas.microsoft.com/office/drawing/2014/main" id="{CE3BC8FE-BB00-4452-9371-DE9545B59DDB}"/>
                </a:ext>
              </a:extLst>
            </p:cNvPr>
            <p:cNvSpPr/>
            <p:nvPr/>
          </p:nvSpPr>
          <p:spPr bwMode="auto">
            <a:xfrm>
              <a:off x="4466117" y="349966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08057111-029F-44BA-ABAA-70AE4D193D5C}"/>
                </a:ext>
              </a:extLst>
            </p:cNvPr>
            <p:cNvSpPr/>
            <p:nvPr/>
          </p:nvSpPr>
          <p:spPr bwMode="auto">
            <a:xfrm>
              <a:off x="4580435" y="3440142"/>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ECE6677F-BBC4-4978-BA42-775365032391}"/>
                </a:ext>
              </a:extLst>
            </p:cNvPr>
            <p:cNvSpPr/>
            <p:nvPr/>
          </p:nvSpPr>
          <p:spPr bwMode="auto">
            <a:xfrm>
              <a:off x="4694753" y="337796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E9A30285-1857-460B-9557-13B44F78EDBB}"/>
                </a:ext>
              </a:extLst>
            </p:cNvPr>
            <p:cNvSpPr/>
            <p:nvPr/>
          </p:nvSpPr>
          <p:spPr bwMode="auto">
            <a:xfrm>
              <a:off x="4809071" y="332063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F53F3554-B3DA-4352-8512-EFF467030AB3}"/>
                </a:ext>
              </a:extLst>
            </p:cNvPr>
            <p:cNvSpPr/>
            <p:nvPr/>
          </p:nvSpPr>
          <p:spPr bwMode="auto">
            <a:xfrm>
              <a:off x="4923389" y="325272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D9407E8-99EA-4875-BE0B-EAF3C38B45BE}"/>
                </a:ext>
              </a:extLst>
            </p:cNvPr>
            <p:cNvSpPr/>
            <p:nvPr/>
          </p:nvSpPr>
          <p:spPr bwMode="auto">
            <a:xfrm>
              <a:off x="5037707" y="3193793"/>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860FF675-1746-4FFE-B6BE-3E0CE7ABF55D}"/>
                </a:ext>
              </a:extLst>
            </p:cNvPr>
            <p:cNvSpPr/>
            <p:nvPr/>
          </p:nvSpPr>
          <p:spPr bwMode="auto">
            <a:xfrm>
              <a:off x="5152025" y="312863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FE784581-4B10-4EB8-81A2-2B9AFD6E93CC}"/>
                </a:ext>
              </a:extLst>
            </p:cNvPr>
            <p:cNvSpPr/>
            <p:nvPr/>
          </p:nvSpPr>
          <p:spPr bwMode="auto">
            <a:xfrm>
              <a:off x="5266343" y="305917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6ECF024E-ADE9-4C58-84B7-5302126FB6B7}"/>
                </a:ext>
              </a:extLst>
            </p:cNvPr>
            <p:cNvSpPr/>
            <p:nvPr/>
          </p:nvSpPr>
          <p:spPr bwMode="auto">
            <a:xfrm>
              <a:off x="5380661" y="30082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515E11CE-4962-415D-85D7-DFA9407B7016}"/>
                </a:ext>
              </a:extLst>
            </p:cNvPr>
            <p:cNvSpPr/>
            <p:nvPr/>
          </p:nvSpPr>
          <p:spPr bwMode="auto">
            <a:xfrm>
              <a:off x="5494979" y="29356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007F12BC-ACD8-4B95-A542-D69D19ED273E}"/>
                </a:ext>
              </a:extLst>
            </p:cNvPr>
            <p:cNvSpPr/>
            <p:nvPr/>
          </p:nvSpPr>
          <p:spPr bwMode="auto">
            <a:xfrm>
              <a:off x="5609297" y="287981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716B133C-A3B5-4163-9889-E1B9A9A20AAE}"/>
                </a:ext>
              </a:extLst>
            </p:cNvPr>
            <p:cNvSpPr/>
            <p:nvPr/>
          </p:nvSpPr>
          <p:spPr bwMode="auto">
            <a:xfrm>
              <a:off x="5723619" y="281238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6F3DFD97-8F86-4EA5-9AB4-63DEFD9BC734}"/>
              </a:ext>
              <a:ext uri="{C183D7F6-B498-43B3-948B-1728B52AA6E4}">
                <adec:decorative xmlns:adec="http://schemas.microsoft.com/office/drawing/2017/decorative" val="1"/>
              </a:ext>
            </a:extLst>
          </p:cNvPr>
          <p:cNvGrpSpPr/>
          <p:nvPr/>
        </p:nvGrpSpPr>
        <p:grpSpPr>
          <a:xfrm>
            <a:off x="8294977" y="729452"/>
            <a:ext cx="3478389" cy="2141486"/>
            <a:chOff x="8294977" y="1063088"/>
            <a:chExt cx="3478389" cy="2141486"/>
          </a:xfrm>
        </p:grpSpPr>
        <p:pic>
          <p:nvPicPr>
            <p:cNvPr id="22" name="Picture 21" descr="A close-up of a logo&#10;&#10;Description automatically generated with low confidence">
              <a:extLst>
                <a:ext uri="{FF2B5EF4-FFF2-40B4-BE49-F238E27FC236}">
                  <a16:creationId xmlns:a16="http://schemas.microsoft.com/office/drawing/2014/main" id="{0153BADF-413D-41BE-A0BA-64E945AAC2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54626" y="1247559"/>
              <a:ext cx="2484134" cy="1436588"/>
            </a:xfrm>
            <a:prstGeom prst="rect">
              <a:avLst/>
            </a:prstGeom>
          </p:spPr>
        </p:pic>
        <p:pic>
          <p:nvPicPr>
            <p:cNvPr id="29" name="Picture 28" descr="A pink and white circular object&#10;&#10;Description automatically generated with low confidence">
              <a:extLst>
                <a:ext uri="{FF2B5EF4-FFF2-40B4-BE49-F238E27FC236}">
                  <a16:creationId xmlns:a16="http://schemas.microsoft.com/office/drawing/2014/main" id="{81999676-95C2-4DB6-AE06-22C805375E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04559" y="1063088"/>
              <a:ext cx="592618" cy="589137"/>
            </a:xfrm>
            <a:prstGeom prst="rect">
              <a:avLst/>
            </a:prstGeom>
            <a:effectLst>
              <a:outerShdw blurRad="152400" dist="63500" dir="5400000" sx="90000" sy="-19000" rotWithShape="0">
                <a:prstClr val="black">
                  <a:alpha val="94000"/>
                </a:prstClr>
              </a:outerShdw>
            </a:effectLst>
          </p:spPr>
        </p:pic>
        <p:sp>
          <p:nvSpPr>
            <p:cNvPr id="37" name="TextBox 36">
              <a:extLst>
                <a:ext uri="{FF2B5EF4-FFF2-40B4-BE49-F238E27FC236}">
                  <a16:creationId xmlns:a16="http://schemas.microsoft.com/office/drawing/2014/main" id="{54FF9C9C-14BA-4FDB-89CD-BDC9861C3A56}"/>
                </a:ext>
              </a:extLst>
            </p:cNvPr>
            <p:cNvSpPr txBox="1"/>
            <p:nvPr/>
          </p:nvSpPr>
          <p:spPr>
            <a:xfrm>
              <a:off x="11280923" y="1096625"/>
              <a:ext cx="492443" cy="555600"/>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Power</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Apps</a:t>
              </a:r>
            </a:p>
          </p:txBody>
        </p:sp>
        <p:pic>
          <p:nvPicPr>
            <p:cNvPr id="4" name="Picture 3" descr="A picture containing measuring stick&#10;&#10;Description automatically generated">
              <a:extLst>
                <a:ext uri="{FF2B5EF4-FFF2-40B4-BE49-F238E27FC236}">
                  <a16:creationId xmlns:a16="http://schemas.microsoft.com/office/drawing/2014/main" id="{EC41814B-0EE4-4AAA-BB53-889537D3F7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4977" y="2067575"/>
              <a:ext cx="2043722" cy="1136999"/>
            </a:xfrm>
            <a:prstGeom prst="rect">
              <a:avLst/>
            </a:prstGeom>
          </p:spPr>
        </p:pic>
      </p:grpSp>
      <p:sp>
        <p:nvSpPr>
          <p:cNvPr id="71" name="TextBox 70">
            <a:extLst>
              <a:ext uri="{FF2B5EF4-FFF2-40B4-BE49-F238E27FC236}">
                <a16:creationId xmlns:a16="http://schemas.microsoft.com/office/drawing/2014/main" id="{08774C40-1EA2-4B13-BEB6-06900BFDAC06}"/>
              </a:ext>
              <a:ext uri="{C183D7F6-B498-43B3-948B-1728B52AA6E4}">
                <adec:decorative xmlns:adec="http://schemas.microsoft.com/office/drawing/2017/decorative" val="1"/>
              </a:ext>
            </a:extLst>
          </p:cNvPr>
          <p:cNvSpPr txBox="1"/>
          <p:nvPr/>
        </p:nvSpPr>
        <p:spPr>
          <a:xfrm>
            <a:off x="-15174" y="2523754"/>
            <a:ext cx="4334359" cy="1840480"/>
          </a:xfrm>
          <a:prstGeom prst="rect">
            <a:avLst/>
          </a:prstGeom>
          <a:gradFill flip="none" rotWithShape="1">
            <a:gsLst>
              <a:gs pos="15000">
                <a:schemeClr val="accent1">
                  <a:lumMod val="75000"/>
                </a:schemeClr>
              </a:gs>
              <a:gs pos="100000">
                <a:schemeClr val="accent1">
                  <a:lumMod val="75000"/>
                  <a:alpha val="0"/>
                </a:schemeClr>
              </a:gs>
            </a:gsLst>
            <a:lin ang="0" scaled="1"/>
            <a:tileRect/>
          </a:gradFill>
        </p:spPr>
        <p:txBody>
          <a:bodyPr wrap="square" lIns="64008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Dataverse—the common</a:t>
            </a:r>
            <a:br>
              <a:rPr kumimoji="0" lang="en-US" sz="2400" b="0" i="0" u="none" strike="noStrike" kern="1200" cap="none" spc="0" normalizeH="0" baseline="0" noProof="0">
                <a:ln>
                  <a:noFill/>
                </a:ln>
                <a:solidFill>
                  <a:srgbClr val="FFFFFF"/>
                </a:solidFill>
                <a:effectLst/>
                <a:uLnTx/>
                <a:uFillTx/>
                <a:latin typeface="Segoe UI"/>
                <a:ea typeface="+mn-ea"/>
                <a:cs typeface="+mn-cs"/>
              </a:rPr>
            </a:br>
            <a:r>
              <a:rPr kumimoji="0" lang="en-US" sz="2400" b="0" i="0" u="none" strike="noStrike" kern="1200" cap="none" spc="0" normalizeH="0" baseline="0" noProof="0">
                <a:ln>
                  <a:noFill/>
                </a:ln>
                <a:solidFill>
                  <a:srgbClr val="FFFFFF"/>
                </a:solidFill>
                <a:effectLst/>
                <a:uLnTx/>
                <a:uFillTx/>
                <a:latin typeface="Segoe UI"/>
                <a:ea typeface="+mn-ea"/>
                <a:cs typeface="+mn-cs"/>
              </a:rPr>
              <a:t>store for Microsoft business applications—is</a:t>
            </a:r>
            <a:br>
              <a:rPr kumimoji="0" lang="en-US" sz="2400" b="0" i="0" u="none" strike="noStrike" kern="1200" cap="none" spc="0" normalizeH="0" baseline="0" noProof="0">
                <a:ln>
                  <a:noFill/>
                </a:ln>
                <a:solidFill>
                  <a:srgbClr val="FFFFFF"/>
                </a:solidFill>
                <a:effectLst/>
                <a:uLnTx/>
                <a:uFillTx/>
                <a:latin typeface="Segoe UI"/>
                <a:ea typeface="+mn-ea"/>
                <a:cs typeface="+mn-cs"/>
              </a:rPr>
            </a:br>
            <a:r>
              <a:rPr kumimoji="0" lang="en-US" sz="2400" b="0" i="0" u="none" strike="noStrike" kern="1200" cap="none" spc="0" normalizeH="0" baseline="0" noProof="0">
                <a:ln>
                  <a:noFill/>
                </a:ln>
                <a:solidFill>
                  <a:srgbClr val="FFFFFF"/>
                </a:solidFill>
                <a:effectLst/>
                <a:uLnTx/>
                <a:uFillTx/>
                <a:latin typeface="Segoe UI"/>
                <a:ea typeface="+mn-ea"/>
                <a:cs typeface="+mn-cs"/>
              </a:rPr>
              <a:t>a data insights goldmine</a:t>
            </a:r>
          </a:p>
        </p:txBody>
      </p:sp>
      <p:sp>
        <p:nvSpPr>
          <p:cNvPr id="9" name="Title 8">
            <a:extLst>
              <a:ext uri="{FF2B5EF4-FFF2-40B4-BE49-F238E27FC236}">
                <a16:creationId xmlns:a16="http://schemas.microsoft.com/office/drawing/2014/main" id="{18FBDBD3-34F4-4F66-855D-5EF3C687A53E}"/>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US"/>
              <a:t>Dataverse</a:t>
            </a:r>
            <a:br>
              <a:rPr lang="en-US"/>
            </a:br>
            <a:endParaRPr lang="en-US"/>
          </a:p>
        </p:txBody>
      </p:sp>
    </p:spTree>
    <p:extLst>
      <p:ext uri="{BB962C8B-B14F-4D97-AF65-F5344CB8AC3E}">
        <p14:creationId xmlns:p14="http://schemas.microsoft.com/office/powerpoint/2010/main" val="41675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50"/>
                                        <p:tgtEl>
                                          <p:spTgt spid="25"/>
                                        </p:tgtEl>
                                      </p:cBhvr>
                                    </p:animEffect>
                                  </p:childTnLst>
                                </p:cTn>
                              </p:par>
                            </p:childTnLst>
                          </p:cTn>
                        </p:par>
                        <p:par>
                          <p:cTn id="8" fill="hold">
                            <p:stCondLst>
                              <p:cond delay="750"/>
                            </p:stCondLst>
                            <p:childTnLst>
                              <p:par>
                                <p:cTn id="9" presetID="2" presetClass="entr" presetSubtype="8"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500" fill="hold"/>
                                        <p:tgtEl>
                                          <p:spTgt spid="71"/>
                                        </p:tgtEl>
                                        <p:attrNameLst>
                                          <p:attrName>ppt_x</p:attrName>
                                        </p:attrNameLst>
                                      </p:cBhvr>
                                      <p:tavLst>
                                        <p:tav tm="0">
                                          <p:val>
                                            <p:strVal val="0-#ppt_w/2"/>
                                          </p:val>
                                        </p:tav>
                                        <p:tav tm="100000">
                                          <p:val>
                                            <p:strVal val="#ppt_x"/>
                                          </p:val>
                                        </p:tav>
                                      </p:tavLst>
                                    </p:anim>
                                    <p:anim calcmode="lin" valueType="num">
                                      <p:cBhvr additive="base">
                                        <p:cTn id="12" dur="500" fill="hold"/>
                                        <p:tgtEl>
                                          <p:spTgt spid="71"/>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250"/>
                                        <p:tgtEl>
                                          <p:spTgt spid="3"/>
                                        </p:tgtEl>
                                      </p:cBhvr>
                                    </p:animEffect>
                                  </p:childTnLst>
                                </p:cTn>
                              </p:par>
                              <p:par>
                                <p:cTn id="17" presetID="42" presetClass="path" presetSubtype="0" accel="50000" decel="50000" fill="hold" nodeType="withEffect">
                                  <p:stCondLst>
                                    <p:cond delay="0"/>
                                  </p:stCondLst>
                                  <p:childTnLst>
                                    <p:animMotion origin="layout" path="M -1.875E-6 -2.22222E-6 L 0.04141 0.04537 " pathEditMode="relative" rAng="0" ptsTypes="AA">
                                      <p:cBhvr>
                                        <p:cTn id="18" dur="500" fill="hold"/>
                                        <p:tgtEl>
                                          <p:spTgt spid="3"/>
                                        </p:tgtEl>
                                        <p:attrNameLst>
                                          <p:attrName>ppt_x</p:attrName>
                                          <p:attrName>ppt_y</p:attrName>
                                        </p:attrNameLst>
                                      </p:cBhvr>
                                      <p:rCtr x="2070" y="2269"/>
                                    </p:animMotion>
                                  </p:childTnLst>
                                </p:cTn>
                              </p:par>
                              <p:par>
                                <p:cTn id="19" presetID="10" presetClass="exit" presetSubtype="0" fill="hold" nodeType="withEffect">
                                  <p:stCondLst>
                                    <p:cond delay="250"/>
                                  </p:stCondLst>
                                  <p:childTnLst>
                                    <p:animEffect transition="out" filter="fade">
                                      <p:cBhvr>
                                        <p:cTn id="20" dur="250"/>
                                        <p:tgtEl>
                                          <p:spTgt spid="3"/>
                                        </p:tgtEl>
                                      </p:cBhvr>
                                    </p:animEffect>
                                    <p:set>
                                      <p:cBhvr>
                                        <p:cTn id="21" dur="1" fill="hold">
                                          <p:stCondLst>
                                            <p:cond delay="249"/>
                                          </p:stCondLst>
                                        </p:cTn>
                                        <p:tgtEl>
                                          <p:spTgt spid="3"/>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250"/>
                                        <p:tgtEl>
                                          <p:spTgt spid="44"/>
                                        </p:tgtEl>
                                      </p:cBhvr>
                                    </p:animEffect>
                                  </p:childTnLst>
                                </p:cTn>
                              </p:par>
                              <p:par>
                                <p:cTn id="25" presetID="42" presetClass="path" presetSubtype="0" accel="50000" decel="50000" fill="hold" nodeType="withEffect">
                                  <p:stCondLst>
                                    <p:cond delay="0"/>
                                  </p:stCondLst>
                                  <p:childTnLst>
                                    <p:animMotion origin="layout" path="M 1.45833E-6 -4.07407E-6 L -0.03229 -0.03426 " pathEditMode="relative" rAng="0" ptsTypes="AA">
                                      <p:cBhvr>
                                        <p:cTn id="26" dur="500" fill="hold"/>
                                        <p:tgtEl>
                                          <p:spTgt spid="44"/>
                                        </p:tgtEl>
                                        <p:attrNameLst>
                                          <p:attrName>ppt_x</p:attrName>
                                          <p:attrName>ppt_y</p:attrName>
                                        </p:attrNameLst>
                                      </p:cBhvr>
                                      <p:rCtr x="-1615" y="-1713"/>
                                    </p:animMotion>
                                  </p:childTnLst>
                                </p:cTn>
                              </p:par>
                              <p:par>
                                <p:cTn id="27" presetID="10" presetClass="exit" presetSubtype="0" fill="hold" nodeType="withEffect">
                                  <p:stCondLst>
                                    <p:cond delay="250"/>
                                  </p:stCondLst>
                                  <p:childTnLst>
                                    <p:animEffect transition="out" filter="fade">
                                      <p:cBhvr>
                                        <p:cTn id="28" dur="250"/>
                                        <p:tgtEl>
                                          <p:spTgt spid="44"/>
                                        </p:tgtEl>
                                      </p:cBhvr>
                                    </p:animEffect>
                                    <p:set>
                                      <p:cBhvr>
                                        <p:cTn id="29" dur="1" fill="hold">
                                          <p:stCondLst>
                                            <p:cond delay="249"/>
                                          </p:stCondLst>
                                        </p:cTn>
                                        <p:tgtEl>
                                          <p:spTgt spid="44"/>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250"/>
                                        <p:tgtEl>
                                          <p:spTgt spid="57"/>
                                        </p:tgtEl>
                                      </p:cBhvr>
                                    </p:animEffect>
                                  </p:childTnLst>
                                </p:cTn>
                              </p:par>
                              <p:par>
                                <p:cTn id="33" presetID="42" presetClass="path" presetSubtype="0" accel="50000" decel="50000" fill="hold" nodeType="withEffect">
                                  <p:stCondLst>
                                    <p:cond delay="0"/>
                                  </p:stCondLst>
                                  <p:childTnLst>
                                    <p:animMotion origin="layout" path="M 1.45833E-6 4.07407E-6 L -0.03802 0.04051 " pathEditMode="relative" rAng="0" ptsTypes="AA">
                                      <p:cBhvr>
                                        <p:cTn id="34" dur="500" fill="hold"/>
                                        <p:tgtEl>
                                          <p:spTgt spid="57"/>
                                        </p:tgtEl>
                                        <p:attrNameLst>
                                          <p:attrName>ppt_x</p:attrName>
                                          <p:attrName>ppt_y</p:attrName>
                                        </p:attrNameLst>
                                      </p:cBhvr>
                                      <p:rCtr x="-1901" y="2014"/>
                                    </p:animMotion>
                                  </p:childTnLst>
                                </p:cTn>
                              </p:par>
                              <p:par>
                                <p:cTn id="35" presetID="10" presetClass="exit" presetSubtype="0" fill="hold" nodeType="withEffect">
                                  <p:stCondLst>
                                    <p:cond delay="250"/>
                                  </p:stCondLst>
                                  <p:childTnLst>
                                    <p:animEffect transition="out" filter="fade">
                                      <p:cBhvr>
                                        <p:cTn id="36" dur="250"/>
                                        <p:tgtEl>
                                          <p:spTgt spid="57"/>
                                        </p:tgtEl>
                                      </p:cBhvr>
                                    </p:animEffect>
                                    <p:set>
                                      <p:cBhvr>
                                        <p:cTn id="37" dur="1" fill="hold">
                                          <p:stCondLst>
                                            <p:cond delay="249"/>
                                          </p:stCondLst>
                                        </p:cTn>
                                        <p:tgtEl>
                                          <p:spTgt spid="57"/>
                                        </p:tgtEl>
                                        <p:attrNameLst>
                                          <p:attrName>style.visibility</p:attrName>
                                        </p:attrNameLst>
                                      </p:cBhvr>
                                      <p:to>
                                        <p:strVal val="hidden"/>
                                      </p:to>
                                    </p:set>
                                  </p:childTnLst>
                                </p:cTn>
                              </p:par>
                            </p:childTnLst>
                          </p:cTn>
                        </p:par>
                        <p:par>
                          <p:cTn id="38" fill="hold">
                            <p:stCondLst>
                              <p:cond delay="1750"/>
                            </p:stCondLst>
                            <p:childTnLst>
                              <p:par>
                                <p:cTn id="39" presetID="10" presetClass="entr" presetSubtype="0" fill="hold" nodeType="afterEffect">
                                  <p:stCondLst>
                                    <p:cond delay="75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250"/>
                                        <p:tgtEl>
                                          <p:spTgt spid="3"/>
                                        </p:tgtEl>
                                      </p:cBhvr>
                                    </p:animEffect>
                                  </p:childTnLst>
                                </p:cTn>
                              </p:par>
                              <p:par>
                                <p:cTn id="42" presetID="42" presetClass="path" presetSubtype="0" accel="50000" decel="50000" fill="hold" nodeType="withEffect">
                                  <p:stCondLst>
                                    <p:cond delay="750"/>
                                  </p:stCondLst>
                                  <p:childTnLst>
                                    <p:animMotion origin="layout" path="M -1.875E-6 -2.22222E-6 L 0.04141 0.04422 " pathEditMode="relative" rAng="0" ptsTypes="AA">
                                      <p:cBhvr>
                                        <p:cTn id="43" dur="500" fill="hold"/>
                                        <p:tgtEl>
                                          <p:spTgt spid="3"/>
                                        </p:tgtEl>
                                        <p:attrNameLst>
                                          <p:attrName>ppt_x</p:attrName>
                                          <p:attrName>ppt_y</p:attrName>
                                        </p:attrNameLst>
                                      </p:cBhvr>
                                      <p:rCtr x="2070" y="2199"/>
                                    </p:animMotion>
                                  </p:childTnLst>
                                </p:cTn>
                              </p:par>
                              <p:par>
                                <p:cTn id="44" presetID="10" presetClass="exit" presetSubtype="0" fill="hold" nodeType="withEffect">
                                  <p:stCondLst>
                                    <p:cond delay="1000"/>
                                  </p:stCondLst>
                                  <p:childTnLst>
                                    <p:animEffect transition="out" filter="fade">
                                      <p:cBhvr>
                                        <p:cTn id="45" dur="250"/>
                                        <p:tgtEl>
                                          <p:spTgt spid="3"/>
                                        </p:tgtEl>
                                      </p:cBhvr>
                                    </p:animEffect>
                                    <p:set>
                                      <p:cBhvr>
                                        <p:cTn id="46" dur="1" fill="hold">
                                          <p:stCondLst>
                                            <p:cond delay="249"/>
                                          </p:stCondLst>
                                        </p:cTn>
                                        <p:tgtEl>
                                          <p:spTgt spid="3"/>
                                        </p:tgtEl>
                                        <p:attrNameLst>
                                          <p:attrName>style.visibility</p:attrName>
                                        </p:attrNameLst>
                                      </p:cBhvr>
                                      <p:to>
                                        <p:strVal val="hidden"/>
                                      </p:to>
                                    </p:set>
                                  </p:childTnLst>
                                </p:cTn>
                              </p:par>
                              <p:par>
                                <p:cTn id="47" presetID="10" presetClass="entr" presetSubtype="0" fill="hold" nodeType="withEffect">
                                  <p:stCondLst>
                                    <p:cond delay="75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250"/>
                                        <p:tgtEl>
                                          <p:spTgt spid="44"/>
                                        </p:tgtEl>
                                      </p:cBhvr>
                                    </p:animEffect>
                                  </p:childTnLst>
                                </p:cTn>
                              </p:par>
                              <p:par>
                                <p:cTn id="50" presetID="42" presetClass="path" presetSubtype="0" accel="50000" decel="50000" fill="hold" nodeType="withEffect">
                                  <p:stCondLst>
                                    <p:cond delay="750"/>
                                  </p:stCondLst>
                                  <p:childTnLst>
                                    <p:animMotion origin="layout" path="M 1.45833E-6 -4.07407E-6 L -0.03008 -0.03287 " pathEditMode="relative" rAng="0" ptsTypes="AA">
                                      <p:cBhvr>
                                        <p:cTn id="51" dur="500" fill="hold"/>
                                        <p:tgtEl>
                                          <p:spTgt spid="44"/>
                                        </p:tgtEl>
                                        <p:attrNameLst>
                                          <p:attrName>ppt_x</p:attrName>
                                          <p:attrName>ppt_y</p:attrName>
                                        </p:attrNameLst>
                                      </p:cBhvr>
                                      <p:rCtr x="-1510" y="-1644"/>
                                    </p:animMotion>
                                  </p:childTnLst>
                                </p:cTn>
                              </p:par>
                              <p:par>
                                <p:cTn id="52" presetID="10" presetClass="exit" presetSubtype="0" fill="hold" nodeType="withEffect">
                                  <p:stCondLst>
                                    <p:cond delay="1000"/>
                                  </p:stCondLst>
                                  <p:childTnLst>
                                    <p:animEffect transition="out" filter="fade">
                                      <p:cBhvr>
                                        <p:cTn id="53" dur="250"/>
                                        <p:tgtEl>
                                          <p:spTgt spid="44"/>
                                        </p:tgtEl>
                                      </p:cBhvr>
                                    </p:animEffect>
                                    <p:set>
                                      <p:cBhvr>
                                        <p:cTn id="54" dur="1" fill="hold">
                                          <p:stCondLst>
                                            <p:cond delay="249"/>
                                          </p:stCondLst>
                                        </p:cTn>
                                        <p:tgtEl>
                                          <p:spTgt spid="44"/>
                                        </p:tgtEl>
                                        <p:attrNameLst>
                                          <p:attrName>style.visibility</p:attrName>
                                        </p:attrNameLst>
                                      </p:cBhvr>
                                      <p:to>
                                        <p:strVal val="hidden"/>
                                      </p:to>
                                    </p:set>
                                  </p:childTnLst>
                                </p:cTn>
                              </p:par>
                              <p:par>
                                <p:cTn id="55" presetID="10" presetClass="entr" presetSubtype="0" fill="hold" nodeType="withEffect">
                                  <p:stCondLst>
                                    <p:cond delay="75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250"/>
                                        <p:tgtEl>
                                          <p:spTgt spid="57"/>
                                        </p:tgtEl>
                                      </p:cBhvr>
                                    </p:animEffect>
                                  </p:childTnLst>
                                </p:cTn>
                              </p:par>
                              <p:par>
                                <p:cTn id="58" presetID="42" presetClass="path" presetSubtype="0" accel="50000" decel="50000" fill="hold" nodeType="withEffect">
                                  <p:stCondLst>
                                    <p:cond delay="750"/>
                                  </p:stCondLst>
                                  <p:childTnLst>
                                    <p:animMotion origin="layout" path="M 1.45833E-6 4.07407E-6 L -0.03841 0.0412 " pathEditMode="relative" rAng="0" ptsTypes="AA">
                                      <p:cBhvr>
                                        <p:cTn id="59" dur="500" fill="hold"/>
                                        <p:tgtEl>
                                          <p:spTgt spid="57"/>
                                        </p:tgtEl>
                                        <p:attrNameLst>
                                          <p:attrName>ppt_x</p:attrName>
                                          <p:attrName>ppt_y</p:attrName>
                                        </p:attrNameLst>
                                      </p:cBhvr>
                                      <p:rCtr x="-1927" y="2060"/>
                                    </p:animMotion>
                                  </p:childTnLst>
                                </p:cTn>
                              </p:par>
                              <p:par>
                                <p:cTn id="60" presetID="10" presetClass="exit" presetSubtype="0" fill="hold" nodeType="withEffect">
                                  <p:stCondLst>
                                    <p:cond delay="1000"/>
                                  </p:stCondLst>
                                  <p:childTnLst>
                                    <p:animEffect transition="out" filter="fade">
                                      <p:cBhvr>
                                        <p:cTn id="61" dur="250"/>
                                        <p:tgtEl>
                                          <p:spTgt spid="57"/>
                                        </p:tgtEl>
                                      </p:cBhvr>
                                    </p:animEffect>
                                    <p:set>
                                      <p:cBhvr>
                                        <p:cTn id="62" dur="1" fill="hold">
                                          <p:stCondLst>
                                            <p:cond delay="249"/>
                                          </p:stCondLst>
                                        </p:cTn>
                                        <p:tgtEl>
                                          <p:spTgt spid="57"/>
                                        </p:tgtEl>
                                        <p:attrNameLst>
                                          <p:attrName>style.visibility</p:attrName>
                                        </p:attrNameLst>
                                      </p:cBhvr>
                                      <p:to>
                                        <p:strVal val="hidden"/>
                                      </p:to>
                                    </p:set>
                                  </p:childTnLst>
                                </p:cTn>
                              </p:par>
                            </p:childTnLst>
                          </p:cTn>
                        </p:par>
                        <p:par>
                          <p:cTn id="63" fill="hold">
                            <p:stCondLst>
                              <p:cond delay="3000"/>
                            </p:stCondLst>
                            <p:childTnLst>
                              <p:par>
                                <p:cTn id="64" presetID="10" presetClass="entr" presetSubtype="0" fill="hold" nodeType="afterEffect">
                                  <p:stCondLst>
                                    <p:cond delay="75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250"/>
                                        <p:tgtEl>
                                          <p:spTgt spid="3"/>
                                        </p:tgtEl>
                                      </p:cBhvr>
                                    </p:animEffect>
                                  </p:childTnLst>
                                </p:cTn>
                              </p:par>
                              <p:par>
                                <p:cTn id="67" presetID="42" presetClass="path" presetSubtype="0" accel="50000" decel="50000" fill="hold" nodeType="withEffect">
                                  <p:stCondLst>
                                    <p:cond delay="750"/>
                                  </p:stCondLst>
                                  <p:childTnLst>
                                    <p:animMotion origin="layout" path="M -1.875E-6 -2.22222E-6 L 0.04141 0.04422 " pathEditMode="relative" rAng="0" ptsTypes="AA">
                                      <p:cBhvr>
                                        <p:cTn id="68" dur="500" fill="hold"/>
                                        <p:tgtEl>
                                          <p:spTgt spid="3"/>
                                        </p:tgtEl>
                                        <p:attrNameLst>
                                          <p:attrName>ppt_x</p:attrName>
                                          <p:attrName>ppt_y</p:attrName>
                                        </p:attrNameLst>
                                      </p:cBhvr>
                                      <p:rCtr x="2070" y="2199"/>
                                    </p:animMotion>
                                  </p:childTnLst>
                                </p:cTn>
                              </p:par>
                              <p:par>
                                <p:cTn id="69" presetID="10" presetClass="exit" presetSubtype="0" fill="hold" nodeType="withEffect">
                                  <p:stCondLst>
                                    <p:cond delay="1000"/>
                                  </p:stCondLst>
                                  <p:childTnLst>
                                    <p:animEffect transition="out" filter="fade">
                                      <p:cBhvr>
                                        <p:cTn id="70" dur="250"/>
                                        <p:tgtEl>
                                          <p:spTgt spid="3"/>
                                        </p:tgtEl>
                                      </p:cBhvr>
                                    </p:animEffect>
                                    <p:set>
                                      <p:cBhvr>
                                        <p:cTn id="71" dur="1" fill="hold">
                                          <p:stCondLst>
                                            <p:cond delay="249"/>
                                          </p:stCondLst>
                                        </p:cTn>
                                        <p:tgtEl>
                                          <p:spTgt spid="3"/>
                                        </p:tgtEl>
                                        <p:attrNameLst>
                                          <p:attrName>style.visibility</p:attrName>
                                        </p:attrNameLst>
                                      </p:cBhvr>
                                      <p:to>
                                        <p:strVal val="hidden"/>
                                      </p:to>
                                    </p:set>
                                  </p:childTnLst>
                                </p:cTn>
                              </p:par>
                              <p:par>
                                <p:cTn id="72" presetID="10" presetClass="entr" presetSubtype="0" fill="hold" nodeType="withEffect">
                                  <p:stCondLst>
                                    <p:cond delay="75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250"/>
                                        <p:tgtEl>
                                          <p:spTgt spid="44"/>
                                        </p:tgtEl>
                                      </p:cBhvr>
                                    </p:animEffect>
                                  </p:childTnLst>
                                </p:cTn>
                              </p:par>
                              <p:par>
                                <p:cTn id="75" presetID="42" presetClass="path" presetSubtype="0" accel="50000" decel="50000" fill="hold" nodeType="withEffect">
                                  <p:stCondLst>
                                    <p:cond delay="750"/>
                                  </p:stCondLst>
                                  <p:childTnLst>
                                    <p:animMotion origin="layout" path="M 1.45833E-6 -4.07407E-6 L -0.02956 -0.03125 " pathEditMode="relative" rAng="0" ptsTypes="AA">
                                      <p:cBhvr>
                                        <p:cTn id="76" dur="500" fill="hold"/>
                                        <p:tgtEl>
                                          <p:spTgt spid="44"/>
                                        </p:tgtEl>
                                        <p:attrNameLst>
                                          <p:attrName>ppt_x</p:attrName>
                                          <p:attrName>ppt_y</p:attrName>
                                        </p:attrNameLst>
                                      </p:cBhvr>
                                      <p:rCtr x="-1484" y="-1574"/>
                                    </p:animMotion>
                                  </p:childTnLst>
                                </p:cTn>
                              </p:par>
                              <p:par>
                                <p:cTn id="77" presetID="10" presetClass="exit" presetSubtype="0" fill="hold" nodeType="withEffect">
                                  <p:stCondLst>
                                    <p:cond delay="1000"/>
                                  </p:stCondLst>
                                  <p:childTnLst>
                                    <p:animEffect transition="out" filter="fade">
                                      <p:cBhvr>
                                        <p:cTn id="78" dur="250"/>
                                        <p:tgtEl>
                                          <p:spTgt spid="44"/>
                                        </p:tgtEl>
                                      </p:cBhvr>
                                    </p:animEffect>
                                    <p:set>
                                      <p:cBhvr>
                                        <p:cTn id="79" dur="1" fill="hold">
                                          <p:stCondLst>
                                            <p:cond delay="249"/>
                                          </p:stCondLst>
                                        </p:cTn>
                                        <p:tgtEl>
                                          <p:spTgt spid="44"/>
                                        </p:tgtEl>
                                        <p:attrNameLst>
                                          <p:attrName>style.visibility</p:attrName>
                                        </p:attrNameLst>
                                      </p:cBhvr>
                                      <p:to>
                                        <p:strVal val="hidden"/>
                                      </p:to>
                                    </p:set>
                                  </p:childTnLst>
                                </p:cTn>
                              </p:par>
                              <p:par>
                                <p:cTn id="80" presetID="10" presetClass="entr" presetSubtype="0" fill="hold" nodeType="withEffect">
                                  <p:stCondLst>
                                    <p:cond delay="7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250"/>
                                        <p:tgtEl>
                                          <p:spTgt spid="57"/>
                                        </p:tgtEl>
                                      </p:cBhvr>
                                    </p:animEffect>
                                  </p:childTnLst>
                                </p:cTn>
                              </p:par>
                              <p:par>
                                <p:cTn id="83" presetID="42" presetClass="path" presetSubtype="0" accel="50000" decel="50000" fill="hold" nodeType="withEffect">
                                  <p:stCondLst>
                                    <p:cond delay="750"/>
                                  </p:stCondLst>
                                  <p:childTnLst>
                                    <p:animMotion origin="layout" path="M 1.45833E-6 4.07407E-6 L -0.0375 0.04051 " pathEditMode="relative" rAng="0" ptsTypes="AA">
                                      <p:cBhvr>
                                        <p:cTn id="84" dur="500" fill="hold"/>
                                        <p:tgtEl>
                                          <p:spTgt spid="57"/>
                                        </p:tgtEl>
                                        <p:attrNameLst>
                                          <p:attrName>ppt_x</p:attrName>
                                          <p:attrName>ppt_y</p:attrName>
                                        </p:attrNameLst>
                                      </p:cBhvr>
                                      <p:rCtr x="-1875" y="2014"/>
                                    </p:animMotion>
                                  </p:childTnLst>
                                </p:cTn>
                              </p:par>
                              <p:par>
                                <p:cTn id="85" presetID="10" presetClass="exit" presetSubtype="0" fill="hold" nodeType="withEffect">
                                  <p:stCondLst>
                                    <p:cond delay="1000"/>
                                  </p:stCondLst>
                                  <p:childTnLst>
                                    <p:animEffect transition="out" filter="fade">
                                      <p:cBhvr>
                                        <p:cTn id="86" dur="250"/>
                                        <p:tgtEl>
                                          <p:spTgt spid="57"/>
                                        </p:tgtEl>
                                      </p:cBhvr>
                                    </p:animEffect>
                                    <p:set>
                                      <p:cBhvr>
                                        <p:cTn id="87" dur="1" fill="hold">
                                          <p:stCondLst>
                                            <p:cond delay="249"/>
                                          </p:stCondLst>
                                        </p:cTn>
                                        <p:tgtEl>
                                          <p:spTgt spid="57"/>
                                        </p:tgtEl>
                                        <p:attrNameLst>
                                          <p:attrName>style.visibility</p:attrName>
                                        </p:attrNameLst>
                                      </p:cBhvr>
                                      <p:to>
                                        <p:strVal val="hidden"/>
                                      </p:to>
                                    </p:set>
                                  </p:childTnLst>
                                </p:cTn>
                              </p:par>
                            </p:childTnLst>
                          </p:cTn>
                        </p:par>
                        <p:par>
                          <p:cTn id="88" fill="hold">
                            <p:stCondLst>
                              <p:cond delay="4250"/>
                            </p:stCondLst>
                            <p:childTnLst>
                              <p:par>
                                <p:cTn id="89" presetID="10" presetClass="entr" presetSubtype="0" fill="hold" nodeType="afterEffect">
                                  <p:stCondLst>
                                    <p:cond delay="75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250"/>
                                        <p:tgtEl>
                                          <p:spTgt spid="3"/>
                                        </p:tgtEl>
                                      </p:cBhvr>
                                    </p:animEffect>
                                  </p:childTnLst>
                                </p:cTn>
                              </p:par>
                              <p:par>
                                <p:cTn id="92" presetID="42" presetClass="path" presetSubtype="0" accel="50000" decel="50000" fill="hold" nodeType="withEffect">
                                  <p:stCondLst>
                                    <p:cond delay="750"/>
                                  </p:stCondLst>
                                  <p:childTnLst>
                                    <p:animMotion origin="layout" path="M -1.875E-6 -2.22222E-6 L 0.03906 0.04422 " pathEditMode="relative" rAng="0" ptsTypes="AA">
                                      <p:cBhvr>
                                        <p:cTn id="93" dur="500" fill="hold"/>
                                        <p:tgtEl>
                                          <p:spTgt spid="3"/>
                                        </p:tgtEl>
                                        <p:attrNameLst>
                                          <p:attrName>ppt_x</p:attrName>
                                          <p:attrName>ppt_y</p:attrName>
                                        </p:attrNameLst>
                                      </p:cBhvr>
                                      <p:rCtr x="1953" y="2199"/>
                                    </p:animMotion>
                                  </p:childTnLst>
                                </p:cTn>
                              </p:par>
                              <p:par>
                                <p:cTn id="94" presetID="10" presetClass="exit" presetSubtype="0" fill="hold" nodeType="withEffect">
                                  <p:stCondLst>
                                    <p:cond delay="1000"/>
                                  </p:stCondLst>
                                  <p:childTnLst>
                                    <p:animEffect transition="out" filter="fade">
                                      <p:cBhvr>
                                        <p:cTn id="95" dur="250"/>
                                        <p:tgtEl>
                                          <p:spTgt spid="3"/>
                                        </p:tgtEl>
                                      </p:cBhvr>
                                    </p:animEffect>
                                    <p:set>
                                      <p:cBhvr>
                                        <p:cTn id="96" dur="1" fill="hold">
                                          <p:stCondLst>
                                            <p:cond delay="249"/>
                                          </p:stCondLst>
                                        </p:cTn>
                                        <p:tgtEl>
                                          <p:spTgt spid="3"/>
                                        </p:tgtEl>
                                        <p:attrNameLst>
                                          <p:attrName>style.visibility</p:attrName>
                                        </p:attrNameLst>
                                      </p:cBhvr>
                                      <p:to>
                                        <p:strVal val="hidden"/>
                                      </p:to>
                                    </p:set>
                                  </p:childTnLst>
                                </p:cTn>
                              </p:par>
                              <p:par>
                                <p:cTn id="97" presetID="10" presetClass="entr" presetSubtype="0" fill="hold" nodeType="withEffect">
                                  <p:stCondLst>
                                    <p:cond delay="75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250"/>
                                        <p:tgtEl>
                                          <p:spTgt spid="44"/>
                                        </p:tgtEl>
                                      </p:cBhvr>
                                    </p:animEffect>
                                  </p:childTnLst>
                                </p:cTn>
                              </p:par>
                              <p:par>
                                <p:cTn id="100" presetID="42" presetClass="path" presetSubtype="0" accel="50000" decel="50000" fill="hold" nodeType="withEffect">
                                  <p:stCondLst>
                                    <p:cond delay="750"/>
                                  </p:stCondLst>
                                  <p:childTnLst>
                                    <p:animMotion origin="layout" path="M 1.45833E-6 -4.07407E-6 L -0.02787 -0.03125 " pathEditMode="relative" rAng="0" ptsTypes="AA">
                                      <p:cBhvr>
                                        <p:cTn id="101" dur="500" fill="hold"/>
                                        <p:tgtEl>
                                          <p:spTgt spid="44"/>
                                        </p:tgtEl>
                                        <p:attrNameLst>
                                          <p:attrName>ppt_x</p:attrName>
                                          <p:attrName>ppt_y</p:attrName>
                                        </p:attrNameLst>
                                      </p:cBhvr>
                                      <p:rCtr x="-1393" y="-1574"/>
                                    </p:animMotion>
                                  </p:childTnLst>
                                </p:cTn>
                              </p:par>
                              <p:par>
                                <p:cTn id="102" presetID="10" presetClass="exit" presetSubtype="0" fill="hold" nodeType="withEffect">
                                  <p:stCondLst>
                                    <p:cond delay="1000"/>
                                  </p:stCondLst>
                                  <p:childTnLst>
                                    <p:animEffect transition="out" filter="fade">
                                      <p:cBhvr>
                                        <p:cTn id="103" dur="250"/>
                                        <p:tgtEl>
                                          <p:spTgt spid="44"/>
                                        </p:tgtEl>
                                      </p:cBhvr>
                                    </p:animEffect>
                                    <p:set>
                                      <p:cBhvr>
                                        <p:cTn id="104" dur="1" fill="hold">
                                          <p:stCondLst>
                                            <p:cond delay="249"/>
                                          </p:stCondLst>
                                        </p:cTn>
                                        <p:tgtEl>
                                          <p:spTgt spid="44"/>
                                        </p:tgtEl>
                                        <p:attrNameLst>
                                          <p:attrName>style.visibility</p:attrName>
                                        </p:attrNameLst>
                                      </p:cBhvr>
                                      <p:to>
                                        <p:strVal val="hidden"/>
                                      </p:to>
                                    </p:set>
                                  </p:childTnLst>
                                </p:cTn>
                              </p:par>
                              <p:par>
                                <p:cTn id="105" presetID="10" presetClass="entr" presetSubtype="0" fill="hold" nodeType="withEffect">
                                  <p:stCondLst>
                                    <p:cond delay="750"/>
                                  </p:stCondLst>
                                  <p:childTnLst>
                                    <p:set>
                                      <p:cBhvr>
                                        <p:cTn id="106" dur="1" fill="hold">
                                          <p:stCondLst>
                                            <p:cond delay="0"/>
                                          </p:stCondLst>
                                        </p:cTn>
                                        <p:tgtEl>
                                          <p:spTgt spid="57"/>
                                        </p:tgtEl>
                                        <p:attrNameLst>
                                          <p:attrName>style.visibility</p:attrName>
                                        </p:attrNameLst>
                                      </p:cBhvr>
                                      <p:to>
                                        <p:strVal val="visible"/>
                                      </p:to>
                                    </p:set>
                                    <p:animEffect transition="in" filter="fade">
                                      <p:cBhvr>
                                        <p:cTn id="107" dur="250"/>
                                        <p:tgtEl>
                                          <p:spTgt spid="57"/>
                                        </p:tgtEl>
                                      </p:cBhvr>
                                    </p:animEffect>
                                  </p:childTnLst>
                                </p:cTn>
                              </p:par>
                              <p:par>
                                <p:cTn id="108" presetID="42" presetClass="path" presetSubtype="0" accel="50000" decel="50000" fill="hold" nodeType="withEffect">
                                  <p:stCondLst>
                                    <p:cond delay="750"/>
                                  </p:stCondLst>
                                  <p:childTnLst>
                                    <p:animMotion origin="layout" path="M 1.45833E-6 4.07407E-6 L -0.0375 0.03958 " pathEditMode="relative" rAng="0" ptsTypes="AA">
                                      <p:cBhvr>
                                        <p:cTn id="109" dur="500" fill="hold"/>
                                        <p:tgtEl>
                                          <p:spTgt spid="57"/>
                                        </p:tgtEl>
                                        <p:attrNameLst>
                                          <p:attrName>ppt_x</p:attrName>
                                          <p:attrName>ppt_y</p:attrName>
                                        </p:attrNameLst>
                                      </p:cBhvr>
                                      <p:rCtr x="-1875" y="1968"/>
                                    </p:animMotion>
                                  </p:childTnLst>
                                </p:cTn>
                              </p:par>
                              <p:par>
                                <p:cTn id="110" presetID="10" presetClass="exit" presetSubtype="0" fill="hold" nodeType="withEffect">
                                  <p:stCondLst>
                                    <p:cond delay="1000"/>
                                  </p:stCondLst>
                                  <p:childTnLst>
                                    <p:animEffect transition="out" filter="fade">
                                      <p:cBhvr>
                                        <p:cTn id="111" dur="250"/>
                                        <p:tgtEl>
                                          <p:spTgt spid="57"/>
                                        </p:tgtEl>
                                      </p:cBhvr>
                                    </p:animEffect>
                                    <p:set>
                                      <p:cBhvr>
                                        <p:cTn id="112" dur="1" fill="hold">
                                          <p:stCondLst>
                                            <p:cond delay="24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1771938-EEF0-4139-B545-18BCA7B7A040}"/>
              </a:ext>
              <a:ext uri="{C183D7F6-B498-43B3-948B-1728B52AA6E4}">
                <adec:decorative xmlns:adec="http://schemas.microsoft.com/office/drawing/2017/decorative" val="1"/>
              </a:ext>
            </a:extLst>
          </p:cNvPr>
          <p:cNvSpPr/>
          <p:nvPr/>
        </p:nvSpPr>
        <p:spPr bwMode="auto">
          <a:xfrm>
            <a:off x="3253471" y="1843190"/>
            <a:ext cx="7143436" cy="3959096"/>
          </a:xfrm>
          <a:custGeom>
            <a:avLst/>
            <a:gdLst>
              <a:gd name="connsiteX0" fmla="*/ 0 w 1095682"/>
              <a:gd name="connsiteY0" fmla="*/ 0 h 450669"/>
              <a:gd name="connsiteX1" fmla="*/ 1095682 w 1095682"/>
              <a:gd name="connsiteY1" fmla="*/ 0 h 450669"/>
              <a:gd name="connsiteX2" fmla="*/ 1095682 w 1095682"/>
              <a:gd name="connsiteY2" fmla="*/ 450669 h 450669"/>
              <a:gd name="connsiteX3" fmla="*/ 0 w 1095682"/>
              <a:gd name="connsiteY3" fmla="*/ 450669 h 450669"/>
              <a:gd name="connsiteX4" fmla="*/ 0 w 1095682"/>
              <a:gd name="connsiteY4" fmla="*/ 0 h 450669"/>
              <a:gd name="connsiteX0" fmla="*/ 0 w 1102214"/>
              <a:gd name="connsiteY0" fmla="*/ 218803 h 450669"/>
              <a:gd name="connsiteX1" fmla="*/ 1102214 w 1102214"/>
              <a:gd name="connsiteY1" fmla="*/ 0 h 450669"/>
              <a:gd name="connsiteX2" fmla="*/ 1102214 w 1102214"/>
              <a:gd name="connsiteY2" fmla="*/ 450669 h 450669"/>
              <a:gd name="connsiteX3" fmla="*/ 6532 w 1102214"/>
              <a:gd name="connsiteY3" fmla="*/ 450669 h 450669"/>
              <a:gd name="connsiteX4" fmla="*/ 0 w 1102214"/>
              <a:gd name="connsiteY4" fmla="*/ 218803 h 450669"/>
              <a:gd name="connsiteX0" fmla="*/ 0 w 1324282"/>
              <a:gd name="connsiteY0" fmla="*/ 724989 h 956855"/>
              <a:gd name="connsiteX1" fmla="*/ 1324282 w 1324282"/>
              <a:gd name="connsiteY1" fmla="*/ 0 h 956855"/>
              <a:gd name="connsiteX2" fmla="*/ 1102214 w 1324282"/>
              <a:gd name="connsiteY2" fmla="*/ 956855 h 956855"/>
              <a:gd name="connsiteX3" fmla="*/ 6532 w 1324282"/>
              <a:gd name="connsiteY3" fmla="*/ 956855 h 956855"/>
              <a:gd name="connsiteX4" fmla="*/ 0 w 1324282"/>
              <a:gd name="connsiteY4" fmla="*/ 724989 h 956855"/>
              <a:gd name="connsiteX0" fmla="*/ 0 w 1324282"/>
              <a:gd name="connsiteY0" fmla="*/ 724989 h 992778"/>
              <a:gd name="connsiteX1" fmla="*/ 1324282 w 1324282"/>
              <a:gd name="connsiteY1" fmla="*/ 0 h 992778"/>
              <a:gd name="connsiteX2" fmla="*/ 1102214 w 1324282"/>
              <a:gd name="connsiteY2" fmla="*/ 956855 h 992778"/>
              <a:gd name="connsiteX3" fmla="*/ 483326 w 1324282"/>
              <a:gd name="connsiteY3" fmla="*/ 992778 h 992778"/>
              <a:gd name="connsiteX4" fmla="*/ 0 w 1324282"/>
              <a:gd name="connsiteY4" fmla="*/ 724989 h 992778"/>
              <a:gd name="connsiteX0" fmla="*/ 0 w 1791279"/>
              <a:gd name="connsiteY0" fmla="*/ 724989 h 992778"/>
              <a:gd name="connsiteX1" fmla="*/ 1324282 w 1791279"/>
              <a:gd name="connsiteY1" fmla="*/ 0 h 992778"/>
              <a:gd name="connsiteX2" fmla="*/ 1791279 w 1791279"/>
              <a:gd name="connsiteY2" fmla="*/ 271055 h 992778"/>
              <a:gd name="connsiteX3" fmla="*/ 483326 w 1791279"/>
              <a:gd name="connsiteY3" fmla="*/ 992778 h 992778"/>
              <a:gd name="connsiteX4" fmla="*/ 0 w 1791279"/>
              <a:gd name="connsiteY4" fmla="*/ 724989 h 992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279" h="992778">
                <a:moveTo>
                  <a:pt x="0" y="724989"/>
                </a:moveTo>
                <a:lnTo>
                  <a:pt x="1324282" y="0"/>
                </a:lnTo>
                <a:lnTo>
                  <a:pt x="1791279" y="271055"/>
                </a:lnTo>
                <a:lnTo>
                  <a:pt x="483326" y="992778"/>
                </a:lnTo>
                <a:lnTo>
                  <a:pt x="0" y="724989"/>
                </a:lnTo>
                <a:close/>
              </a:path>
            </a:pathLst>
          </a:custGeom>
          <a:solidFill>
            <a:schemeClr val="accent2">
              <a:alpha val="4000"/>
            </a:schemeClr>
          </a:solidFill>
          <a:ln>
            <a:solidFill>
              <a:schemeClr val="accent2"/>
            </a:solidFill>
            <a:headEnd type="none" w="med" len="med"/>
            <a:tailEnd type="none" w="med" len="med"/>
          </a:ln>
          <a:effectLst>
            <a:glow rad="63500">
              <a:schemeClr val="accent2">
                <a:satMod val="175000"/>
                <a:alpha val="1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2749C529-1868-41F8-8248-D44CF882928B}"/>
              </a:ext>
              <a:ext uri="{C183D7F6-B498-43B3-948B-1728B52AA6E4}">
                <adec:decorative xmlns:adec="http://schemas.microsoft.com/office/drawing/2017/decorative" val="1"/>
              </a:ext>
            </a:extLst>
          </p:cNvPr>
          <p:cNvGrpSpPr/>
          <p:nvPr/>
        </p:nvGrpSpPr>
        <p:grpSpPr>
          <a:xfrm>
            <a:off x="4596707" y="718200"/>
            <a:ext cx="2915340" cy="1707030"/>
            <a:chOff x="3985333" y="1214023"/>
            <a:chExt cx="3512373" cy="2056613"/>
          </a:xfrm>
        </p:grpSpPr>
        <p:pic>
          <p:nvPicPr>
            <p:cNvPr id="24" name="Picture 23" descr="A picture containing electronics&#10;&#10;Description automatically generated">
              <a:extLst>
                <a:ext uri="{FF2B5EF4-FFF2-40B4-BE49-F238E27FC236}">
                  <a16:creationId xmlns:a16="http://schemas.microsoft.com/office/drawing/2014/main" id="{2EA6CD09-8423-4D1F-ABC2-133B727E1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333" y="1321486"/>
              <a:ext cx="2490512" cy="1442966"/>
            </a:xfrm>
            <a:prstGeom prst="rect">
              <a:avLst/>
            </a:prstGeom>
          </p:spPr>
        </p:pic>
        <p:pic>
          <p:nvPicPr>
            <p:cNvPr id="41" name="Picture 40" descr="A picture containing measuring stick&#10;&#10;Description automatically generated">
              <a:extLst>
                <a:ext uri="{FF2B5EF4-FFF2-40B4-BE49-F238E27FC236}">
                  <a16:creationId xmlns:a16="http://schemas.microsoft.com/office/drawing/2014/main" id="{C4825F42-8F8E-4850-9389-2CA6D9D56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453984" y="2133637"/>
              <a:ext cx="2043722" cy="1136999"/>
            </a:xfrm>
            <a:prstGeom prst="rect">
              <a:avLst/>
            </a:prstGeom>
          </p:spPr>
        </p:pic>
        <p:pic>
          <p:nvPicPr>
            <p:cNvPr id="28" name="Picture 27" descr="Logo&#10;&#10;Description automatically generated">
              <a:extLst>
                <a:ext uri="{FF2B5EF4-FFF2-40B4-BE49-F238E27FC236}">
                  <a16:creationId xmlns:a16="http://schemas.microsoft.com/office/drawing/2014/main" id="{8834AA6D-3E37-4DDD-B48C-E71430F4017D}"/>
                </a:ext>
              </a:extLst>
            </p:cNvPr>
            <p:cNvPicPr>
              <a:picLocks noChangeAspect="1"/>
            </p:cNvPicPr>
            <p:nvPr/>
          </p:nvPicPr>
          <p:blipFill rotWithShape="1">
            <a:blip r:embed="rId5">
              <a:extLst>
                <a:ext uri="{28A0092B-C50C-407E-A947-70E740481C1C}">
                  <a14:useLocalDpi xmlns:a14="http://schemas.microsoft.com/office/drawing/2010/main" val="0"/>
                </a:ext>
              </a:extLst>
            </a:blip>
            <a:srcRect t="37109" r="77632"/>
            <a:stretch/>
          </p:blipFill>
          <p:spPr>
            <a:xfrm>
              <a:off x="4653908" y="1214023"/>
              <a:ext cx="470930" cy="463288"/>
            </a:xfrm>
            <a:prstGeom prst="rect">
              <a:avLst/>
            </a:prstGeom>
            <a:effectLst>
              <a:outerShdw blurRad="152400" dist="88900" dir="5400000" sx="90000" sy="-19000" rotWithShape="0">
                <a:prstClr val="black"/>
              </a:outerShdw>
            </a:effectLst>
          </p:spPr>
        </p:pic>
        <p:sp>
          <p:nvSpPr>
            <p:cNvPr id="34" name="TextBox 33">
              <a:extLst>
                <a:ext uri="{FF2B5EF4-FFF2-40B4-BE49-F238E27FC236}">
                  <a16:creationId xmlns:a16="http://schemas.microsoft.com/office/drawing/2014/main" id="{F06BD28E-2482-47D8-BF2D-5F6505282EFA}"/>
                </a:ext>
              </a:extLst>
            </p:cNvPr>
            <p:cNvSpPr txBox="1"/>
            <p:nvPr/>
          </p:nvSpPr>
          <p:spPr>
            <a:xfrm>
              <a:off x="4032098" y="1756159"/>
              <a:ext cx="519128" cy="1326792"/>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Microsoft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Dynamics 365</a:t>
              </a:r>
            </a:p>
          </p:txBody>
        </p:sp>
      </p:grpSp>
      <p:pic>
        <p:nvPicPr>
          <p:cNvPr id="25" name="Picture 24">
            <a:extLst>
              <a:ext uri="{FF2B5EF4-FFF2-40B4-BE49-F238E27FC236}">
                <a16:creationId xmlns:a16="http://schemas.microsoft.com/office/drawing/2014/main" id="{65F0867A-81E0-4622-B7C7-116EF353E8C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0061" y="567264"/>
            <a:ext cx="3007812" cy="3227288"/>
          </a:xfrm>
          <a:prstGeom prst="rect">
            <a:avLst/>
          </a:prstGeom>
        </p:spPr>
      </p:pic>
      <p:grpSp>
        <p:nvGrpSpPr>
          <p:cNvPr id="6" name="Group 5">
            <a:extLst>
              <a:ext uri="{FF2B5EF4-FFF2-40B4-BE49-F238E27FC236}">
                <a16:creationId xmlns:a16="http://schemas.microsoft.com/office/drawing/2014/main" id="{6F3DFD97-8F86-4EA5-9AB4-63DEFD9BC734}"/>
              </a:ext>
              <a:ext uri="{C183D7F6-B498-43B3-948B-1728B52AA6E4}">
                <adec:decorative xmlns:adec="http://schemas.microsoft.com/office/drawing/2017/decorative" val="1"/>
              </a:ext>
            </a:extLst>
          </p:cNvPr>
          <p:cNvGrpSpPr/>
          <p:nvPr/>
        </p:nvGrpSpPr>
        <p:grpSpPr>
          <a:xfrm>
            <a:off x="8906350" y="567264"/>
            <a:ext cx="2887133" cy="1777477"/>
            <a:chOff x="8294977" y="1063088"/>
            <a:chExt cx="3478389" cy="2141486"/>
          </a:xfrm>
        </p:grpSpPr>
        <p:pic>
          <p:nvPicPr>
            <p:cNvPr id="22" name="Picture 21" descr="A close-up of a logo&#10;&#10;Description automatically generated with low confidence">
              <a:extLst>
                <a:ext uri="{FF2B5EF4-FFF2-40B4-BE49-F238E27FC236}">
                  <a16:creationId xmlns:a16="http://schemas.microsoft.com/office/drawing/2014/main" id="{0153BADF-413D-41BE-A0BA-64E945AAC2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626" y="1247559"/>
              <a:ext cx="2484134" cy="1436588"/>
            </a:xfrm>
            <a:prstGeom prst="rect">
              <a:avLst/>
            </a:prstGeom>
          </p:spPr>
        </p:pic>
        <p:pic>
          <p:nvPicPr>
            <p:cNvPr id="29" name="Picture 28" descr="A pink and white circular object&#10;&#10;Description automatically generated with low confidence">
              <a:extLst>
                <a:ext uri="{FF2B5EF4-FFF2-40B4-BE49-F238E27FC236}">
                  <a16:creationId xmlns:a16="http://schemas.microsoft.com/office/drawing/2014/main" id="{81999676-95C2-4DB6-AE06-22C805375E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04559" y="1063088"/>
              <a:ext cx="592618" cy="589137"/>
            </a:xfrm>
            <a:prstGeom prst="rect">
              <a:avLst/>
            </a:prstGeom>
            <a:effectLst>
              <a:outerShdw blurRad="152400" dist="63500" dir="5400000" sx="90000" sy="-19000" rotWithShape="0">
                <a:prstClr val="black">
                  <a:alpha val="94000"/>
                </a:prstClr>
              </a:outerShdw>
            </a:effectLst>
          </p:spPr>
        </p:pic>
        <p:sp>
          <p:nvSpPr>
            <p:cNvPr id="37" name="TextBox 36">
              <a:extLst>
                <a:ext uri="{FF2B5EF4-FFF2-40B4-BE49-F238E27FC236}">
                  <a16:creationId xmlns:a16="http://schemas.microsoft.com/office/drawing/2014/main" id="{54FF9C9C-14BA-4FDB-89CD-BDC9861C3A56}"/>
                </a:ext>
              </a:extLst>
            </p:cNvPr>
            <p:cNvSpPr txBox="1"/>
            <p:nvPr/>
          </p:nvSpPr>
          <p:spPr>
            <a:xfrm>
              <a:off x="11254238" y="1081565"/>
              <a:ext cx="519128" cy="585719"/>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Power</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Apps</a:t>
              </a:r>
            </a:p>
          </p:txBody>
        </p:sp>
        <p:pic>
          <p:nvPicPr>
            <p:cNvPr id="4" name="Picture 3" descr="A picture containing measuring stick&#10;&#10;Description automatically generated">
              <a:extLst>
                <a:ext uri="{FF2B5EF4-FFF2-40B4-BE49-F238E27FC236}">
                  <a16:creationId xmlns:a16="http://schemas.microsoft.com/office/drawing/2014/main" id="{EC41814B-0EE4-4AAA-BB53-889537D3F7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4977" y="2067575"/>
              <a:ext cx="2043722" cy="1136999"/>
            </a:xfrm>
            <a:prstGeom prst="rect">
              <a:avLst/>
            </a:prstGeom>
          </p:spPr>
        </p:pic>
      </p:grpSp>
      <p:sp>
        <p:nvSpPr>
          <p:cNvPr id="76" name="TextBox 75">
            <a:extLst>
              <a:ext uri="{FF2B5EF4-FFF2-40B4-BE49-F238E27FC236}">
                <a16:creationId xmlns:a16="http://schemas.microsoft.com/office/drawing/2014/main" id="{FDC4B2F9-DB6D-4DAF-86E3-FE5B7802F2E7}"/>
              </a:ext>
              <a:ext uri="{C183D7F6-B498-43B3-948B-1728B52AA6E4}">
                <adec:decorative xmlns:adec="http://schemas.microsoft.com/office/drawing/2017/decorative" val="1"/>
              </a:ext>
            </a:extLst>
          </p:cNvPr>
          <p:cNvSpPr txBox="1"/>
          <p:nvPr/>
        </p:nvSpPr>
        <p:spPr>
          <a:xfrm>
            <a:off x="3326742" y="4670667"/>
            <a:ext cx="984885" cy="1591974"/>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0E6FF"/>
                </a:solidFill>
                <a:effectLst/>
                <a:uLnTx/>
                <a:uFillTx/>
                <a:latin typeface="Segoe UI"/>
                <a:ea typeface="+mn-ea"/>
                <a:cs typeface="+mn-cs"/>
              </a:rPr>
              <a:t>Azure</a:t>
            </a:r>
            <a:br>
              <a:rPr kumimoji="0" lang="en-US" sz="3200" b="0" i="0" u="none" strike="noStrike" kern="1200" cap="none" spc="0" normalizeH="0" baseline="0" noProof="0">
                <a:ln>
                  <a:noFill/>
                </a:ln>
                <a:solidFill>
                  <a:srgbClr val="50E6FF"/>
                </a:solidFill>
                <a:effectLst/>
                <a:uLnTx/>
                <a:uFillTx/>
                <a:latin typeface="Segoe UI"/>
                <a:ea typeface="+mn-ea"/>
                <a:cs typeface="+mn-cs"/>
              </a:rPr>
            </a:br>
            <a:r>
              <a:rPr kumimoji="0" lang="en-US" sz="3200" b="0" i="0" u="none" strike="noStrike" kern="1200" cap="none" spc="0" normalizeH="0" baseline="0" noProof="0">
                <a:ln>
                  <a:noFill/>
                </a:ln>
                <a:solidFill>
                  <a:srgbClr val="50E6FF"/>
                </a:solidFill>
                <a:effectLst/>
                <a:uLnTx/>
                <a:uFillTx/>
                <a:latin typeface="Segoe UI"/>
                <a:ea typeface="+mn-ea"/>
                <a:cs typeface="+mn-cs"/>
              </a:rPr>
              <a:t> Synapse</a:t>
            </a:r>
          </a:p>
        </p:txBody>
      </p:sp>
      <p:grpSp>
        <p:nvGrpSpPr>
          <p:cNvPr id="32" name="Synaptic conection">
            <a:extLst>
              <a:ext uri="{FF2B5EF4-FFF2-40B4-BE49-F238E27FC236}">
                <a16:creationId xmlns:a16="http://schemas.microsoft.com/office/drawing/2014/main" id="{C409EAFB-844B-44D7-931A-3859614E92BE}"/>
              </a:ext>
              <a:ext uri="{C183D7F6-B498-43B3-948B-1728B52AA6E4}">
                <adec:decorative xmlns:adec="http://schemas.microsoft.com/office/drawing/2017/decorative" val="1"/>
              </a:ext>
            </a:extLst>
          </p:cNvPr>
          <p:cNvGrpSpPr>
            <a:grpSpLocks noChangeAspect="1"/>
          </p:cNvGrpSpPr>
          <p:nvPr/>
        </p:nvGrpSpPr>
        <p:grpSpPr bwMode="auto">
          <a:xfrm rot="19671620">
            <a:off x="5920048" y="3327898"/>
            <a:ext cx="1751820" cy="614668"/>
            <a:chOff x="1548" y="3500"/>
            <a:chExt cx="2052" cy="720"/>
          </a:xfrm>
        </p:grpSpPr>
        <p:sp>
          <p:nvSpPr>
            <p:cNvPr id="33" name="Oval 5">
              <a:extLst>
                <a:ext uri="{FF2B5EF4-FFF2-40B4-BE49-F238E27FC236}">
                  <a16:creationId xmlns:a16="http://schemas.microsoft.com/office/drawing/2014/main" id="{8567A489-2B1E-4DF9-90AA-4B5A0AD3AC7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6">
              <a:extLst>
                <a:ext uri="{FF2B5EF4-FFF2-40B4-BE49-F238E27FC236}">
                  <a16:creationId xmlns:a16="http://schemas.microsoft.com/office/drawing/2014/main" id="{4A2C4174-3AAA-46AE-9F29-530B4A945F90}"/>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8">
              <a:extLst>
                <a:ext uri="{FF2B5EF4-FFF2-40B4-BE49-F238E27FC236}">
                  <a16:creationId xmlns:a16="http://schemas.microsoft.com/office/drawing/2014/main" id="{9F8DC163-C558-48F0-A70E-6147D0641F68}"/>
                </a:ext>
              </a:extLst>
            </p:cNvPr>
            <p:cNvSpPr>
              <a:spLocks noChangeShapeType="1"/>
            </p:cNvSpPr>
            <p:nvPr/>
          </p:nvSpPr>
          <p:spPr bwMode="auto">
            <a:xfrm>
              <a:off x="2873" y="3860"/>
              <a:ext cx="727" cy="0"/>
            </a:xfrm>
            <a:prstGeom prst="line">
              <a:avLst/>
            </a:prstGeom>
            <a:noFill/>
            <a:ln w="31750" cap="flat">
              <a:gradFill flip="none" rotWithShape="1">
                <a:gsLst>
                  <a:gs pos="0">
                    <a:schemeClr val="accent1"/>
                  </a:gs>
                  <a:gs pos="97000">
                    <a:srgbClr val="242429">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8">
              <a:extLst>
                <a:ext uri="{FF2B5EF4-FFF2-40B4-BE49-F238E27FC236}">
                  <a16:creationId xmlns:a16="http://schemas.microsoft.com/office/drawing/2014/main" id="{17B88309-0FA1-4647-AFA2-F4BF9AB97975}"/>
                </a:ext>
              </a:extLst>
            </p:cNvPr>
            <p:cNvSpPr>
              <a:spLocks noChangeShapeType="1"/>
            </p:cNvSpPr>
            <p:nvPr/>
          </p:nvSpPr>
          <p:spPr bwMode="auto">
            <a:xfrm>
              <a:off x="1548" y="3860"/>
              <a:ext cx="847" cy="0"/>
            </a:xfrm>
            <a:prstGeom prst="line">
              <a:avLst/>
            </a:prstGeom>
            <a:noFill/>
            <a:ln w="31750" cap="flat">
              <a:gradFill flip="none" rotWithShape="1">
                <a:gsLst>
                  <a:gs pos="0">
                    <a:schemeClr val="accent1"/>
                  </a:gs>
                  <a:gs pos="99000">
                    <a:srgbClr val="242429">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 name="lines left">
            <a:extLst>
              <a:ext uri="{FF2B5EF4-FFF2-40B4-BE49-F238E27FC236}">
                <a16:creationId xmlns:a16="http://schemas.microsoft.com/office/drawing/2014/main" id="{39FD9742-EC37-49D5-9296-8663FFE656A2}"/>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4073" y="3733746"/>
            <a:ext cx="1541994" cy="853018"/>
          </a:xfrm>
          <a:prstGeom prst="rect">
            <a:avLst/>
          </a:prstGeom>
        </p:spPr>
      </p:pic>
      <p:pic>
        <p:nvPicPr>
          <p:cNvPr id="2" name="Synaptic logo">
            <a:extLst>
              <a:ext uri="{FF2B5EF4-FFF2-40B4-BE49-F238E27FC236}">
                <a16:creationId xmlns:a16="http://schemas.microsoft.com/office/drawing/2014/main" id="{6742A469-592F-405D-8F9C-DD154C5BC4C6}"/>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4718490" y="3214198"/>
            <a:ext cx="1197697" cy="1197690"/>
          </a:xfrm>
          <a:prstGeom prst="rect">
            <a:avLst/>
          </a:prstGeom>
          <a:effectLst>
            <a:outerShdw blurRad="152400" dir="5400000" sx="90000" sy="-19000" rotWithShape="0">
              <a:prstClr val="black"/>
            </a:outerShdw>
          </a:effectLst>
        </p:spPr>
      </p:pic>
      <p:pic>
        <p:nvPicPr>
          <p:cNvPr id="8" name="LInes Right">
            <a:extLst>
              <a:ext uri="{FF2B5EF4-FFF2-40B4-BE49-F238E27FC236}">
                <a16:creationId xmlns:a16="http://schemas.microsoft.com/office/drawing/2014/main" id="{772CA19E-5F04-47C9-9068-369C8E985352}"/>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15717" y="3612562"/>
            <a:ext cx="1492780" cy="820209"/>
          </a:xfrm>
          <a:prstGeom prst="rect">
            <a:avLst/>
          </a:prstGeom>
        </p:spPr>
      </p:pic>
      <p:sp>
        <p:nvSpPr>
          <p:cNvPr id="9" name="wall">
            <a:extLst>
              <a:ext uri="{FF2B5EF4-FFF2-40B4-BE49-F238E27FC236}">
                <a16:creationId xmlns:a16="http://schemas.microsoft.com/office/drawing/2014/main" id="{4E16DF81-B598-4918-9621-366B0982510D}"/>
              </a:ext>
              <a:ext uri="{C183D7F6-B498-43B3-948B-1728B52AA6E4}">
                <adec:decorative xmlns:adec="http://schemas.microsoft.com/office/drawing/2017/decorative" val="1"/>
              </a:ext>
            </a:extLst>
          </p:cNvPr>
          <p:cNvSpPr/>
          <p:nvPr/>
        </p:nvSpPr>
        <p:spPr bwMode="auto">
          <a:xfrm>
            <a:off x="5335179" y="2142498"/>
            <a:ext cx="2254031" cy="3712993"/>
          </a:xfrm>
          <a:custGeom>
            <a:avLst/>
            <a:gdLst>
              <a:gd name="connsiteX0" fmla="*/ 0 w 1423463"/>
              <a:gd name="connsiteY0" fmla="*/ 0 h 2522944"/>
              <a:gd name="connsiteX1" fmla="*/ 1423463 w 1423463"/>
              <a:gd name="connsiteY1" fmla="*/ 845410 h 2522944"/>
              <a:gd name="connsiteX2" fmla="*/ 1423463 w 1423463"/>
              <a:gd name="connsiteY2" fmla="*/ 2522944 h 2522944"/>
              <a:gd name="connsiteX3" fmla="*/ 0 w 1423463"/>
              <a:gd name="connsiteY3" fmla="*/ 1691986 h 2522944"/>
              <a:gd name="connsiteX0" fmla="*/ 0 w 1423463"/>
              <a:gd name="connsiteY0" fmla="*/ 0 h 2522944"/>
              <a:gd name="connsiteX1" fmla="*/ 1419436 w 1423463"/>
              <a:gd name="connsiteY1" fmla="*/ 997694 h 2522944"/>
              <a:gd name="connsiteX2" fmla="*/ 1423463 w 1423463"/>
              <a:gd name="connsiteY2" fmla="*/ 2522944 h 2522944"/>
              <a:gd name="connsiteX3" fmla="*/ 0 w 1423463"/>
              <a:gd name="connsiteY3" fmla="*/ 1691986 h 2522944"/>
              <a:gd name="connsiteX4" fmla="*/ 0 w 1423463"/>
              <a:gd name="connsiteY4" fmla="*/ 0 h 2522944"/>
              <a:gd name="connsiteX0" fmla="*/ 0 w 1419823"/>
              <a:gd name="connsiteY0" fmla="*/ 0 h 2670613"/>
              <a:gd name="connsiteX1" fmla="*/ 1419436 w 1419823"/>
              <a:gd name="connsiteY1" fmla="*/ 997694 h 2670613"/>
              <a:gd name="connsiteX2" fmla="*/ 1419436 w 1419823"/>
              <a:gd name="connsiteY2" fmla="*/ 2670613 h 2670613"/>
              <a:gd name="connsiteX3" fmla="*/ 0 w 1419823"/>
              <a:gd name="connsiteY3" fmla="*/ 1691986 h 2670613"/>
              <a:gd name="connsiteX4" fmla="*/ 0 w 1419823"/>
              <a:gd name="connsiteY4" fmla="*/ 0 h 2670613"/>
              <a:gd name="connsiteX0" fmla="*/ 0 w 1423641"/>
              <a:gd name="connsiteY0" fmla="*/ 0 h 2670613"/>
              <a:gd name="connsiteX1" fmla="*/ 1423463 w 1423641"/>
              <a:gd name="connsiteY1" fmla="*/ 946932 h 2670613"/>
              <a:gd name="connsiteX2" fmla="*/ 1419436 w 1423641"/>
              <a:gd name="connsiteY2" fmla="*/ 2670613 h 2670613"/>
              <a:gd name="connsiteX3" fmla="*/ 0 w 1423641"/>
              <a:gd name="connsiteY3" fmla="*/ 1691986 h 2670613"/>
              <a:gd name="connsiteX4" fmla="*/ 0 w 1423641"/>
              <a:gd name="connsiteY4" fmla="*/ 0 h 2670613"/>
              <a:gd name="connsiteX0" fmla="*/ 0 w 1423641"/>
              <a:gd name="connsiteY0" fmla="*/ 0 h 2670613"/>
              <a:gd name="connsiteX1" fmla="*/ 1423463 w 1423641"/>
              <a:gd name="connsiteY1" fmla="*/ 946932 h 2670613"/>
              <a:gd name="connsiteX2" fmla="*/ 1419436 w 1423641"/>
              <a:gd name="connsiteY2" fmla="*/ 2670613 h 2670613"/>
              <a:gd name="connsiteX3" fmla="*/ 0 w 1423641"/>
              <a:gd name="connsiteY3" fmla="*/ 1742747 h 2670613"/>
              <a:gd name="connsiteX4" fmla="*/ 0 w 1423641"/>
              <a:gd name="connsiteY4" fmla="*/ 0 h 2670613"/>
              <a:gd name="connsiteX0" fmla="*/ 0 w 1423641"/>
              <a:gd name="connsiteY0" fmla="*/ 0 h 2698301"/>
              <a:gd name="connsiteX1" fmla="*/ 1423463 w 1423641"/>
              <a:gd name="connsiteY1" fmla="*/ 946932 h 2698301"/>
              <a:gd name="connsiteX2" fmla="*/ 1419436 w 1423641"/>
              <a:gd name="connsiteY2" fmla="*/ 2698301 h 2698301"/>
              <a:gd name="connsiteX3" fmla="*/ 0 w 1423641"/>
              <a:gd name="connsiteY3" fmla="*/ 1742747 h 2698301"/>
              <a:gd name="connsiteX4" fmla="*/ 0 w 1423641"/>
              <a:gd name="connsiteY4" fmla="*/ 0 h 2698301"/>
              <a:gd name="connsiteX0" fmla="*/ 0 w 1435545"/>
              <a:gd name="connsiteY0" fmla="*/ 0 h 2698301"/>
              <a:gd name="connsiteX1" fmla="*/ 1423463 w 1435545"/>
              <a:gd name="connsiteY1" fmla="*/ 946932 h 2698301"/>
              <a:gd name="connsiteX2" fmla="*/ 1435545 w 1435545"/>
              <a:gd name="connsiteY2" fmla="*/ 2698301 h 2698301"/>
              <a:gd name="connsiteX3" fmla="*/ 0 w 1435545"/>
              <a:gd name="connsiteY3" fmla="*/ 1742747 h 2698301"/>
              <a:gd name="connsiteX4" fmla="*/ 0 w 1435545"/>
              <a:gd name="connsiteY4" fmla="*/ 0 h 2698301"/>
              <a:gd name="connsiteX0" fmla="*/ 0 w 1429504"/>
              <a:gd name="connsiteY0" fmla="*/ 0 h 2698301"/>
              <a:gd name="connsiteX1" fmla="*/ 1423463 w 1429504"/>
              <a:gd name="connsiteY1" fmla="*/ 946932 h 2698301"/>
              <a:gd name="connsiteX2" fmla="*/ 1429504 w 1429504"/>
              <a:gd name="connsiteY2" fmla="*/ 2698301 h 2698301"/>
              <a:gd name="connsiteX3" fmla="*/ 0 w 1429504"/>
              <a:gd name="connsiteY3" fmla="*/ 1742747 h 2698301"/>
              <a:gd name="connsiteX4" fmla="*/ 0 w 1429504"/>
              <a:gd name="connsiteY4" fmla="*/ 0 h 2698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504" h="2698301">
                <a:moveTo>
                  <a:pt x="0" y="0"/>
                </a:moveTo>
                <a:lnTo>
                  <a:pt x="1423463" y="946932"/>
                </a:lnTo>
                <a:cubicBezTo>
                  <a:pt x="1424805" y="1455349"/>
                  <a:pt x="1428162" y="2189884"/>
                  <a:pt x="1429504" y="2698301"/>
                </a:cubicBezTo>
                <a:lnTo>
                  <a:pt x="0" y="1742747"/>
                </a:lnTo>
                <a:lnTo>
                  <a:pt x="0" y="0"/>
                </a:lnTo>
                <a:close/>
              </a:path>
            </a:pathLst>
          </a:custGeom>
          <a:gradFill flip="none" rotWithShape="1">
            <a:gsLst>
              <a:gs pos="0">
                <a:srgbClr val="242429">
                  <a:alpha val="70000"/>
                </a:srgbClr>
              </a:gs>
              <a:gs pos="100000">
                <a:schemeClr val="bg1">
                  <a:lumMod val="75000"/>
                  <a:lumOff val="25000"/>
                </a:scheme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Anaylitc systems icons">
            <a:extLst>
              <a:ext uri="{FF2B5EF4-FFF2-40B4-BE49-F238E27FC236}">
                <a16:creationId xmlns:a16="http://schemas.microsoft.com/office/drawing/2014/main" id="{E61624F2-7B04-4CFB-91EF-0BF5782D9AFD}"/>
              </a:ext>
              <a:ext uri="{C183D7F6-B498-43B3-948B-1728B52AA6E4}">
                <adec:decorative xmlns:adec="http://schemas.microsoft.com/office/drawing/2017/decorative" val="1"/>
              </a:ext>
            </a:extLst>
          </p:cNvPr>
          <p:cNvPicPr>
            <a:picLocks noChangeAspect="1"/>
          </p:cNvPicPr>
          <p:nvPr/>
        </p:nvPicPr>
        <p:blipFill>
          <a:blip r:embed="rId12">
            <a:duotone>
              <a:prstClr val="black"/>
              <a:srgbClr val="D9C3A5">
                <a:tint val="50000"/>
                <a:satMod val="180000"/>
              </a:srgbClr>
            </a:duotone>
            <a:extLst>
              <a:ext uri="{96DAC541-7B7A-43D3-8B79-37D633B846F1}">
                <asvg:svgBlip xmlns:asvg="http://schemas.microsoft.com/office/drawing/2016/SVG/main" r:embed="rId13"/>
              </a:ext>
            </a:extLst>
          </a:blip>
          <a:stretch>
            <a:fillRect/>
          </a:stretch>
        </p:blipFill>
        <p:spPr>
          <a:xfrm>
            <a:off x="4241839" y="3822738"/>
            <a:ext cx="2057224" cy="1046165"/>
          </a:xfrm>
          <a:prstGeom prst="rect">
            <a:avLst/>
          </a:prstGeom>
        </p:spPr>
      </p:pic>
      <p:sp>
        <p:nvSpPr>
          <p:cNvPr id="13" name="TextBox 12">
            <a:extLst>
              <a:ext uri="{FF2B5EF4-FFF2-40B4-BE49-F238E27FC236}">
                <a16:creationId xmlns:a16="http://schemas.microsoft.com/office/drawing/2014/main" id="{79B467EF-182D-4BC5-B61F-8F8D038CDB78}"/>
              </a:ext>
              <a:ext uri="{C183D7F6-B498-43B3-948B-1728B52AA6E4}">
                <adec:decorative xmlns:adec="http://schemas.microsoft.com/office/drawing/2017/decorative" val="1"/>
              </a:ext>
            </a:extLst>
          </p:cNvPr>
          <p:cNvSpPr txBox="1"/>
          <p:nvPr/>
        </p:nvSpPr>
        <p:spPr>
          <a:xfrm>
            <a:off x="4148514" y="4473627"/>
            <a:ext cx="738664" cy="1207958"/>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Analytics</a:t>
            </a:r>
            <a:br>
              <a:rPr kumimoji="0" lang="en-US" sz="2400" b="0" i="0" u="none" strike="noStrike" kern="1200" cap="none" spc="0" normalizeH="0" baseline="0" noProof="0">
                <a:ln>
                  <a:noFill/>
                </a:ln>
                <a:solidFill>
                  <a:srgbClr val="FFFFFF"/>
                </a:solidFill>
                <a:effectLst/>
                <a:uLnTx/>
                <a:uFillTx/>
                <a:latin typeface="Segoe UI"/>
                <a:ea typeface="+mn-ea"/>
                <a:cs typeface="+mn-cs"/>
              </a:rPr>
            </a:br>
            <a:r>
              <a:rPr kumimoji="0" lang="en-US" sz="2400" b="0" i="0" u="none" strike="noStrike" kern="1200" cap="none" spc="0" normalizeH="0" baseline="0" noProof="0">
                <a:ln>
                  <a:noFill/>
                </a:ln>
                <a:solidFill>
                  <a:srgbClr val="FFFFFF"/>
                </a:solidFill>
                <a:effectLst/>
                <a:uLnTx/>
                <a:uFillTx/>
                <a:latin typeface="Segoe UI"/>
                <a:ea typeface="+mn-ea"/>
                <a:cs typeface="+mn-cs"/>
              </a:rPr>
              <a:t>systems</a:t>
            </a:r>
          </a:p>
        </p:txBody>
      </p:sp>
      <p:grpSp>
        <p:nvGrpSpPr>
          <p:cNvPr id="50" name="Group 49">
            <a:extLst>
              <a:ext uri="{FF2B5EF4-FFF2-40B4-BE49-F238E27FC236}">
                <a16:creationId xmlns:a16="http://schemas.microsoft.com/office/drawing/2014/main" id="{403FB167-9104-4F12-B5D3-A333B0C67550}"/>
              </a:ext>
              <a:ext uri="{C183D7F6-B498-43B3-948B-1728B52AA6E4}">
                <adec:decorative xmlns:adec="http://schemas.microsoft.com/office/drawing/2017/decorative" val="1"/>
              </a:ext>
            </a:extLst>
          </p:cNvPr>
          <p:cNvGrpSpPr/>
          <p:nvPr/>
        </p:nvGrpSpPr>
        <p:grpSpPr>
          <a:xfrm>
            <a:off x="8806752" y="3149854"/>
            <a:ext cx="2681883" cy="1795371"/>
            <a:chOff x="7927380" y="3623644"/>
            <a:chExt cx="3231106" cy="2163045"/>
          </a:xfrm>
        </p:grpSpPr>
        <p:pic>
          <p:nvPicPr>
            <p:cNvPr id="51" name="Picture 50" descr="A picture containing text, electronics&#10;&#10;Description automatically generated">
              <a:extLst>
                <a:ext uri="{FF2B5EF4-FFF2-40B4-BE49-F238E27FC236}">
                  <a16:creationId xmlns:a16="http://schemas.microsoft.com/office/drawing/2014/main" id="{8A5FF693-9286-4E0D-A922-F48CA333358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51581" y="3995411"/>
              <a:ext cx="2606905" cy="1479638"/>
            </a:xfrm>
            <a:prstGeom prst="rect">
              <a:avLst/>
            </a:prstGeom>
          </p:spPr>
        </p:pic>
        <p:pic>
          <p:nvPicPr>
            <p:cNvPr id="52" name="Picture 51" descr="Icon&#10;&#10;Description automatically generated">
              <a:extLst>
                <a:ext uri="{FF2B5EF4-FFF2-40B4-BE49-F238E27FC236}">
                  <a16:creationId xmlns:a16="http://schemas.microsoft.com/office/drawing/2014/main" id="{6E300FD7-290F-4BCD-A79D-B5C5A5EF7B5F}"/>
                </a:ext>
              </a:extLst>
            </p:cNvPr>
            <p:cNvPicPr>
              <a:picLocks noChangeAspect="1"/>
            </p:cNvPicPr>
            <p:nvPr/>
          </p:nvPicPr>
          <p:blipFill rotWithShape="1">
            <a:blip r:embed="rId15">
              <a:extLst>
                <a:ext uri="{28A0092B-C50C-407E-A947-70E740481C1C}">
                  <a14:useLocalDpi xmlns:a14="http://schemas.microsoft.com/office/drawing/2010/main" val="0"/>
                </a:ext>
              </a:extLst>
            </a:blip>
            <a:srcRect l="15131" t="19749" r="11822" b="15913"/>
            <a:stretch/>
          </p:blipFill>
          <p:spPr>
            <a:xfrm>
              <a:off x="9961770" y="4318210"/>
              <a:ext cx="603023" cy="531138"/>
            </a:xfrm>
            <a:prstGeom prst="rect">
              <a:avLst/>
            </a:prstGeom>
            <a:effectLst>
              <a:outerShdw blurRad="152400" dir="5400000" sx="90000" sy="-19000" rotWithShape="0">
                <a:prstClr val="black">
                  <a:alpha val="51000"/>
                </a:prstClr>
              </a:outerShdw>
            </a:effectLst>
          </p:spPr>
        </p:pic>
        <p:sp>
          <p:nvSpPr>
            <p:cNvPr id="53" name="TextBox 52">
              <a:extLst>
                <a:ext uri="{FF2B5EF4-FFF2-40B4-BE49-F238E27FC236}">
                  <a16:creationId xmlns:a16="http://schemas.microsoft.com/office/drawing/2014/main" id="{84A929D0-F93B-4A73-8A8A-6D6E1D5D3F35}"/>
                </a:ext>
              </a:extLst>
            </p:cNvPr>
            <p:cNvSpPr txBox="1"/>
            <p:nvPr/>
          </p:nvSpPr>
          <p:spPr>
            <a:xfrm>
              <a:off x="9324055" y="4845690"/>
              <a:ext cx="519128" cy="940999"/>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Power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Automate</a:t>
              </a:r>
            </a:p>
          </p:txBody>
        </p:sp>
        <p:pic>
          <p:nvPicPr>
            <p:cNvPr id="54" name="Picture 53" descr="A picture containing measuring stick&#10;&#10;Description automatically generated">
              <a:extLst>
                <a:ext uri="{FF2B5EF4-FFF2-40B4-BE49-F238E27FC236}">
                  <a16:creationId xmlns:a16="http://schemas.microsoft.com/office/drawing/2014/main" id="{DC642115-CC17-4356-B39F-5FC5008C05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927380" y="3623644"/>
              <a:ext cx="2043722" cy="1136999"/>
            </a:xfrm>
            <a:prstGeom prst="rect">
              <a:avLst/>
            </a:prstGeom>
          </p:spPr>
        </p:pic>
      </p:grpSp>
      <p:grpSp>
        <p:nvGrpSpPr>
          <p:cNvPr id="38" name="Top data pulse">
            <a:extLst>
              <a:ext uri="{FF2B5EF4-FFF2-40B4-BE49-F238E27FC236}">
                <a16:creationId xmlns:a16="http://schemas.microsoft.com/office/drawing/2014/main" id="{91931DD7-F62C-4459-A5F3-5088B8D0E0BF}"/>
              </a:ext>
              <a:ext uri="{C183D7F6-B498-43B3-948B-1728B52AA6E4}">
                <adec:decorative xmlns:adec="http://schemas.microsoft.com/office/drawing/2017/decorative" val="1"/>
              </a:ext>
            </a:extLst>
          </p:cNvPr>
          <p:cNvGrpSpPr/>
          <p:nvPr/>
        </p:nvGrpSpPr>
        <p:grpSpPr>
          <a:xfrm flipV="1">
            <a:off x="5427540" y="3856533"/>
            <a:ext cx="1334436" cy="764218"/>
            <a:chOff x="4466117" y="2812385"/>
            <a:chExt cx="1334436" cy="764218"/>
          </a:xfrm>
        </p:grpSpPr>
        <p:sp>
          <p:nvSpPr>
            <p:cNvPr id="40" name="Oval 39">
              <a:extLst>
                <a:ext uri="{FF2B5EF4-FFF2-40B4-BE49-F238E27FC236}">
                  <a16:creationId xmlns:a16="http://schemas.microsoft.com/office/drawing/2014/main" id="{5A86CE5F-FBB7-4167-91AE-2846C3AB1AB6}"/>
                </a:ext>
              </a:extLst>
            </p:cNvPr>
            <p:cNvSpPr/>
            <p:nvPr/>
          </p:nvSpPr>
          <p:spPr bwMode="auto">
            <a:xfrm>
              <a:off x="4466117" y="349966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72700B5C-15DB-4BF1-B2F7-6D0410DA765E}"/>
                </a:ext>
              </a:extLst>
            </p:cNvPr>
            <p:cNvSpPr/>
            <p:nvPr/>
          </p:nvSpPr>
          <p:spPr bwMode="auto">
            <a:xfrm>
              <a:off x="4580435" y="3440142"/>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EFC484F4-BDE0-4157-AB49-0C29077BAC76}"/>
                </a:ext>
              </a:extLst>
            </p:cNvPr>
            <p:cNvSpPr/>
            <p:nvPr/>
          </p:nvSpPr>
          <p:spPr bwMode="auto">
            <a:xfrm>
              <a:off x="4694753" y="337796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F92FDD10-3718-4E03-9F75-64758CB37986}"/>
                </a:ext>
              </a:extLst>
            </p:cNvPr>
            <p:cNvSpPr/>
            <p:nvPr/>
          </p:nvSpPr>
          <p:spPr bwMode="auto">
            <a:xfrm>
              <a:off x="4809071" y="332063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2F02D1E4-84F5-43E7-B469-66E3F90E9516}"/>
                </a:ext>
              </a:extLst>
            </p:cNvPr>
            <p:cNvSpPr/>
            <p:nvPr/>
          </p:nvSpPr>
          <p:spPr bwMode="auto">
            <a:xfrm>
              <a:off x="4923389" y="325272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518D63F0-E7E2-459A-87E1-53C783F6F737}"/>
                </a:ext>
              </a:extLst>
            </p:cNvPr>
            <p:cNvSpPr/>
            <p:nvPr/>
          </p:nvSpPr>
          <p:spPr bwMode="auto">
            <a:xfrm>
              <a:off x="5037707" y="3193793"/>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5626678C-CC6B-4450-89DC-4E96796D4A3E}"/>
                </a:ext>
              </a:extLst>
            </p:cNvPr>
            <p:cNvSpPr/>
            <p:nvPr/>
          </p:nvSpPr>
          <p:spPr bwMode="auto">
            <a:xfrm>
              <a:off x="5152025" y="312863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E45359B0-FE67-4788-B6FC-E0B1AA799BCE}"/>
                </a:ext>
              </a:extLst>
            </p:cNvPr>
            <p:cNvSpPr/>
            <p:nvPr/>
          </p:nvSpPr>
          <p:spPr bwMode="auto">
            <a:xfrm>
              <a:off x="5266343" y="305917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4DEEF068-CC00-4C63-9106-E87E3D43D0FC}"/>
                </a:ext>
              </a:extLst>
            </p:cNvPr>
            <p:cNvSpPr/>
            <p:nvPr/>
          </p:nvSpPr>
          <p:spPr bwMode="auto">
            <a:xfrm>
              <a:off x="5380661" y="30082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401BFFD1-E1D7-4426-B253-E19FC532E417}"/>
                </a:ext>
              </a:extLst>
            </p:cNvPr>
            <p:cNvSpPr/>
            <p:nvPr/>
          </p:nvSpPr>
          <p:spPr bwMode="auto">
            <a:xfrm>
              <a:off x="5494979" y="29356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66BE21CD-DA4F-4DAF-ADB2-32747AC0AC89}"/>
                </a:ext>
              </a:extLst>
            </p:cNvPr>
            <p:cNvSpPr/>
            <p:nvPr/>
          </p:nvSpPr>
          <p:spPr bwMode="auto">
            <a:xfrm>
              <a:off x="5609297" y="287981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5318D1D6-93B7-4B36-A4D2-7A7287810C65}"/>
                </a:ext>
              </a:extLst>
            </p:cNvPr>
            <p:cNvSpPr/>
            <p:nvPr/>
          </p:nvSpPr>
          <p:spPr bwMode="auto">
            <a:xfrm>
              <a:off x="5723619" y="281238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9" name="Top data pulse">
            <a:extLst>
              <a:ext uri="{FF2B5EF4-FFF2-40B4-BE49-F238E27FC236}">
                <a16:creationId xmlns:a16="http://schemas.microsoft.com/office/drawing/2014/main" id="{A1BFC68F-8ED1-4B32-A90B-069FFBF0C963}"/>
              </a:ext>
              <a:ext uri="{C183D7F6-B498-43B3-948B-1728B52AA6E4}">
                <adec:decorative xmlns:adec="http://schemas.microsoft.com/office/drawing/2017/decorative" val="1"/>
              </a:ext>
            </a:extLst>
          </p:cNvPr>
          <p:cNvGrpSpPr/>
          <p:nvPr/>
        </p:nvGrpSpPr>
        <p:grpSpPr>
          <a:xfrm flipV="1">
            <a:off x="6413142" y="3102155"/>
            <a:ext cx="1334436" cy="764218"/>
            <a:chOff x="4466117" y="2812385"/>
            <a:chExt cx="1334436" cy="764218"/>
          </a:xfrm>
        </p:grpSpPr>
        <p:sp>
          <p:nvSpPr>
            <p:cNvPr id="60" name="Oval 59">
              <a:extLst>
                <a:ext uri="{FF2B5EF4-FFF2-40B4-BE49-F238E27FC236}">
                  <a16:creationId xmlns:a16="http://schemas.microsoft.com/office/drawing/2014/main" id="{173EBDCF-DA5B-4E37-8E3B-8808B6F6F789}"/>
                </a:ext>
              </a:extLst>
            </p:cNvPr>
            <p:cNvSpPr/>
            <p:nvPr/>
          </p:nvSpPr>
          <p:spPr bwMode="auto">
            <a:xfrm>
              <a:off x="4466117" y="349966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A9CCE106-207A-4B1C-8B2B-98B8DEE84144}"/>
                </a:ext>
              </a:extLst>
            </p:cNvPr>
            <p:cNvSpPr/>
            <p:nvPr/>
          </p:nvSpPr>
          <p:spPr bwMode="auto">
            <a:xfrm>
              <a:off x="4580435" y="3440142"/>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FB9D5BA3-2DD8-4959-B190-C0D98B288391}"/>
                </a:ext>
              </a:extLst>
            </p:cNvPr>
            <p:cNvSpPr/>
            <p:nvPr/>
          </p:nvSpPr>
          <p:spPr bwMode="auto">
            <a:xfrm>
              <a:off x="4694753" y="337796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287DEDE4-D5CD-411D-8326-2CE79AB0FBD2}"/>
                </a:ext>
              </a:extLst>
            </p:cNvPr>
            <p:cNvSpPr/>
            <p:nvPr/>
          </p:nvSpPr>
          <p:spPr bwMode="auto">
            <a:xfrm>
              <a:off x="4809071" y="332063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D6649CC3-6B72-4030-927B-B85740155E11}"/>
                </a:ext>
              </a:extLst>
            </p:cNvPr>
            <p:cNvSpPr/>
            <p:nvPr/>
          </p:nvSpPr>
          <p:spPr bwMode="auto">
            <a:xfrm>
              <a:off x="4923389" y="325272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B595639C-F561-4832-B429-6CAC3C790CCF}"/>
                </a:ext>
              </a:extLst>
            </p:cNvPr>
            <p:cNvSpPr/>
            <p:nvPr/>
          </p:nvSpPr>
          <p:spPr bwMode="auto">
            <a:xfrm>
              <a:off x="5037707" y="3193793"/>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35FE616E-1B8C-49F0-94D1-7B7F73CF6CA8}"/>
                </a:ext>
              </a:extLst>
            </p:cNvPr>
            <p:cNvSpPr/>
            <p:nvPr/>
          </p:nvSpPr>
          <p:spPr bwMode="auto">
            <a:xfrm>
              <a:off x="5152025" y="312863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AD771B7F-50A5-4A9D-8985-A152570105CF}"/>
                </a:ext>
              </a:extLst>
            </p:cNvPr>
            <p:cNvSpPr/>
            <p:nvPr/>
          </p:nvSpPr>
          <p:spPr bwMode="auto">
            <a:xfrm>
              <a:off x="5266343" y="305917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D812701F-F10D-4562-B4F2-8D42F4B96EEB}"/>
                </a:ext>
              </a:extLst>
            </p:cNvPr>
            <p:cNvSpPr/>
            <p:nvPr/>
          </p:nvSpPr>
          <p:spPr bwMode="auto">
            <a:xfrm>
              <a:off x="5380661" y="30082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D4D98393-188A-42F0-9A75-F8A66977A956}"/>
                </a:ext>
              </a:extLst>
            </p:cNvPr>
            <p:cNvSpPr/>
            <p:nvPr/>
          </p:nvSpPr>
          <p:spPr bwMode="auto">
            <a:xfrm>
              <a:off x="5494979" y="29356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3E3D21EE-7B38-4DA0-A479-CD328270303C}"/>
                </a:ext>
              </a:extLst>
            </p:cNvPr>
            <p:cNvSpPr/>
            <p:nvPr/>
          </p:nvSpPr>
          <p:spPr bwMode="auto">
            <a:xfrm>
              <a:off x="5609297" y="287981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3BD06714-FB75-426C-8368-470EBB5B6C37}"/>
                </a:ext>
              </a:extLst>
            </p:cNvPr>
            <p:cNvSpPr/>
            <p:nvPr/>
          </p:nvSpPr>
          <p:spPr bwMode="auto">
            <a:xfrm>
              <a:off x="5723619" y="281238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 name="TextBox 71">
            <a:extLst>
              <a:ext uri="{FF2B5EF4-FFF2-40B4-BE49-F238E27FC236}">
                <a16:creationId xmlns:a16="http://schemas.microsoft.com/office/drawing/2014/main" id="{1FF9668E-B83D-4FD7-92B6-50D8DB8F9F8F}"/>
              </a:ext>
              <a:ext uri="{C183D7F6-B498-43B3-948B-1728B52AA6E4}">
                <adec:decorative xmlns:adec="http://schemas.microsoft.com/office/drawing/2017/decorative" val="1"/>
              </a:ext>
            </a:extLst>
          </p:cNvPr>
          <p:cNvSpPr txBox="1"/>
          <p:nvPr/>
        </p:nvSpPr>
        <p:spPr>
          <a:xfrm>
            <a:off x="-15174" y="2523758"/>
            <a:ext cx="4334359" cy="1829168"/>
          </a:xfrm>
          <a:prstGeom prst="rect">
            <a:avLst/>
          </a:prstGeom>
          <a:gradFill flip="none" rotWithShape="1">
            <a:gsLst>
              <a:gs pos="15000">
                <a:schemeClr val="accent1">
                  <a:lumMod val="75000"/>
                </a:schemeClr>
              </a:gs>
              <a:gs pos="100000">
                <a:schemeClr val="accent1">
                  <a:lumMod val="75000"/>
                  <a:alpha val="0"/>
                </a:schemeClr>
              </a:gs>
            </a:gsLst>
            <a:lin ang="0" scaled="1"/>
            <a:tileRect/>
          </a:gradFill>
        </p:spPr>
        <p:txBody>
          <a:bodyPr wrap="square" lIns="64008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However, performing advanced analytics on business apps data is tedious and complex</a:t>
            </a:r>
          </a:p>
        </p:txBody>
      </p:sp>
      <p:sp>
        <p:nvSpPr>
          <p:cNvPr id="73" name="Title 1">
            <a:extLst>
              <a:ext uri="{FF2B5EF4-FFF2-40B4-BE49-F238E27FC236}">
                <a16:creationId xmlns:a16="http://schemas.microsoft.com/office/drawing/2014/main" id="{6479A963-4771-4924-B48B-D64FDAD3A732}"/>
              </a:ext>
              <a:ext uri="{C183D7F6-B498-43B3-948B-1728B52AA6E4}">
                <adec:decorative xmlns:adec="http://schemas.microsoft.com/office/drawing/2017/decorative" val="1"/>
              </a:ext>
            </a:extLst>
          </p:cNvPr>
          <p:cNvSpPr txBox="1">
            <a:spLocks noGrp="1"/>
          </p:cNvSpPr>
          <p:nvPr>
            <p:ph type="title" idx="4294967295"/>
          </p:nvPr>
        </p:nvSpPr>
        <p:spPr>
          <a:xfrm>
            <a:off x="588963" y="457200"/>
            <a:ext cx="1101725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chemeClr val="tx1"/>
                    </a:gs>
                    <a:gs pos="100000">
                      <a:schemeClr val="tx1"/>
                    </a:gs>
                  </a:gsLst>
                  <a:lin ang="5400000" scaled="0"/>
                </a:gradFill>
                <a:effectLst/>
                <a:uLnTx/>
                <a:uFillTx/>
                <a:latin typeface="+mj-lt"/>
                <a:ea typeface="+mn-ea"/>
                <a:cs typeface="Segoe UI" pitchFamily="34" charset="0"/>
              </a:rPr>
              <a:t>Dataverse</a:t>
            </a:r>
          </a:p>
        </p:txBody>
      </p:sp>
    </p:spTree>
    <p:extLst>
      <p:ext uri="{BB962C8B-B14F-4D97-AF65-F5344CB8AC3E}">
        <p14:creationId xmlns:p14="http://schemas.microsoft.com/office/powerpoint/2010/main" val="267037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1" fill="hold" grpId="0" nodeType="afterEffect">
                                  <p:stCondLst>
                                    <p:cond delay="0"/>
                                  </p:stCondLst>
                                  <p:childTnLst>
                                    <p:animEffect transition="out" filter="wipe(up)">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10" presetClass="entr" presetSubtype="0" fill="hold" nodeType="withEffect">
                                  <p:stCondLst>
                                    <p:cond delay="25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500"/>
                                        <p:tgtEl>
                                          <p:spTgt spid="76"/>
                                        </p:tgtEl>
                                      </p:cBhvr>
                                    </p:animEffect>
                                  </p:childTnLst>
                                </p:cTn>
                              </p:par>
                              <p:par>
                                <p:cTn id="26" presetID="22" presetClass="entr" presetSubtype="8" fill="hold" nodeType="withEffect">
                                  <p:stCondLst>
                                    <p:cond delay="25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par>
                                <p:cTn id="29" presetID="22" presetClass="entr" presetSubtype="4"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par>
                          <p:cTn id="32" fill="hold">
                            <p:stCondLst>
                              <p:cond delay="750"/>
                            </p:stCondLst>
                            <p:childTnLst>
                              <p:par>
                                <p:cTn id="33" presetID="10" presetClass="entr" presetSubtype="0"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250"/>
                                        <p:tgtEl>
                                          <p:spTgt spid="38"/>
                                        </p:tgtEl>
                                      </p:cBhvr>
                                    </p:animEffect>
                                  </p:childTnLst>
                                </p:cTn>
                              </p:par>
                              <p:par>
                                <p:cTn id="36" presetID="42" presetClass="path" presetSubtype="0" accel="50000" decel="50000" fill="hold" nodeType="withEffect">
                                  <p:stCondLst>
                                    <p:cond delay="0"/>
                                  </p:stCondLst>
                                  <p:childTnLst>
                                    <p:animMotion origin="layout" path="M 2.08333E-7 4.44444E-6 L 0.06549 -0.06482 " pathEditMode="relative" rAng="0" ptsTypes="AA">
                                      <p:cBhvr>
                                        <p:cTn id="37" dur="500" fill="hold"/>
                                        <p:tgtEl>
                                          <p:spTgt spid="38"/>
                                        </p:tgtEl>
                                        <p:attrNameLst>
                                          <p:attrName>ppt_x</p:attrName>
                                          <p:attrName>ppt_y</p:attrName>
                                        </p:attrNameLst>
                                      </p:cBhvr>
                                      <p:rCtr x="3268" y="-3241"/>
                                    </p:animMotion>
                                  </p:childTnLst>
                                </p:cTn>
                              </p:par>
                              <p:par>
                                <p:cTn id="38" presetID="10" presetClass="exit" presetSubtype="0" fill="hold" nodeType="withEffect">
                                  <p:stCondLst>
                                    <p:cond delay="250"/>
                                  </p:stCondLst>
                                  <p:childTnLst>
                                    <p:animEffect transition="out" filter="fade">
                                      <p:cBhvr>
                                        <p:cTn id="39" dur="250"/>
                                        <p:tgtEl>
                                          <p:spTgt spid="38"/>
                                        </p:tgtEl>
                                      </p:cBhvr>
                                    </p:animEffect>
                                    <p:set>
                                      <p:cBhvr>
                                        <p:cTn id="40" dur="1" fill="hold">
                                          <p:stCondLst>
                                            <p:cond delay="249"/>
                                          </p:stCondLst>
                                        </p:cTn>
                                        <p:tgtEl>
                                          <p:spTgt spid="38"/>
                                        </p:tgtEl>
                                        <p:attrNameLst>
                                          <p:attrName>style.visibility</p:attrName>
                                        </p:attrNameLst>
                                      </p:cBhvr>
                                      <p:to>
                                        <p:strVal val="hidden"/>
                                      </p:to>
                                    </p:set>
                                  </p:childTnLst>
                                </p:cTn>
                              </p:par>
                            </p:childTnLst>
                          </p:cTn>
                        </p:par>
                        <p:par>
                          <p:cTn id="41" fill="hold">
                            <p:stCondLst>
                              <p:cond delay="1250"/>
                            </p:stCondLst>
                            <p:childTnLst>
                              <p:par>
                                <p:cTn id="42" presetID="10" presetClass="entr" presetSubtype="0" fill="hold" nodeType="after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250"/>
                                        <p:tgtEl>
                                          <p:spTgt spid="59"/>
                                        </p:tgtEl>
                                      </p:cBhvr>
                                    </p:animEffect>
                                  </p:childTnLst>
                                </p:cTn>
                              </p:par>
                              <p:par>
                                <p:cTn id="45" presetID="42" presetClass="path" presetSubtype="0" accel="50000" decel="50000" fill="hold" nodeType="withEffect">
                                  <p:stCondLst>
                                    <p:cond delay="0"/>
                                  </p:stCondLst>
                                  <p:childTnLst>
                                    <p:animMotion origin="layout" path="M 2.08333E-7 4.44444E-6 L 0.06549 -0.06482 " pathEditMode="relative" rAng="0" ptsTypes="AA">
                                      <p:cBhvr>
                                        <p:cTn id="46" dur="500" fill="hold"/>
                                        <p:tgtEl>
                                          <p:spTgt spid="59"/>
                                        </p:tgtEl>
                                        <p:attrNameLst>
                                          <p:attrName>ppt_x</p:attrName>
                                          <p:attrName>ppt_y</p:attrName>
                                        </p:attrNameLst>
                                      </p:cBhvr>
                                      <p:rCtr x="3268" y="-3241"/>
                                    </p:animMotion>
                                  </p:childTnLst>
                                </p:cTn>
                              </p:par>
                              <p:par>
                                <p:cTn id="47" presetID="10" presetClass="exit" presetSubtype="0" fill="hold" nodeType="withEffect">
                                  <p:stCondLst>
                                    <p:cond delay="250"/>
                                  </p:stCondLst>
                                  <p:childTnLst>
                                    <p:animEffect transition="out" filter="fade">
                                      <p:cBhvr>
                                        <p:cTn id="48" dur="250"/>
                                        <p:tgtEl>
                                          <p:spTgt spid="59"/>
                                        </p:tgtEl>
                                      </p:cBhvr>
                                    </p:animEffect>
                                    <p:set>
                                      <p:cBhvr>
                                        <p:cTn id="49" dur="1" fill="hold">
                                          <p:stCondLst>
                                            <p:cond delay="249"/>
                                          </p:stCondLst>
                                        </p:cTn>
                                        <p:tgtEl>
                                          <p:spTgt spid="59"/>
                                        </p:tgtEl>
                                        <p:attrNameLst>
                                          <p:attrName>style.visibility</p:attrName>
                                        </p:attrNameLst>
                                      </p:cBhvr>
                                      <p:to>
                                        <p:strVal val="hidden"/>
                                      </p:to>
                                    </p:set>
                                  </p:childTnLst>
                                </p:cTn>
                              </p:par>
                            </p:childTnLst>
                          </p:cTn>
                        </p:par>
                        <p:par>
                          <p:cTn id="50" fill="hold">
                            <p:stCondLst>
                              <p:cond delay="1750"/>
                            </p:stCondLst>
                            <p:childTnLst>
                              <p:par>
                                <p:cTn id="51" presetID="10" presetClass="entr" presetSubtype="0" fill="hold" nodeType="afterEffect">
                                  <p:stCondLst>
                                    <p:cond delay="75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250"/>
                                        <p:tgtEl>
                                          <p:spTgt spid="38"/>
                                        </p:tgtEl>
                                      </p:cBhvr>
                                    </p:animEffect>
                                  </p:childTnLst>
                                </p:cTn>
                              </p:par>
                              <p:par>
                                <p:cTn id="54" presetID="42" presetClass="path" presetSubtype="0" accel="50000" decel="50000" fill="hold" nodeType="withEffect">
                                  <p:stCondLst>
                                    <p:cond delay="750"/>
                                  </p:stCondLst>
                                  <p:childTnLst>
                                    <p:animMotion origin="layout" path="M 2.08333E-7 4.44444E-6 L 0.06341 -0.06343 " pathEditMode="relative" rAng="0" ptsTypes="AA">
                                      <p:cBhvr>
                                        <p:cTn id="55" dur="500" fill="hold"/>
                                        <p:tgtEl>
                                          <p:spTgt spid="38"/>
                                        </p:tgtEl>
                                        <p:attrNameLst>
                                          <p:attrName>ppt_x</p:attrName>
                                          <p:attrName>ppt_y</p:attrName>
                                        </p:attrNameLst>
                                      </p:cBhvr>
                                      <p:rCtr x="3164" y="-3171"/>
                                    </p:animMotion>
                                  </p:childTnLst>
                                </p:cTn>
                              </p:par>
                              <p:par>
                                <p:cTn id="56" presetID="10" presetClass="exit" presetSubtype="0" fill="hold" nodeType="withEffect">
                                  <p:stCondLst>
                                    <p:cond delay="1000"/>
                                  </p:stCondLst>
                                  <p:childTnLst>
                                    <p:animEffect transition="out" filter="fade">
                                      <p:cBhvr>
                                        <p:cTn id="57" dur="250"/>
                                        <p:tgtEl>
                                          <p:spTgt spid="38"/>
                                        </p:tgtEl>
                                      </p:cBhvr>
                                    </p:animEffect>
                                    <p:set>
                                      <p:cBhvr>
                                        <p:cTn id="58" dur="1" fill="hold">
                                          <p:stCondLst>
                                            <p:cond delay="249"/>
                                          </p:stCondLst>
                                        </p:cTn>
                                        <p:tgtEl>
                                          <p:spTgt spid="38"/>
                                        </p:tgtEl>
                                        <p:attrNameLst>
                                          <p:attrName>style.visibility</p:attrName>
                                        </p:attrNameLst>
                                      </p:cBhvr>
                                      <p:to>
                                        <p:strVal val="hidden"/>
                                      </p:to>
                                    </p:set>
                                  </p:childTnLst>
                                </p:cTn>
                              </p:par>
                            </p:childTnLst>
                          </p:cTn>
                        </p:par>
                        <p:par>
                          <p:cTn id="59" fill="hold">
                            <p:stCondLst>
                              <p:cond delay="30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250"/>
                                        <p:tgtEl>
                                          <p:spTgt spid="59"/>
                                        </p:tgtEl>
                                      </p:cBhvr>
                                    </p:animEffect>
                                  </p:childTnLst>
                                </p:cTn>
                              </p:par>
                              <p:par>
                                <p:cTn id="63" presetID="42" presetClass="path" presetSubtype="0" accel="50000" decel="50000" fill="hold" nodeType="withEffect">
                                  <p:stCondLst>
                                    <p:cond delay="0"/>
                                  </p:stCondLst>
                                  <p:childTnLst>
                                    <p:animMotion origin="layout" path="M 2.08333E-7 4.44444E-6 L 0.06341 -0.06343 " pathEditMode="relative" rAng="0" ptsTypes="AA">
                                      <p:cBhvr>
                                        <p:cTn id="64" dur="500" fill="hold"/>
                                        <p:tgtEl>
                                          <p:spTgt spid="59"/>
                                        </p:tgtEl>
                                        <p:attrNameLst>
                                          <p:attrName>ppt_x</p:attrName>
                                          <p:attrName>ppt_y</p:attrName>
                                        </p:attrNameLst>
                                      </p:cBhvr>
                                      <p:rCtr x="3164" y="-3171"/>
                                    </p:animMotion>
                                  </p:childTnLst>
                                </p:cTn>
                              </p:par>
                              <p:par>
                                <p:cTn id="65" presetID="10" presetClass="exit" presetSubtype="0" fill="hold" nodeType="withEffect">
                                  <p:stCondLst>
                                    <p:cond delay="250"/>
                                  </p:stCondLst>
                                  <p:childTnLst>
                                    <p:animEffect transition="out" filter="fade">
                                      <p:cBhvr>
                                        <p:cTn id="66" dur="250"/>
                                        <p:tgtEl>
                                          <p:spTgt spid="59"/>
                                        </p:tgtEl>
                                      </p:cBhvr>
                                    </p:animEffect>
                                    <p:set>
                                      <p:cBhvr>
                                        <p:cTn id="67" dur="1" fill="hold">
                                          <p:stCondLst>
                                            <p:cond delay="249"/>
                                          </p:stCondLst>
                                        </p:cTn>
                                        <p:tgtEl>
                                          <p:spTgt spid="59"/>
                                        </p:tgtEl>
                                        <p:attrNameLst>
                                          <p:attrName>style.visibility</p:attrName>
                                        </p:attrNameLst>
                                      </p:cBhvr>
                                      <p:to>
                                        <p:strVal val="hidden"/>
                                      </p:to>
                                    </p:set>
                                  </p:childTnLst>
                                </p:cTn>
                              </p:par>
                            </p:childTnLst>
                          </p:cTn>
                        </p:par>
                        <p:par>
                          <p:cTn id="68" fill="hold">
                            <p:stCondLst>
                              <p:cond delay="3500"/>
                            </p:stCondLst>
                            <p:childTnLst>
                              <p:par>
                                <p:cTn id="69" presetID="10" presetClass="entr" presetSubtype="0" fill="hold" nodeType="afterEffect">
                                  <p:stCondLst>
                                    <p:cond delay="75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250"/>
                                        <p:tgtEl>
                                          <p:spTgt spid="38"/>
                                        </p:tgtEl>
                                      </p:cBhvr>
                                    </p:animEffect>
                                  </p:childTnLst>
                                </p:cTn>
                              </p:par>
                              <p:par>
                                <p:cTn id="72" presetID="42" presetClass="path" presetSubtype="0" accel="50000" decel="50000" fill="hold" nodeType="withEffect">
                                  <p:stCondLst>
                                    <p:cond delay="750"/>
                                  </p:stCondLst>
                                  <p:childTnLst>
                                    <p:animMotion origin="layout" path="M 2.08333E-7 4.44444E-6 L 0.06341 -0.06343 " pathEditMode="relative" rAng="0" ptsTypes="AA">
                                      <p:cBhvr>
                                        <p:cTn id="73" dur="500" fill="hold"/>
                                        <p:tgtEl>
                                          <p:spTgt spid="38"/>
                                        </p:tgtEl>
                                        <p:attrNameLst>
                                          <p:attrName>ppt_x</p:attrName>
                                          <p:attrName>ppt_y</p:attrName>
                                        </p:attrNameLst>
                                      </p:cBhvr>
                                      <p:rCtr x="3164" y="-3171"/>
                                    </p:animMotion>
                                  </p:childTnLst>
                                </p:cTn>
                              </p:par>
                              <p:par>
                                <p:cTn id="74" presetID="10" presetClass="exit" presetSubtype="0" fill="hold" nodeType="withEffect">
                                  <p:stCondLst>
                                    <p:cond delay="1000"/>
                                  </p:stCondLst>
                                  <p:childTnLst>
                                    <p:animEffect transition="out" filter="fade">
                                      <p:cBhvr>
                                        <p:cTn id="75" dur="250"/>
                                        <p:tgtEl>
                                          <p:spTgt spid="38"/>
                                        </p:tgtEl>
                                      </p:cBhvr>
                                    </p:animEffect>
                                    <p:set>
                                      <p:cBhvr>
                                        <p:cTn id="76" dur="1" fill="hold">
                                          <p:stCondLst>
                                            <p:cond delay="249"/>
                                          </p:stCondLst>
                                        </p:cTn>
                                        <p:tgtEl>
                                          <p:spTgt spid="38"/>
                                        </p:tgtEl>
                                        <p:attrNameLst>
                                          <p:attrName>style.visibility</p:attrName>
                                        </p:attrNameLst>
                                      </p:cBhvr>
                                      <p:to>
                                        <p:strVal val="hidden"/>
                                      </p:to>
                                    </p:set>
                                  </p:childTnLst>
                                </p:cTn>
                              </p:par>
                            </p:childTnLst>
                          </p:cTn>
                        </p:par>
                        <p:par>
                          <p:cTn id="77" fill="hold">
                            <p:stCondLst>
                              <p:cond delay="4750"/>
                            </p:stCondLst>
                            <p:childTnLst>
                              <p:par>
                                <p:cTn id="78" presetID="10" presetClass="entr" presetSubtype="0" fill="hold" nodeType="afterEffect">
                                  <p:stCondLst>
                                    <p:cond delay="0"/>
                                  </p:stCondLst>
                                  <p:childTnLst>
                                    <p:set>
                                      <p:cBhvr>
                                        <p:cTn id="79" dur="1" fill="hold">
                                          <p:stCondLst>
                                            <p:cond delay="0"/>
                                          </p:stCondLst>
                                        </p:cTn>
                                        <p:tgtEl>
                                          <p:spTgt spid="59"/>
                                        </p:tgtEl>
                                        <p:attrNameLst>
                                          <p:attrName>style.visibility</p:attrName>
                                        </p:attrNameLst>
                                      </p:cBhvr>
                                      <p:to>
                                        <p:strVal val="visible"/>
                                      </p:to>
                                    </p:set>
                                    <p:animEffect transition="in" filter="fade">
                                      <p:cBhvr>
                                        <p:cTn id="80" dur="250"/>
                                        <p:tgtEl>
                                          <p:spTgt spid="59"/>
                                        </p:tgtEl>
                                      </p:cBhvr>
                                    </p:animEffect>
                                  </p:childTnLst>
                                </p:cTn>
                              </p:par>
                              <p:par>
                                <p:cTn id="81" presetID="42" presetClass="path" presetSubtype="0" accel="50000" decel="50000" fill="hold" nodeType="withEffect">
                                  <p:stCondLst>
                                    <p:cond delay="0"/>
                                  </p:stCondLst>
                                  <p:childTnLst>
                                    <p:animMotion origin="layout" path="M 2.08333E-7 4.44444E-6 L 0.06341 -0.06343 " pathEditMode="relative" rAng="0" ptsTypes="AA">
                                      <p:cBhvr>
                                        <p:cTn id="82" dur="500" fill="hold"/>
                                        <p:tgtEl>
                                          <p:spTgt spid="59"/>
                                        </p:tgtEl>
                                        <p:attrNameLst>
                                          <p:attrName>ppt_x</p:attrName>
                                          <p:attrName>ppt_y</p:attrName>
                                        </p:attrNameLst>
                                      </p:cBhvr>
                                      <p:rCtr x="3164" y="-3171"/>
                                    </p:animMotion>
                                  </p:childTnLst>
                                </p:cTn>
                              </p:par>
                              <p:par>
                                <p:cTn id="83" presetID="10" presetClass="exit" presetSubtype="0" fill="hold" nodeType="withEffect">
                                  <p:stCondLst>
                                    <p:cond delay="250"/>
                                  </p:stCondLst>
                                  <p:childTnLst>
                                    <p:animEffect transition="out" filter="fade">
                                      <p:cBhvr>
                                        <p:cTn id="84" dur="250"/>
                                        <p:tgtEl>
                                          <p:spTgt spid="59"/>
                                        </p:tgtEl>
                                      </p:cBhvr>
                                    </p:animEffect>
                                    <p:set>
                                      <p:cBhvr>
                                        <p:cTn id="85" dur="1" fill="hold">
                                          <p:stCondLst>
                                            <p:cond delay="249"/>
                                          </p:stCondLst>
                                        </p:cTn>
                                        <p:tgtEl>
                                          <p:spTgt spid="59"/>
                                        </p:tgtEl>
                                        <p:attrNameLst>
                                          <p:attrName>style.visibility</p:attrName>
                                        </p:attrNameLst>
                                      </p:cBhvr>
                                      <p:to>
                                        <p:strVal val="hidden"/>
                                      </p:to>
                                    </p:set>
                                  </p:childTnLst>
                                </p:cTn>
                              </p:par>
                            </p:childTnLst>
                          </p:cTn>
                        </p:par>
                        <p:par>
                          <p:cTn id="86" fill="hold">
                            <p:stCondLst>
                              <p:cond delay="5250"/>
                            </p:stCondLst>
                            <p:childTnLst>
                              <p:par>
                                <p:cTn id="87" presetID="10" presetClass="entr" presetSubtype="0" fill="hold" nodeType="afterEffect">
                                  <p:stCondLst>
                                    <p:cond delay="750"/>
                                  </p:stCondLst>
                                  <p:childTnLst>
                                    <p:set>
                                      <p:cBhvr>
                                        <p:cTn id="88" dur="1" fill="hold">
                                          <p:stCondLst>
                                            <p:cond delay="0"/>
                                          </p:stCondLst>
                                        </p:cTn>
                                        <p:tgtEl>
                                          <p:spTgt spid="38"/>
                                        </p:tgtEl>
                                        <p:attrNameLst>
                                          <p:attrName>style.visibility</p:attrName>
                                        </p:attrNameLst>
                                      </p:cBhvr>
                                      <p:to>
                                        <p:strVal val="visible"/>
                                      </p:to>
                                    </p:set>
                                    <p:animEffect transition="in" filter="fade">
                                      <p:cBhvr>
                                        <p:cTn id="89" dur="250"/>
                                        <p:tgtEl>
                                          <p:spTgt spid="38"/>
                                        </p:tgtEl>
                                      </p:cBhvr>
                                    </p:animEffect>
                                  </p:childTnLst>
                                </p:cTn>
                              </p:par>
                              <p:par>
                                <p:cTn id="90" presetID="42" presetClass="path" presetSubtype="0" accel="50000" decel="50000" fill="hold" nodeType="withEffect">
                                  <p:stCondLst>
                                    <p:cond delay="750"/>
                                  </p:stCondLst>
                                  <p:childTnLst>
                                    <p:animMotion origin="layout" path="M 2.08333E-7 4.44444E-6 L 0.06341 -0.06227 " pathEditMode="relative" rAng="0" ptsTypes="AA">
                                      <p:cBhvr>
                                        <p:cTn id="91" dur="500" fill="hold"/>
                                        <p:tgtEl>
                                          <p:spTgt spid="38"/>
                                        </p:tgtEl>
                                        <p:attrNameLst>
                                          <p:attrName>ppt_x</p:attrName>
                                          <p:attrName>ppt_y</p:attrName>
                                        </p:attrNameLst>
                                      </p:cBhvr>
                                      <p:rCtr x="3164" y="-3125"/>
                                    </p:animMotion>
                                  </p:childTnLst>
                                </p:cTn>
                              </p:par>
                              <p:par>
                                <p:cTn id="92" presetID="10" presetClass="exit" presetSubtype="0" fill="hold" nodeType="withEffect">
                                  <p:stCondLst>
                                    <p:cond delay="1000"/>
                                  </p:stCondLst>
                                  <p:childTnLst>
                                    <p:animEffect transition="out" filter="fade">
                                      <p:cBhvr>
                                        <p:cTn id="93" dur="250"/>
                                        <p:tgtEl>
                                          <p:spTgt spid="38"/>
                                        </p:tgtEl>
                                      </p:cBhvr>
                                    </p:animEffect>
                                    <p:set>
                                      <p:cBhvr>
                                        <p:cTn id="94" dur="1" fill="hold">
                                          <p:stCondLst>
                                            <p:cond delay="249"/>
                                          </p:stCondLst>
                                        </p:cTn>
                                        <p:tgtEl>
                                          <p:spTgt spid="38"/>
                                        </p:tgtEl>
                                        <p:attrNameLst>
                                          <p:attrName>style.visibility</p:attrName>
                                        </p:attrNameLst>
                                      </p:cBhvr>
                                      <p:to>
                                        <p:strVal val="hidden"/>
                                      </p:to>
                                    </p:set>
                                  </p:childTnLst>
                                </p:cTn>
                              </p:par>
                            </p:childTnLst>
                          </p:cTn>
                        </p:par>
                        <p:par>
                          <p:cTn id="95" fill="hold">
                            <p:stCondLst>
                              <p:cond delay="6500"/>
                            </p:stCondLst>
                            <p:childTnLst>
                              <p:par>
                                <p:cTn id="96" presetID="10" presetClass="entr" presetSubtype="0" fill="hold" nodeType="afterEffect">
                                  <p:stCondLst>
                                    <p:cond delay="0"/>
                                  </p:stCondLst>
                                  <p:childTnLst>
                                    <p:set>
                                      <p:cBhvr>
                                        <p:cTn id="97" dur="1" fill="hold">
                                          <p:stCondLst>
                                            <p:cond delay="0"/>
                                          </p:stCondLst>
                                        </p:cTn>
                                        <p:tgtEl>
                                          <p:spTgt spid="59"/>
                                        </p:tgtEl>
                                        <p:attrNameLst>
                                          <p:attrName>style.visibility</p:attrName>
                                        </p:attrNameLst>
                                      </p:cBhvr>
                                      <p:to>
                                        <p:strVal val="visible"/>
                                      </p:to>
                                    </p:set>
                                    <p:animEffect transition="in" filter="fade">
                                      <p:cBhvr>
                                        <p:cTn id="98" dur="250"/>
                                        <p:tgtEl>
                                          <p:spTgt spid="59"/>
                                        </p:tgtEl>
                                      </p:cBhvr>
                                    </p:animEffect>
                                  </p:childTnLst>
                                </p:cTn>
                              </p:par>
                              <p:par>
                                <p:cTn id="99" presetID="42" presetClass="path" presetSubtype="0" accel="50000" decel="50000" fill="hold" nodeType="withEffect">
                                  <p:stCondLst>
                                    <p:cond delay="0"/>
                                  </p:stCondLst>
                                  <p:childTnLst>
                                    <p:animMotion origin="layout" path="M 2.08333E-7 4.44444E-6 L 0.06341 -0.06227 " pathEditMode="relative" rAng="0" ptsTypes="AA">
                                      <p:cBhvr>
                                        <p:cTn id="100" dur="500" fill="hold"/>
                                        <p:tgtEl>
                                          <p:spTgt spid="59"/>
                                        </p:tgtEl>
                                        <p:attrNameLst>
                                          <p:attrName>ppt_x</p:attrName>
                                          <p:attrName>ppt_y</p:attrName>
                                        </p:attrNameLst>
                                      </p:cBhvr>
                                      <p:rCtr x="3164" y="-3125"/>
                                    </p:animMotion>
                                  </p:childTnLst>
                                </p:cTn>
                              </p:par>
                              <p:par>
                                <p:cTn id="101" presetID="10" presetClass="exit" presetSubtype="0" fill="hold" nodeType="withEffect">
                                  <p:stCondLst>
                                    <p:cond delay="250"/>
                                  </p:stCondLst>
                                  <p:childTnLst>
                                    <p:animEffect transition="out" filter="fade">
                                      <p:cBhvr>
                                        <p:cTn id="102" dur="250"/>
                                        <p:tgtEl>
                                          <p:spTgt spid="59"/>
                                        </p:tgtEl>
                                      </p:cBhvr>
                                    </p:animEffect>
                                    <p:set>
                                      <p:cBhvr>
                                        <p:cTn id="103" dur="1" fill="hold">
                                          <p:stCondLst>
                                            <p:cond delay="249"/>
                                          </p:stCondLst>
                                        </p:cTn>
                                        <p:tgtEl>
                                          <p:spTgt spid="59"/>
                                        </p:tgtEl>
                                        <p:attrNameLst>
                                          <p:attrName>style.visibility</p:attrName>
                                        </p:attrNameLst>
                                      </p:cBhvr>
                                      <p:to>
                                        <p:strVal val="hidden"/>
                                      </p:to>
                                    </p:set>
                                  </p:childTnLst>
                                </p:cTn>
                              </p:par>
                            </p:childTnLst>
                          </p:cTn>
                        </p:par>
                        <p:par>
                          <p:cTn id="104" fill="hold">
                            <p:stCondLst>
                              <p:cond delay="7000"/>
                            </p:stCondLst>
                            <p:childTnLst>
                              <p:par>
                                <p:cTn id="105" presetID="2" presetClass="entr" presetSubtype="8" fill="hold" grpId="0" nodeType="afterEffect">
                                  <p:stCondLst>
                                    <p:cond delay="0"/>
                                  </p:stCondLst>
                                  <p:childTnLst>
                                    <p:set>
                                      <p:cBhvr>
                                        <p:cTn id="106" dur="1" fill="hold">
                                          <p:stCondLst>
                                            <p:cond delay="0"/>
                                          </p:stCondLst>
                                        </p:cTn>
                                        <p:tgtEl>
                                          <p:spTgt spid="72"/>
                                        </p:tgtEl>
                                        <p:attrNameLst>
                                          <p:attrName>style.visibility</p:attrName>
                                        </p:attrNameLst>
                                      </p:cBhvr>
                                      <p:to>
                                        <p:strVal val="visible"/>
                                      </p:to>
                                    </p:set>
                                    <p:anim calcmode="lin" valueType="num">
                                      <p:cBhvr additive="base">
                                        <p:cTn id="107" dur="500" fill="hold"/>
                                        <p:tgtEl>
                                          <p:spTgt spid="72"/>
                                        </p:tgtEl>
                                        <p:attrNameLst>
                                          <p:attrName>ppt_x</p:attrName>
                                        </p:attrNameLst>
                                      </p:cBhvr>
                                      <p:tavLst>
                                        <p:tav tm="0">
                                          <p:val>
                                            <p:strVal val="0-#ppt_w/2"/>
                                          </p:val>
                                        </p:tav>
                                        <p:tav tm="100000">
                                          <p:val>
                                            <p:strVal val="#ppt_x"/>
                                          </p:val>
                                        </p:tav>
                                      </p:tavLst>
                                    </p:anim>
                                    <p:anim calcmode="lin" valueType="num">
                                      <p:cBhvr additive="base">
                                        <p:cTn id="108"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p:bldP spid="9" grpId="0" animBg="1"/>
      <p:bldP spid="13" grpId="0"/>
      <p:bldP spid="7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F6647-D03D-457D-92F1-A35AB8D3BC76}"/>
              </a:ext>
              <a:ext uri="{C183D7F6-B498-43B3-948B-1728B52AA6E4}">
                <adec:decorative xmlns:adec="http://schemas.microsoft.com/office/drawing/2017/decorative" val="1"/>
              </a:ext>
            </a:extLst>
          </p:cNvPr>
          <p:cNvSpPr>
            <a:spLocks noGrp="1"/>
          </p:cNvSpPr>
          <p:nvPr>
            <p:ph type="title"/>
          </p:nvPr>
        </p:nvSpPr>
        <p:spPr>
          <a:xfrm>
            <a:off x="588263" y="457200"/>
            <a:ext cx="11310050" cy="550345"/>
          </a:xfrm>
        </p:spPr>
        <p:txBody>
          <a:bodyPr/>
          <a:lstStyle/>
          <a:p>
            <a:r>
              <a:rPr lang="en-US"/>
              <a:t>Operational Analytics Powers </a:t>
            </a:r>
            <a:r>
              <a:rPr lang="en-US">
                <a:solidFill>
                  <a:schemeClr val="accent2"/>
                </a:solidFill>
              </a:rPr>
              <a:t>Intelligent Manufacturing</a:t>
            </a:r>
          </a:p>
        </p:txBody>
      </p:sp>
      <p:sp>
        <p:nvSpPr>
          <p:cNvPr id="4" name="Rectangle 3">
            <a:extLst>
              <a:ext uri="{FF2B5EF4-FFF2-40B4-BE49-F238E27FC236}">
                <a16:creationId xmlns:a16="http://schemas.microsoft.com/office/drawing/2014/main" id="{6ED56C3F-AD36-40BF-9C4E-8786711E8664}"/>
              </a:ext>
              <a:ext uri="{C183D7F6-B498-43B3-948B-1728B52AA6E4}">
                <adec:decorative xmlns:adec="http://schemas.microsoft.com/office/drawing/2017/decorative" val="1"/>
              </a:ext>
            </a:extLst>
          </p:cNvPr>
          <p:cNvSpPr/>
          <p:nvPr/>
        </p:nvSpPr>
        <p:spPr bwMode="auto">
          <a:xfrm>
            <a:off x="2025373" y="4599482"/>
            <a:ext cx="2343150" cy="16695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Real-time insights on IoT and equipment health and performance.</a:t>
            </a:r>
          </a:p>
        </p:txBody>
      </p:sp>
      <p:sp>
        <p:nvSpPr>
          <p:cNvPr id="6" name="Rectangle 5">
            <a:extLst>
              <a:ext uri="{FF2B5EF4-FFF2-40B4-BE49-F238E27FC236}">
                <a16:creationId xmlns:a16="http://schemas.microsoft.com/office/drawing/2014/main" id="{A6BC32A5-745E-4BF6-8DD1-DEE2ED053EE1}"/>
              </a:ext>
              <a:ext uri="{C183D7F6-B498-43B3-948B-1728B52AA6E4}">
                <adec:decorative xmlns:adec="http://schemas.microsoft.com/office/drawing/2017/decorative" val="1"/>
              </a:ext>
            </a:extLst>
          </p:cNvPr>
          <p:cNvSpPr/>
          <p:nvPr/>
        </p:nvSpPr>
        <p:spPr bwMode="auto">
          <a:xfrm>
            <a:off x="2025373" y="3891756"/>
            <a:ext cx="2343150" cy="742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Remote Asset Monitoring</a:t>
            </a:r>
          </a:p>
        </p:txBody>
      </p:sp>
      <p:sp>
        <p:nvSpPr>
          <p:cNvPr id="8" name="Rectangle 7">
            <a:extLst>
              <a:ext uri="{FF2B5EF4-FFF2-40B4-BE49-F238E27FC236}">
                <a16:creationId xmlns:a16="http://schemas.microsoft.com/office/drawing/2014/main" id="{D8FDF87F-489B-4DC3-A468-104291820617}"/>
              </a:ext>
              <a:ext uri="{C183D7F6-B498-43B3-948B-1728B52AA6E4}">
                <adec:decorative xmlns:adec="http://schemas.microsoft.com/office/drawing/2017/decorative" val="1"/>
              </a:ext>
            </a:extLst>
          </p:cNvPr>
          <p:cNvSpPr/>
          <p:nvPr/>
        </p:nvSpPr>
        <p:spPr bwMode="auto">
          <a:xfrm>
            <a:off x="4920748" y="4599482"/>
            <a:ext cx="2343150" cy="16695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Maximize efficiency, improve quality production, and eliminated unplanned downtime.</a:t>
            </a:r>
          </a:p>
        </p:txBody>
      </p:sp>
      <p:sp>
        <p:nvSpPr>
          <p:cNvPr id="10" name="Rectangle 9">
            <a:extLst>
              <a:ext uri="{FF2B5EF4-FFF2-40B4-BE49-F238E27FC236}">
                <a16:creationId xmlns:a16="http://schemas.microsoft.com/office/drawing/2014/main" id="{20714FDE-1191-47C5-9307-AF8B47D82DC0}"/>
              </a:ext>
              <a:ext uri="{C183D7F6-B498-43B3-948B-1728B52AA6E4}">
                <adec:decorative xmlns:adec="http://schemas.microsoft.com/office/drawing/2017/decorative" val="1"/>
              </a:ext>
            </a:extLst>
          </p:cNvPr>
          <p:cNvSpPr/>
          <p:nvPr/>
        </p:nvSpPr>
        <p:spPr bwMode="auto">
          <a:xfrm>
            <a:off x="4920748" y="3891756"/>
            <a:ext cx="2343150" cy="742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Predictive Maintenance</a:t>
            </a:r>
          </a:p>
        </p:txBody>
      </p:sp>
      <p:sp>
        <p:nvSpPr>
          <p:cNvPr id="12" name="Rectangle 11">
            <a:extLst>
              <a:ext uri="{FF2B5EF4-FFF2-40B4-BE49-F238E27FC236}">
                <a16:creationId xmlns:a16="http://schemas.microsoft.com/office/drawing/2014/main" id="{57EC6382-4BDC-4C2F-ACA5-567256C9764B}"/>
              </a:ext>
              <a:ext uri="{C183D7F6-B498-43B3-948B-1728B52AA6E4}">
                <adec:decorative xmlns:adec="http://schemas.microsoft.com/office/drawing/2017/decorative" val="1"/>
              </a:ext>
            </a:extLst>
          </p:cNvPr>
          <p:cNvSpPr/>
          <p:nvPr/>
        </p:nvSpPr>
        <p:spPr bwMode="auto">
          <a:xfrm>
            <a:off x="7816123" y="4599482"/>
            <a:ext cx="2343150" cy="16695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Automate an end-to-end view of your supply chain and business.</a:t>
            </a:r>
          </a:p>
        </p:txBody>
      </p:sp>
      <p:sp>
        <p:nvSpPr>
          <p:cNvPr id="14" name="Rectangle 13">
            <a:extLst>
              <a:ext uri="{FF2B5EF4-FFF2-40B4-BE49-F238E27FC236}">
                <a16:creationId xmlns:a16="http://schemas.microsoft.com/office/drawing/2014/main" id="{F15CC4AF-4CCA-4C5C-9997-BB04FC166C22}"/>
              </a:ext>
              <a:ext uri="{C183D7F6-B498-43B3-948B-1728B52AA6E4}">
                <adec:decorative xmlns:adec="http://schemas.microsoft.com/office/drawing/2017/decorative" val="1"/>
              </a:ext>
            </a:extLst>
          </p:cNvPr>
          <p:cNvSpPr/>
          <p:nvPr/>
        </p:nvSpPr>
        <p:spPr bwMode="auto">
          <a:xfrm>
            <a:off x="7816123" y="3891756"/>
            <a:ext cx="2343150" cy="742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Supply Chain Optimization</a:t>
            </a:r>
          </a:p>
        </p:txBody>
      </p:sp>
      <p:grpSp>
        <p:nvGrpSpPr>
          <p:cNvPr id="17" name="Group 16">
            <a:extLst>
              <a:ext uri="{FF2B5EF4-FFF2-40B4-BE49-F238E27FC236}">
                <a16:creationId xmlns:a16="http://schemas.microsoft.com/office/drawing/2014/main" id="{28E8C2C4-D852-4D2A-84C4-49A0CF7EE873}"/>
              </a:ext>
              <a:ext uri="{C183D7F6-B498-43B3-948B-1728B52AA6E4}">
                <adec:decorative xmlns:adec="http://schemas.microsoft.com/office/drawing/2017/decorative" val="1"/>
              </a:ext>
            </a:extLst>
          </p:cNvPr>
          <p:cNvGrpSpPr/>
          <p:nvPr/>
        </p:nvGrpSpPr>
        <p:grpSpPr>
          <a:xfrm>
            <a:off x="5117904" y="1149082"/>
            <a:ext cx="1964382" cy="2504879"/>
            <a:chOff x="5117904" y="1149082"/>
            <a:chExt cx="1964382" cy="2504879"/>
          </a:xfrm>
        </p:grpSpPr>
        <p:pic>
          <p:nvPicPr>
            <p:cNvPr id="18" name="Graphic 17">
              <a:extLst>
                <a:ext uri="{FF2B5EF4-FFF2-40B4-BE49-F238E27FC236}">
                  <a16:creationId xmlns:a16="http://schemas.microsoft.com/office/drawing/2014/main" id="{9F74E4FC-8DAD-47E9-B67C-7E53D12C47F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9835" y="2571423"/>
              <a:ext cx="1944976" cy="1082538"/>
            </a:xfrm>
            <a:prstGeom prst="rect">
              <a:avLst/>
            </a:prstGeom>
          </p:spPr>
        </p:pic>
        <p:sp>
          <p:nvSpPr>
            <p:cNvPr id="33" name="Oval 32">
              <a:extLst>
                <a:ext uri="{FF2B5EF4-FFF2-40B4-BE49-F238E27FC236}">
                  <a16:creationId xmlns:a16="http://schemas.microsoft.com/office/drawing/2014/main" id="{EE57C121-3C8A-4AED-9A7D-0D1F7A1AA709}"/>
                </a:ext>
                <a:ext uri="{C183D7F6-B498-43B3-948B-1728B52AA6E4}">
                  <adec:decorative xmlns:adec="http://schemas.microsoft.com/office/drawing/2017/decorative" val="1"/>
                </a:ext>
              </a:extLst>
            </p:cNvPr>
            <p:cNvSpPr/>
            <p:nvPr/>
          </p:nvSpPr>
          <p:spPr bwMode="auto">
            <a:xfrm>
              <a:off x="5280976" y="1586937"/>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Graphic 20">
              <a:extLst>
                <a:ext uri="{FF2B5EF4-FFF2-40B4-BE49-F238E27FC236}">
                  <a16:creationId xmlns:a16="http://schemas.microsoft.com/office/drawing/2014/main" id="{E2B75C8F-1304-4AED-A734-71F1800B23C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19835" y="2758154"/>
              <a:ext cx="634882" cy="364720"/>
            </a:xfrm>
            <a:prstGeom prst="rect">
              <a:avLst/>
            </a:prstGeom>
          </p:spPr>
        </p:pic>
        <p:pic>
          <p:nvPicPr>
            <p:cNvPr id="34" name="Graphic 33">
              <a:extLst>
                <a:ext uri="{FF2B5EF4-FFF2-40B4-BE49-F238E27FC236}">
                  <a16:creationId xmlns:a16="http://schemas.microsoft.com/office/drawing/2014/main" id="{D6869474-0102-4D49-9839-BE04229114D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47404" y="2758154"/>
              <a:ext cx="634882" cy="364720"/>
            </a:xfrm>
            <a:prstGeom prst="rect">
              <a:avLst/>
            </a:prstGeom>
          </p:spPr>
        </p:pic>
        <p:pic>
          <p:nvPicPr>
            <p:cNvPr id="35" name="Graphic 34">
              <a:extLst>
                <a:ext uri="{FF2B5EF4-FFF2-40B4-BE49-F238E27FC236}">
                  <a16:creationId xmlns:a16="http://schemas.microsoft.com/office/drawing/2014/main" id="{902D523C-7EC7-482B-ADEB-61FC752BC59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74882" y="2185411"/>
              <a:ext cx="634882" cy="364720"/>
            </a:xfrm>
            <a:prstGeom prst="rect">
              <a:avLst/>
            </a:prstGeom>
          </p:spPr>
        </p:pic>
        <p:pic>
          <p:nvPicPr>
            <p:cNvPr id="11" name="Graphic 10">
              <a:extLst>
                <a:ext uri="{FF2B5EF4-FFF2-40B4-BE49-F238E27FC236}">
                  <a16:creationId xmlns:a16="http://schemas.microsoft.com/office/drawing/2014/main" id="{B56D61EC-C049-47F0-B436-78003836463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2001" y="2272922"/>
              <a:ext cx="408212" cy="671402"/>
            </a:xfrm>
            <a:prstGeom prst="rect">
              <a:avLst/>
            </a:prstGeom>
          </p:spPr>
        </p:pic>
        <p:pic>
          <p:nvPicPr>
            <p:cNvPr id="13" name="Graphic 12" descr="data server">
              <a:extLst>
                <a:ext uri="{FF2B5EF4-FFF2-40B4-BE49-F238E27FC236}">
                  <a16:creationId xmlns:a16="http://schemas.microsoft.com/office/drawing/2014/main" id="{A7ADE671-FE72-4409-A234-66B209D67ED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19509" y="1802991"/>
              <a:ext cx="609075" cy="544279"/>
            </a:xfrm>
            <a:prstGeom prst="rect">
              <a:avLst/>
            </a:prstGeom>
          </p:spPr>
        </p:pic>
        <p:pic>
          <p:nvPicPr>
            <p:cNvPr id="15" name="Graphic 14" descr="data servers">
              <a:extLst>
                <a:ext uri="{FF2B5EF4-FFF2-40B4-BE49-F238E27FC236}">
                  <a16:creationId xmlns:a16="http://schemas.microsoft.com/office/drawing/2014/main" id="{70DD73E8-1C56-47D7-994F-2F3801944B0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17904" y="2208195"/>
              <a:ext cx="578188" cy="738222"/>
            </a:xfrm>
            <a:prstGeom prst="rect">
              <a:avLst/>
            </a:prstGeom>
          </p:spPr>
        </p:pic>
        <p:pic>
          <p:nvPicPr>
            <p:cNvPr id="38" name="Graphic 37" descr="data graphic">
              <a:extLst>
                <a:ext uri="{FF2B5EF4-FFF2-40B4-BE49-F238E27FC236}">
                  <a16:creationId xmlns:a16="http://schemas.microsoft.com/office/drawing/2014/main" id="{4609CAB7-2EAA-4651-A2E6-8A94A885C3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80863" y="1149082"/>
              <a:ext cx="571500" cy="593480"/>
            </a:xfrm>
            <a:prstGeom prst="rect">
              <a:avLst/>
            </a:prstGeom>
          </p:spPr>
        </p:pic>
      </p:grpSp>
      <p:grpSp>
        <p:nvGrpSpPr>
          <p:cNvPr id="16" name="Group 15">
            <a:extLst>
              <a:ext uri="{FF2B5EF4-FFF2-40B4-BE49-F238E27FC236}">
                <a16:creationId xmlns:a16="http://schemas.microsoft.com/office/drawing/2014/main" id="{E91FFC50-0C68-478A-B85A-E454F60024E7}"/>
              </a:ext>
              <a:ext uri="{C183D7F6-B498-43B3-948B-1728B52AA6E4}">
                <adec:decorative xmlns:adec="http://schemas.microsoft.com/office/drawing/2017/decorative" val="1"/>
              </a:ext>
            </a:extLst>
          </p:cNvPr>
          <p:cNvGrpSpPr/>
          <p:nvPr/>
        </p:nvGrpSpPr>
        <p:grpSpPr>
          <a:xfrm>
            <a:off x="2095174" y="1202686"/>
            <a:ext cx="2097065" cy="2451275"/>
            <a:chOff x="2095174" y="1202686"/>
            <a:chExt cx="2097065" cy="2451275"/>
          </a:xfrm>
        </p:grpSpPr>
        <p:pic>
          <p:nvPicPr>
            <p:cNvPr id="3" name="Graphic 2">
              <a:extLst>
                <a:ext uri="{FF2B5EF4-FFF2-40B4-BE49-F238E27FC236}">
                  <a16:creationId xmlns:a16="http://schemas.microsoft.com/office/drawing/2014/main" id="{90A0AAF2-1C3B-481B-93A7-5C201F3795E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24460" y="2571423"/>
              <a:ext cx="1944976" cy="1082538"/>
            </a:xfrm>
            <a:prstGeom prst="rect">
              <a:avLst/>
            </a:prstGeom>
          </p:spPr>
        </p:pic>
        <p:sp>
          <p:nvSpPr>
            <p:cNvPr id="39" name="Oval 38">
              <a:extLst>
                <a:ext uri="{FF2B5EF4-FFF2-40B4-BE49-F238E27FC236}">
                  <a16:creationId xmlns:a16="http://schemas.microsoft.com/office/drawing/2014/main" id="{E51F8901-4AA9-4A85-B109-5EE6DCE31BCA}"/>
                </a:ext>
                <a:ext uri="{C183D7F6-B498-43B3-948B-1728B52AA6E4}">
                  <adec:decorative xmlns:adec="http://schemas.microsoft.com/office/drawing/2017/decorative" val="1"/>
                </a:ext>
              </a:extLst>
            </p:cNvPr>
            <p:cNvSpPr/>
            <p:nvPr/>
          </p:nvSpPr>
          <p:spPr bwMode="auto">
            <a:xfrm>
              <a:off x="2423402" y="1586937"/>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Graphic 4" descr="end devisces">
              <a:extLst>
                <a:ext uri="{FF2B5EF4-FFF2-40B4-BE49-F238E27FC236}">
                  <a16:creationId xmlns:a16="http://schemas.microsoft.com/office/drawing/2014/main" id="{99A67F36-3170-406C-8B2A-20B7E9B8DEA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715946" y="2036682"/>
              <a:ext cx="962004" cy="1167675"/>
            </a:xfrm>
            <a:prstGeom prst="rect">
              <a:avLst/>
            </a:prstGeom>
          </p:spPr>
        </p:pic>
        <p:pic>
          <p:nvPicPr>
            <p:cNvPr id="7" name="Graphic 6" descr="data dashboard">
              <a:extLst>
                <a:ext uri="{FF2B5EF4-FFF2-40B4-BE49-F238E27FC236}">
                  <a16:creationId xmlns:a16="http://schemas.microsoft.com/office/drawing/2014/main" id="{81B48B97-E428-4B1F-84CC-25CC982C358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095174" y="2136704"/>
              <a:ext cx="881364" cy="698158"/>
            </a:xfrm>
            <a:prstGeom prst="rect">
              <a:avLst/>
            </a:prstGeom>
          </p:spPr>
        </p:pic>
        <p:pic>
          <p:nvPicPr>
            <p:cNvPr id="9" name="Graphic 8" descr="data analtics">
              <a:extLst>
                <a:ext uri="{FF2B5EF4-FFF2-40B4-BE49-F238E27FC236}">
                  <a16:creationId xmlns:a16="http://schemas.microsoft.com/office/drawing/2014/main" id="{412531FD-B439-4E38-8262-20C204895DF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776418" y="1202686"/>
              <a:ext cx="841059" cy="780675"/>
            </a:xfrm>
            <a:prstGeom prst="rect">
              <a:avLst/>
            </a:prstGeom>
          </p:spPr>
        </p:pic>
        <p:pic>
          <p:nvPicPr>
            <p:cNvPr id="41" name="Graphic 40" descr="data dashboard">
              <a:extLst>
                <a:ext uri="{FF2B5EF4-FFF2-40B4-BE49-F238E27FC236}">
                  <a16:creationId xmlns:a16="http://schemas.microsoft.com/office/drawing/2014/main" id="{20CCD482-0683-4BEC-BB6A-BA50EDF29FA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801367" y="2031366"/>
              <a:ext cx="390872" cy="672810"/>
            </a:xfrm>
            <a:prstGeom prst="rect">
              <a:avLst/>
            </a:prstGeom>
          </p:spPr>
        </p:pic>
      </p:grpSp>
      <p:grpSp>
        <p:nvGrpSpPr>
          <p:cNvPr id="20" name="Group 19">
            <a:extLst>
              <a:ext uri="{FF2B5EF4-FFF2-40B4-BE49-F238E27FC236}">
                <a16:creationId xmlns:a16="http://schemas.microsoft.com/office/drawing/2014/main" id="{925A362E-3514-47D6-8B3E-116971D5921E}"/>
              </a:ext>
              <a:ext uri="{C183D7F6-B498-43B3-948B-1728B52AA6E4}">
                <adec:decorative xmlns:adec="http://schemas.microsoft.com/office/drawing/2017/decorative" val="1"/>
              </a:ext>
            </a:extLst>
          </p:cNvPr>
          <p:cNvGrpSpPr/>
          <p:nvPr/>
        </p:nvGrpSpPr>
        <p:grpSpPr>
          <a:xfrm>
            <a:off x="7674079" y="1245340"/>
            <a:ext cx="2094519" cy="2395870"/>
            <a:chOff x="7674079" y="1245340"/>
            <a:chExt cx="2094519" cy="2395870"/>
          </a:xfrm>
        </p:grpSpPr>
        <p:pic>
          <p:nvPicPr>
            <p:cNvPr id="19" name="Graphic 18">
              <a:extLst>
                <a:ext uri="{FF2B5EF4-FFF2-40B4-BE49-F238E27FC236}">
                  <a16:creationId xmlns:a16="http://schemas.microsoft.com/office/drawing/2014/main" id="{7622DCD6-B382-4305-BB9D-AA88A2E636F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16123" y="2558672"/>
              <a:ext cx="1944976" cy="1082538"/>
            </a:xfrm>
            <a:prstGeom prst="rect">
              <a:avLst/>
            </a:prstGeom>
          </p:spPr>
        </p:pic>
        <p:sp>
          <p:nvSpPr>
            <p:cNvPr id="42" name="Oval 41">
              <a:extLst>
                <a:ext uri="{FF2B5EF4-FFF2-40B4-BE49-F238E27FC236}">
                  <a16:creationId xmlns:a16="http://schemas.microsoft.com/office/drawing/2014/main" id="{4FEA589A-61C6-4286-A13D-8FC96AB90B41}"/>
                </a:ext>
                <a:ext uri="{C183D7F6-B498-43B3-948B-1728B52AA6E4}">
                  <adec:decorative xmlns:adec="http://schemas.microsoft.com/office/drawing/2017/decorative" val="1"/>
                </a:ext>
              </a:extLst>
            </p:cNvPr>
            <p:cNvSpPr/>
            <p:nvPr/>
          </p:nvSpPr>
          <p:spPr bwMode="auto">
            <a:xfrm>
              <a:off x="7938195" y="1586937"/>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Graphic 43" descr="robotic process production">
              <a:extLst>
                <a:ext uri="{FF2B5EF4-FFF2-40B4-BE49-F238E27FC236}">
                  <a16:creationId xmlns:a16="http://schemas.microsoft.com/office/drawing/2014/main" id="{82689091-1801-4212-A59D-525D456BA63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431424" y="2075130"/>
              <a:ext cx="714374" cy="751164"/>
            </a:xfrm>
            <a:prstGeom prst="rect">
              <a:avLst/>
            </a:prstGeom>
          </p:spPr>
        </p:pic>
        <p:pic>
          <p:nvPicPr>
            <p:cNvPr id="46" name="Graphic 45" descr="truck illustration">
              <a:extLst>
                <a:ext uri="{FF2B5EF4-FFF2-40B4-BE49-F238E27FC236}">
                  <a16:creationId xmlns:a16="http://schemas.microsoft.com/office/drawing/2014/main" id="{58750BE4-7255-4191-A5DC-BC2C50596A1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328564" y="2236434"/>
              <a:ext cx="440034" cy="475081"/>
            </a:xfrm>
            <a:prstGeom prst="rect">
              <a:avLst/>
            </a:prstGeom>
          </p:spPr>
        </p:pic>
        <p:pic>
          <p:nvPicPr>
            <p:cNvPr id="48" name="Graphic 47" descr="client dashboard">
              <a:extLst>
                <a:ext uri="{FF2B5EF4-FFF2-40B4-BE49-F238E27FC236}">
                  <a16:creationId xmlns:a16="http://schemas.microsoft.com/office/drawing/2014/main" id="{95CF1E9A-67C5-41E0-8284-E053CC411A5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460574" y="1245340"/>
              <a:ext cx="593360" cy="714374"/>
            </a:xfrm>
            <a:prstGeom prst="rect">
              <a:avLst/>
            </a:prstGeom>
          </p:spPr>
        </p:pic>
        <p:pic>
          <p:nvPicPr>
            <p:cNvPr id="50" name="Graphic 49" descr="data flow chart">
              <a:extLst>
                <a:ext uri="{FF2B5EF4-FFF2-40B4-BE49-F238E27FC236}">
                  <a16:creationId xmlns:a16="http://schemas.microsoft.com/office/drawing/2014/main" id="{3DF39639-18FB-4B58-A02E-84069C73397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674079" y="1940640"/>
              <a:ext cx="450880" cy="700600"/>
            </a:xfrm>
            <a:prstGeom prst="rect">
              <a:avLst/>
            </a:prstGeom>
          </p:spPr>
        </p:pic>
      </p:grpSp>
    </p:spTree>
    <p:extLst>
      <p:ext uri="{BB962C8B-B14F-4D97-AF65-F5344CB8AC3E}">
        <p14:creationId xmlns:p14="http://schemas.microsoft.com/office/powerpoint/2010/main" val="7532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21">
            <a:extLst>
              <a:ext uri="{FF2B5EF4-FFF2-40B4-BE49-F238E27FC236}">
                <a16:creationId xmlns:a16="http://schemas.microsoft.com/office/drawing/2014/main" id="{5D00F70E-D3C5-48B4-B697-77577253D62A}"/>
              </a:ext>
              <a:ext uri="{C183D7F6-B498-43B3-948B-1728B52AA6E4}">
                <adec:decorative xmlns:adec="http://schemas.microsoft.com/office/drawing/2017/decorative" val="1"/>
              </a:ext>
            </a:extLst>
          </p:cNvPr>
          <p:cNvGrpSpPr>
            <a:grpSpLocks noChangeAspect="1"/>
          </p:cNvGrpSpPr>
          <p:nvPr/>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7EDBD61E-3552-45E5-9032-00C0DC97D60D}"/>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23">
              <a:extLst>
                <a:ext uri="{FF2B5EF4-FFF2-40B4-BE49-F238E27FC236}">
                  <a16:creationId xmlns:a16="http://schemas.microsoft.com/office/drawing/2014/main" id="{992216A7-E42B-43D9-A02B-84B97EE5EAAC}"/>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24">
              <a:extLst>
                <a:ext uri="{FF2B5EF4-FFF2-40B4-BE49-F238E27FC236}">
                  <a16:creationId xmlns:a16="http://schemas.microsoft.com/office/drawing/2014/main" id="{2D094C5A-A33E-4A52-B9A8-AB336BF1C886}"/>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25">
              <a:extLst>
                <a:ext uri="{FF2B5EF4-FFF2-40B4-BE49-F238E27FC236}">
                  <a16:creationId xmlns:a16="http://schemas.microsoft.com/office/drawing/2014/main" id="{9B0B9CDF-F223-4759-A245-194BBC089BE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26">
              <a:extLst>
                <a:ext uri="{FF2B5EF4-FFF2-40B4-BE49-F238E27FC236}">
                  <a16:creationId xmlns:a16="http://schemas.microsoft.com/office/drawing/2014/main" id="{705CECD0-C131-471B-88E4-41F761E5D561}"/>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27">
              <a:extLst>
                <a:ext uri="{FF2B5EF4-FFF2-40B4-BE49-F238E27FC236}">
                  <a16:creationId xmlns:a16="http://schemas.microsoft.com/office/drawing/2014/main" id="{CEAC1880-972F-4695-9232-4C7368056C24}"/>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28">
              <a:extLst>
                <a:ext uri="{FF2B5EF4-FFF2-40B4-BE49-F238E27FC236}">
                  <a16:creationId xmlns:a16="http://schemas.microsoft.com/office/drawing/2014/main" id="{FA047129-423B-479F-A474-83E82786A79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29">
              <a:extLst>
                <a:ext uri="{FF2B5EF4-FFF2-40B4-BE49-F238E27FC236}">
                  <a16:creationId xmlns:a16="http://schemas.microsoft.com/office/drawing/2014/main" id="{BA35DFAD-96D8-4CC7-A980-D71794E62C6E}"/>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30">
              <a:extLst>
                <a:ext uri="{FF2B5EF4-FFF2-40B4-BE49-F238E27FC236}">
                  <a16:creationId xmlns:a16="http://schemas.microsoft.com/office/drawing/2014/main" id="{E51AB910-1B85-447E-8136-8814E0B5A310}"/>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31">
              <a:extLst>
                <a:ext uri="{FF2B5EF4-FFF2-40B4-BE49-F238E27FC236}">
                  <a16:creationId xmlns:a16="http://schemas.microsoft.com/office/drawing/2014/main" id="{E8982AD2-BDAA-496F-8F51-FDAE8706A505}"/>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32">
              <a:extLst>
                <a:ext uri="{FF2B5EF4-FFF2-40B4-BE49-F238E27FC236}">
                  <a16:creationId xmlns:a16="http://schemas.microsoft.com/office/drawing/2014/main" id="{6FAD4AF7-197C-423D-894B-AB7C02168BF9}"/>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33">
              <a:extLst>
                <a:ext uri="{FF2B5EF4-FFF2-40B4-BE49-F238E27FC236}">
                  <a16:creationId xmlns:a16="http://schemas.microsoft.com/office/drawing/2014/main" id="{FA62C3AF-C425-4F5B-987F-7B335CFB74E8}"/>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34">
              <a:extLst>
                <a:ext uri="{FF2B5EF4-FFF2-40B4-BE49-F238E27FC236}">
                  <a16:creationId xmlns:a16="http://schemas.microsoft.com/office/drawing/2014/main" id="{9EDBB6D1-6367-4BB1-884E-9D4446094F62}"/>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35">
              <a:extLst>
                <a:ext uri="{FF2B5EF4-FFF2-40B4-BE49-F238E27FC236}">
                  <a16:creationId xmlns:a16="http://schemas.microsoft.com/office/drawing/2014/main" id="{25AB9F06-D5C2-4923-AF69-7FE385F54DA9}"/>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 name="Picture 2">
            <a:extLst>
              <a:ext uri="{FF2B5EF4-FFF2-40B4-BE49-F238E27FC236}">
                <a16:creationId xmlns:a16="http://schemas.microsoft.com/office/drawing/2014/main" id="{4C043355-EA91-42EF-84C2-0B9BE03B578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67623" y="1297358"/>
            <a:ext cx="4424920" cy="4401508"/>
          </a:xfrm>
          <a:prstGeom prst="rect">
            <a:avLst/>
          </a:prstGeom>
        </p:spPr>
      </p:pic>
      <p:sp>
        <p:nvSpPr>
          <p:cNvPr id="22" name="Title 1">
            <a:extLst>
              <a:ext uri="{FF2B5EF4-FFF2-40B4-BE49-F238E27FC236}">
                <a16:creationId xmlns:a16="http://schemas.microsoft.com/office/drawing/2014/main" id="{74B8C292-3231-49D8-B328-59D02BC95246}"/>
              </a:ext>
              <a:ext uri="{C183D7F6-B498-43B3-948B-1728B52AA6E4}">
                <adec:decorative xmlns:adec="http://schemas.microsoft.com/office/drawing/2017/decorative" val="1"/>
              </a:ext>
            </a:extLst>
          </p:cNvPr>
          <p:cNvSpPr>
            <a:spLocks noGrp="1"/>
          </p:cNvSpPr>
          <p:nvPr>
            <p:ph type="title"/>
          </p:nvPr>
        </p:nvSpPr>
        <p:spPr>
          <a:xfrm>
            <a:off x="724628" y="1562100"/>
            <a:ext cx="5584709" cy="2186790"/>
          </a:xfrm>
        </p:spPr>
        <p:txBody>
          <a:bodyPr/>
          <a:lstStyle/>
          <a:p>
            <a:r>
              <a:rPr lang="en-US">
                <a:solidFill>
                  <a:schemeClr val="accent2"/>
                </a:solidFill>
              </a:rPr>
              <a:t>Removing Operational Barriers with Azure Synapse Link</a:t>
            </a:r>
          </a:p>
        </p:txBody>
      </p:sp>
      <p:sp>
        <p:nvSpPr>
          <p:cNvPr id="23" name="Text Placeholder 3">
            <a:extLst>
              <a:ext uri="{FF2B5EF4-FFF2-40B4-BE49-F238E27FC236}">
                <a16:creationId xmlns:a16="http://schemas.microsoft.com/office/drawing/2014/main" id="{7C711A96-8D68-4E85-BB0F-6E9F3D6C370B}"/>
              </a:ext>
              <a:ext uri="{C183D7F6-B498-43B3-948B-1728B52AA6E4}">
                <adec:decorative xmlns:adec="http://schemas.microsoft.com/office/drawing/2017/decorative" val="1"/>
              </a:ext>
            </a:extLst>
          </p:cNvPr>
          <p:cNvSpPr>
            <a:spLocks noGrp="1"/>
          </p:cNvSpPr>
          <p:nvPr>
            <p:ph type="body" sz="quarter" idx="12"/>
          </p:nvPr>
        </p:nvSpPr>
        <p:spPr>
          <a:xfrm>
            <a:off x="811326" y="3962400"/>
            <a:ext cx="4030838" cy="307777"/>
          </a:xfrm>
        </p:spPr>
        <p:txBody>
          <a:bodyPr vert="horz" wrap="square" lIns="0" tIns="0" rIns="0" bIns="0" rtlCol="0" anchor="t">
            <a:noAutofit/>
          </a:bodyPr>
          <a:lstStyle/>
          <a:p>
            <a:r>
              <a:rPr lang="en-US" sz="2400"/>
              <a:t>Accelerate time to insight</a:t>
            </a:r>
          </a:p>
        </p:txBody>
      </p:sp>
    </p:spTree>
    <p:extLst>
      <p:ext uri="{BB962C8B-B14F-4D97-AF65-F5344CB8AC3E}">
        <p14:creationId xmlns:p14="http://schemas.microsoft.com/office/powerpoint/2010/main" val="390631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E191C-07F1-490A-8A93-A6704355AF33}"/>
              </a:ext>
              <a:ext uri="{C183D7F6-B498-43B3-948B-1728B52AA6E4}">
                <adec:decorative xmlns:adec="http://schemas.microsoft.com/office/drawing/2017/decorative" val="1"/>
              </a:ext>
            </a:extLst>
          </p:cNvPr>
          <p:cNvSpPr>
            <a:spLocks noGrp="1"/>
          </p:cNvSpPr>
          <p:nvPr>
            <p:ph type="title"/>
          </p:nvPr>
        </p:nvSpPr>
        <p:spPr>
          <a:xfrm>
            <a:off x="588963" y="457200"/>
            <a:ext cx="11017250" cy="430887"/>
          </a:xfrm>
        </p:spPr>
        <p:txBody>
          <a:bodyPr/>
          <a:lstStyle/>
          <a:p>
            <a:r>
              <a:rPr lang="en-US" sz="2800"/>
              <a:t>Moving from a linear supply chain to a </a:t>
            </a:r>
            <a:r>
              <a:rPr lang="en-US" sz="2800">
                <a:solidFill>
                  <a:schemeClr val="accent2"/>
                </a:solidFill>
              </a:rPr>
              <a:t>network-oriented supply chain</a:t>
            </a:r>
          </a:p>
        </p:txBody>
      </p:sp>
      <p:sp>
        <p:nvSpPr>
          <p:cNvPr id="192" name="Rectangle 191">
            <a:extLst>
              <a:ext uri="{FF2B5EF4-FFF2-40B4-BE49-F238E27FC236}">
                <a16:creationId xmlns:a16="http://schemas.microsoft.com/office/drawing/2014/main" id="{979C7E46-ECB5-4CD9-8BD8-8CC805C87A59}"/>
              </a:ext>
              <a:ext uri="{C183D7F6-B498-43B3-948B-1728B52AA6E4}">
                <adec:decorative xmlns:adec="http://schemas.microsoft.com/office/drawing/2017/decorative" val="1"/>
              </a:ext>
            </a:extLst>
          </p:cNvPr>
          <p:cNvSpPr/>
          <p:nvPr/>
        </p:nvSpPr>
        <p:spPr bwMode="auto">
          <a:xfrm>
            <a:off x="404558" y="5165537"/>
            <a:ext cx="6099384" cy="1319507"/>
          </a:xfrm>
          <a:prstGeom prst="rect">
            <a:avLst/>
          </a:prstGeom>
          <a:no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a:ea typeface="+mn-ea"/>
                <a:cs typeface="Segoe UI Semilight" panose="020B0402040204020203" pitchFamily="34" charset="0"/>
              </a:rPr>
              <a:t>Long lead times, low schedule compliance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a:ea typeface="+mn-ea"/>
                <a:cs typeface="Segoe UI Semilight" panose="020B0402040204020203" pitchFamily="34" charset="0"/>
              </a:rPr>
              <a:t>and lost productivity</a:t>
            </a:r>
          </a:p>
        </p:txBody>
      </p:sp>
      <p:sp>
        <p:nvSpPr>
          <p:cNvPr id="195" name="Rectangle 194">
            <a:extLst>
              <a:ext uri="{FF2B5EF4-FFF2-40B4-BE49-F238E27FC236}">
                <a16:creationId xmlns:a16="http://schemas.microsoft.com/office/drawing/2014/main" id="{6C413E11-D025-4CF2-9BE7-1AE5F5279206}"/>
              </a:ext>
              <a:ext uri="{C183D7F6-B498-43B3-948B-1728B52AA6E4}">
                <adec:decorative xmlns:adec="http://schemas.microsoft.com/office/drawing/2017/decorative" val="1"/>
              </a:ext>
            </a:extLst>
          </p:cNvPr>
          <p:cNvSpPr/>
          <p:nvPr/>
        </p:nvSpPr>
        <p:spPr bwMode="auto">
          <a:xfrm>
            <a:off x="404558" y="1090944"/>
            <a:ext cx="6099384" cy="5267359"/>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50E6FF"/>
                </a:solidFill>
                <a:effectLst/>
                <a:uLnTx/>
                <a:uFillTx/>
                <a:latin typeface="Segoe UI Semibold"/>
                <a:ea typeface="Lubalin Extra Light for IBM" charset="0"/>
                <a:cs typeface="Segoe UI Semibold" panose="020B0702040204020203" pitchFamily="34" charset="0"/>
              </a:rPr>
              <a:t>Analog Today</a:t>
            </a:r>
          </a:p>
        </p:txBody>
      </p:sp>
      <p:sp>
        <p:nvSpPr>
          <p:cNvPr id="205" name="TextBox 204">
            <a:extLst>
              <a:ext uri="{FF2B5EF4-FFF2-40B4-BE49-F238E27FC236}">
                <a16:creationId xmlns:a16="http://schemas.microsoft.com/office/drawing/2014/main" id="{654075B5-A152-49F7-ADA6-9FA52989D1D6}"/>
              </a:ext>
              <a:ext uri="{C183D7F6-B498-43B3-948B-1728B52AA6E4}">
                <adec:decorative xmlns:adec="http://schemas.microsoft.com/office/drawing/2017/decorative" val="1"/>
              </a:ext>
            </a:extLst>
          </p:cNvPr>
          <p:cNvSpPr txBox="1">
            <a:spLocks/>
          </p:cNvSpPr>
          <p:nvPr/>
        </p:nvSpPr>
        <p:spPr>
          <a:xfrm>
            <a:off x="1929404" y="5862931"/>
            <a:ext cx="1524846" cy="517065"/>
          </a:xfrm>
          <a:prstGeom prst="rect">
            <a:avLst/>
          </a:prstGeom>
          <a:noFill/>
        </p:spPr>
        <p:txBody>
          <a:bodyPr wrap="square" lIns="91440" tIns="91440" rIns="91440" bIns="9144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Layered</a:t>
            </a:r>
            <a:br>
              <a:rPr kumimoji="0" lang="en-US" sz="1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planning</a:t>
            </a:r>
          </a:p>
        </p:txBody>
      </p:sp>
      <p:sp>
        <p:nvSpPr>
          <p:cNvPr id="206" name="TextBox 205">
            <a:extLst>
              <a:ext uri="{FF2B5EF4-FFF2-40B4-BE49-F238E27FC236}">
                <a16:creationId xmlns:a16="http://schemas.microsoft.com/office/drawing/2014/main" id="{92DB529B-B7DA-4009-819F-55486BA59873}"/>
              </a:ext>
              <a:ext uri="{C183D7F6-B498-43B3-948B-1728B52AA6E4}">
                <adec:decorative xmlns:adec="http://schemas.microsoft.com/office/drawing/2017/decorative" val="1"/>
              </a:ext>
            </a:extLst>
          </p:cNvPr>
          <p:cNvSpPr txBox="1">
            <a:spLocks/>
          </p:cNvSpPr>
          <p:nvPr/>
        </p:nvSpPr>
        <p:spPr>
          <a:xfrm>
            <a:off x="3454250" y="5862931"/>
            <a:ext cx="1524846" cy="517065"/>
          </a:xfrm>
          <a:prstGeom prst="rect">
            <a:avLst/>
          </a:prstGeom>
          <a:noFill/>
        </p:spPr>
        <p:txBody>
          <a:bodyPr wrap="square" lIns="91440" tIns="91440" rIns="91440" bIns="9144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Reactive</a:t>
            </a:r>
            <a:br>
              <a:rPr kumimoji="0" lang="en-US" sz="1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execution</a:t>
            </a:r>
          </a:p>
        </p:txBody>
      </p:sp>
      <p:sp>
        <p:nvSpPr>
          <p:cNvPr id="213" name="TextBox 212">
            <a:extLst>
              <a:ext uri="{FF2B5EF4-FFF2-40B4-BE49-F238E27FC236}">
                <a16:creationId xmlns:a16="http://schemas.microsoft.com/office/drawing/2014/main" id="{4A104AF4-058F-446F-9B6A-2919AC82BBF6}"/>
              </a:ext>
              <a:ext uri="{C183D7F6-B498-43B3-948B-1728B52AA6E4}">
                <adec:decorative xmlns:adec="http://schemas.microsoft.com/office/drawing/2017/decorative" val="1"/>
              </a:ext>
            </a:extLst>
          </p:cNvPr>
          <p:cNvSpPr txBox="1">
            <a:spLocks/>
          </p:cNvSpPr>
          <p:nvPr/>
        </p:nvSpPr>
        <p:spPr>
          <a:xfrm>
            <a:off x="4979096" y="5862931"/>
            <a:ext cx="1524846" cy="517065"/>
          </a:xfrm>
          <a:prstGeom prst="rect">
            <a:avLst/>
          </a:prstGeom>
          <a:noFill/>
        </p:spPr>
        <p:txBody>
          <a:bodyPr wrap="square" lIns="91440" tIns="91440" rIns="91440" bIns="9144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Excess</a:t>
            </a:r>
            <a:br>
              <a:rPr kumimoji="0" lang="en-US" sz="1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Inventory</a:t>
            </a:r>
          </a:p>
        </p:txBody>
      </p:sp>
      <p:sp>
        <p:nvSpPr>
          <p:cNvPr id="214" name="TextBox 213">
            <a:extLst>
              <a:ext uri="{FF2B5EF4-FFF2-40B4-BE49-F238E27FC236}">
                <a16:creationId xmlns:a16="http://schemas.microsoft.com/office/drawing/2014/main" id="{BE1041BB-71F7-4D49-B96A-59DB94679561}"/>
              </a:ext>
              <a:ext uri="{C183D7F6-B498-43B3-948B-1728B52AA6E4}">
                <adec:decorative xmlns:adec="http://schemas.microsoft.com/office/drawing/2017/decorative" val="1"/>
              </a:ext>
            </a:extLst>
          </p:cNvPr>
          <p:cNvSpPr txBox="1">
            <a:spLocks/>
          </p:cNvSpPr>
          <p:nvPr/>
        </p:nvSpPr>
        <p:spPr>
          <a:xfrm>
            <a:off x="404558" y="5862931"/>
            <a:ext cx="1524846" cy="517065"/>
          </a:xfrm>
          <a:prstGeom prst="rect">
            <a:avLst/>
          </a:prstGeom>
          <a:noFill/>
        </p:spPr>
        <p:txBody>
          <a:bodyPr wrap="square" lIns="91440" tIns="91440" rIns="91440" bIns="9144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Disconnected processes</a:t>
            </a:r>
          </a:p>
        </p:txBody>
      </p:sp>
      <p:cxnSp>
        <p:nvCxnSpPr>
          <p:cNvPr id="228" name="Straight Connector 227">
            <a:extLst>
              <a:ext uri="{FF2B5EF4-FFF2-40B4-BE49-F238E27FC236}">
                <a16:creationId xmlns:a16="http://schemas.microsoft.com/office/drawing/2014/main" id="{3D4CB236-941B-4D53-82AC-DF47BEB83395}"/>
              </a:ext>
              <a:ext uri="{C183D7F6-B498-43B3-948B-1728B52AA6E4}">
                <adec:decorative xmlns:adec="http://schemas.microsoft.com/office/drawing/2017/decorative" val="1"/>
              </a:ext>
            </a:extLst>
          </p:cNvPr>
          <p:cNvCxnSpPr>
            <a:cxnSpLocks/>
          </p:cNvCxnSpPr>
          <p:nvPr/>
        </p:nvCxnSpPr>
        <p:spPr>
          <a:xfrm>
            <a:off x="1929404" y="5862931"/>
            <a:ext cx="0" cy="517065"/>
          </a:xfrm>
          <a:prstGeom prst="line">
            <a:avLst/>
          </a:prstGeom>
          <a:noFill/>
          <a:ln w="3175" cap="flat" cmpd="sng" algn="ctr">
            <a:solidFill>
              <a:srgbClr val="FFFFFF">
                <a:lumMod val="75000"/>
              </a:srgbClr>
            </a:solidFill>
            <a:prstDash val="solid"/>
            <a:headEnd type="none" w="med" len="med"/>
            <a:tailEnd type="none" w="med" len="med"/>
          </a:ln>
          <a:effectLst/>
        </p:spPr>
      </p:cxnSp>
      <p:cxnSp>
        <p:nvCxnSpPr>
          <p:cNvPr id="258" name="Straight Connector 257">
            <a:extLst>
              <a:ext uri="{FF2B5EF4-FFF2-40B4-BE49-F238E27FC236}">
                <a16:creationId xmlns:a16="http://schemas.microsoft.com/office/drawing/2014/main" id="{333A6F76-E0C3-485E-A603-45D5E7690EF1}"/>
              </a:ext>
              <a:ext uri="{C183D7F6-B498-43B3-948B-1728B52AA6E4}">
                <adec:decorative xmlns:adec="http://schemas.microsoft.com/office/drawing/2017/decorative" val="1"/>
              </a:ext>
            </a:extLst>
          </p:cNvPr>
          <p:cNvCxnSpPr>
            <a:cxnSpLocks/>
          </p:cNvCxnSpPr>
          <p:nvPr/>
        </p:nvCxnSpPr>
        <p:spPr>
          <a:xfrm>
            <a:off x="3454250" y="5862931"/>
            <a:ext cx="0" cy="517065"/>
          </a:xfrm>
          <a:prstGeom prst="line">
            <a:avLst/>
          </a:prstGeom>
          <a:noFill/>
          <a:ln w="3175" cap="flat" cmpd="sng" algn="ctr">
            <a:solidFill>
              <a:srgbClr val="FFFFFF">
                <a:lumMod val="75000"/>
              </a:srgbClr>
            </a:solidFill>
            <a:prstDash val="solid"/>
            <a:headEnd type="none" w="med" len="med"/>
            <a:tailEnd type="none" w="med" len="med"/>
          </a:ln>
          <a:effectLst/>
        </p:spPr>
      </p:cxnSp>
      <p:cxnSp>
        <p:nvCxnSpPr>
          <p:cNvPr id="259" name="Straight Connector 258">
            <a:extLst>
              <a:ext uri="{FF2B5EF4-FFF2-40B4-BE49-F238E27FC236}">
                <a16:creationId xmlns:a16="http://schemas.microsoft.com/office/drawing/2014/main" id="{6A7C9241-6CF0-4499-960A-1DC46E8D00DE}"/>
              </a:ext>
              <a:ext uri="{C183D7F6-B498-43B3-948B-1728B52AA6E4}">
                <adec:decorative xmlns:adec="http://schemas.microsoft.com/office/drawing/2017/decorative" val="1"/>
              </a:ext>
            </a:extLst>
          </p:cNvPr>
          <p:cNvCxnSpPr>
            <a:cxnSpLocks/>
          </p:cNvCxnSpPr>
          <p:nvPr/>
        </p:nvCxnSpPr>
        <p:spPr>
          <a:xfrm>
            <a:off x="4979096" y="5862931"/>
            <a:ext cx="0" cy="517065"/>
          </a:xfrm>
          <a:prstGeom prst="line">
            <a:avLst/>
          </a:prstGeom>
          <a:noFill/>
          <a:ln w="3175" cap="flat" cmpd="sng" algn="ctr">
            <a:solidFill>
              <a:srgbClr val="FFFFFF">
                <a:lumMod val="75000"/>
              </a:srgbClr>
            </a:solidFill>
            <a:prstDash val="solid"/>
            <a:headEnd type="none" w="med" len="med"/>
            <a:tailEnd type="none" w="med" len="med"/>
          </a:ln>
          <a:effectLst/>
        </p:spPr>
      </p:cxnSp>
      <p:sp>
        <p:nvSpPr>
          <p:cNvPr id="260" name="Rectangle 259">
            <a:extLst>
              <a:ext uri="{FF2B5EF4-FFF2-40B4-BE49-F238E27FC236}">
                <a16:creationId xmlns:a16="http://schemas.microsoft.com/office/drawing/2014/main" id="{26617551-7F56-4FBD-93E7-161AAEE5B826}"/>
              </a:ext>
              <a:ext uri="{C183D7F6-B498-43B3-948B-1728B52AA6E4}">
                <adec:decorative xmlns:adec="http://schemas.microsoft.com/office/drawing/2017/decorative" val="1"/>
              </a:ext>
            </a:extLst>
          </p:cNvPr>
          <p:cNvSpPr/>
          <p:nvPr/>
        </p:nvSpPr>
        <p:spPr bwMode="auto">
          <a:xfrm>
            <a:off x="7076924" y="5165537"/>
            <a:ext cx="4831074" cy="1319506"/>
          </a:xfrm>
          <a:prstGeom prst="rect">
            <a:avLst/>
          </a:prstGeom>
          <a:no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a:ea typeface="Lubalin Extra Light for IBM" charset="0"/>
                <a:cs typeface="Segoe UI Semilight" panose="020B0402040204020203" pitchFamily="34" charset="0"/>
              </a:rPr>
              <a:t>High service levels, cost optimized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a:ea typeface="Lubalin Extra Light for IBM" charset="0"/>
                <a:cs typeface="Segoe UI Semilight" panose="020B0402040204020203" pitchFamily="34" charset="0"/>
              </a:rPr>
              <a:t>and dynamically responsive</a:t>
            </a:r>
          </a:p>
        </p:txBody>
      </p:sp>
      <p:sp>
        <p:nvSpPr>
          <p:cNvPr id="261" name="Rectangle 260">
            <a:extLst>
              <a:ext uri="{FF2B5EF4-FFF2-40B4-BE49-F238E27FC236}">
                <a16:creationId xmlns:a16="http://schemas.microsoft.com/office/drawing/2014/main" id="{9DAB92A6-7570-4440-82D7-AA2EA189DAB7}"/>
              </a:ext>
              <a:ext uri="{C183D7F6-B498-43B3-948B-1728B52AA6E4}">
                <adec:decorative xmlns:adec="http://schemas.microsoft.com/office/drawing/2017/decorative" val="1"/>
              </a:ext>
            </a:extLst>
          </p:cNvPr>
          <p:cNvSpPr/>
          <p:nvPr/>
        </p:nvSpPr>
        <p:spPr bwMode="auto">
          <a:xfrm>
            <a:off x="7134822" y="1090944"/>
            <a:ext cx="4773176" cy="5267359"/>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50E6FF"/>
                </a:solidFill>
                <a:effectLst/>
                <a:uLnTx/>
                <a:uFillTx/>
                <a:latin typeface="Segoe UI Semibold"/>
                <a:ea typeface="+mn-ea"/>
                <a:cs typeface="Segoe UI Semibold" panose="020B0702040204020203" pitchFamily="34" charset="0"/>
              </a:rPr>
              <a:t>Digital Future</a:t>
            </a:r>
          </a:p>
        </p:txBody>
      </p:sp>
      <p:sp>
        <p:nvSpPr>
          <p:cNvPr id="262" name="TextBox 261">
            <a:extLst>
              <a:ext uri="{FF2B5EF4-FFF2-40B4-BE49-F238E27FC236}">
                <a16:creationId xmlns:a16="http://schemas.microsoft.com/office/drawing/2014/main" id="{E00B9997-C732-4209-89E7-8D363BD01E5F}"/>
              </a:ext>
              <a:ext uri="{C183D7F6-B498-43B3-948B-1728B52AA6E4}">
                <adec:decorative xmlns:adec="http://schemas.microsoft.com/office/drawing/2017/decorative" val="1"/>
              </a:ext>
            </a:extLst>
          </p:cNvPr>
          <p:cNvSpPr txBox="1">
            <a:spLocks/>
          </p:cNvSpPr>
          <p:nvPr/>
        </p:nvSpPr>
        <p:spPr>
          <a:xfrm>
            <a:off x="7344250" y="5862931"/>
            <a:ext cx="1094093" cy="517065"/>
          </a:xfrm>
          <a:prstGeom prst="rect">
            <a:avLst/>
          </a:prstGeom>
          <a:noFill/>
        </p:spPr>
        <p:txBody>
          <a:bodyPr wrap="square" lIns="91440" tIns="91440" rIns="91440" bIns="9144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Orchestrated processes</a:t>
            </a:r>
          </a:p>
        </p:txBody>
      </p:sp>
      <p:sp>
        <p:nvSpPr>
          <p:cNvPr id="263" name="TextBox 262">
            <a:extLst>
              <a:ext uri="{FF2B5EF4-FFF2-40B4-BE49-F238E27FC236}">
                <a16:creationId xmlns:a16="http://schemas.microsoft.com/office/drawing/2014/main" id="{53B79131-59FB-476D-9FEC-D9C286311D40}"/>
              </a:ext>
              <a:ext uri="{C183D7F6-B498-43B3-948B-1728B52AA6E4}">
                <adec:decorative xmlns:adec="http://schemas.microsoft.com/office/drawing/2017/decorative" val="1"/>
              </a:ext>
            </a:extLst>
          </p:cNvPr>
          <p:cNvSpPr txBox="1">
            <a:spLocks/>
          </p:cNvSpPr>
          <p:nvPr/>
        </p:nvSpPr>
        <p:spPr>
          <a:xfrm>
            <a:off x="9532436" y="5862931"/>
            <a:ext cx="1094093" cy="517065"/>
          </a:xfrm>
          <a:prstGeom prst="rect">
            <a:avLst/>
          </a:prstGeom>
          <a:noFill/>
        </p:spPr>
        <p:txBody>
          <a:bodyPr wrap="square" lIns="91440" tIns="91440" rIns="91440" bIns="9144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Predictive operations</a:t>
            </a:r>
          </a:p>
        </p:txBody>
      </p:sp>
      <p:sp>
        <p:nvSpPr>
          <p:cNvPr id="264" name="TextBox 263">
            <a:extLst>
              <a:ext uri="{FF2B5EF4-FFF2-40B4-BE49-F238E27FC236}">
                <a16:creationId xmlns:a16="http://schemas.microsoft.com/office/drawing/2014/main" id="{DFA39126-4BC8-4CBC-BA95-A9C4B8170619}"/>
              </a:ext>
              <a:ext uri="{C183D7F6-B498-43B3-948B-1728B52AA6E4}">
                <adec:decorative xmlns:adec="http://schemas.microsoft.com/office/drawing/2017/decorative" val="1"/>
              </a:ext>
            </a:extLst>
          </p:cNvPr>
          <p:cNvSpPr txBox="1">
            <a:spLocks/>
          </p:cNvSpPr>
          <p:nvPr/>
        </p:nvSpPr>
        <p:spPr>
          <a:xfrm>
            <a:off x="10626529" y="5862931"/>
            <a:ext cx="1094093" cy="517065"/>
          </a:xfrm>
          <a:prstGeom prst="rect">
            <a:avLst/>
          </a:prstGeom>
          <a:noFill/>
        </p:spPr>
        <p:txBody>
          <a:bodyPr wrap="square" lIns="91440" tIns="91440" rIns="91440" bIns="9144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Closed loop end-to-end</a:t>
            </a:r>
          </a:p>
        </p:txBody>
      </p:sp>
      <p:sp>
        <p:nvSpPr>
          <p:cNvPr id="265" name="TextBox 264">
            <a:extLst>
              <a:ext uri="{FF2B5EF4-FFF2-40B4-BE49-F238E27FC236}">
                <a16:creationId xmlns:a16="http://schemas.microsoft.com/office/drawing/2014/main" id="{CADF4BD7-3C04-49DB-9C9F-B328E599C7D6}"/>
              </a:ext>
              <a:ext uri="{C183D7F6-B498-43B3-948B-1728B52AA6E4}">
                <adec:decorative xmlns:adec="http://schemas.microsoft.com/office/drawing/2017/decorative" val="1"/>
              </a:ext>
            </a:extLst>
          </p:cNvPr>
          <p:cNvSpPr txBox="1">
            <a:spLocks/>
          </p:cNvSpPr>
          <p:nvPr/>
        </p:nvSpPr>
        <p:spPr>
          <a:xfrm>
            <a:off x="8438343" y="5862931"/>
            <a:ext cx="1094093" cy="517065"/>
          </a:xfrm>
          <a:prstGeom prst="rect">
            <a:avLst/>
          </a:prstGeom>
          <a:noFill/>
        </p:spPr>
        <p:txBody>
          <a:bodyPr wrap="square" lIns="91440" tIns="91440" rIns="91440" bIns="9144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Insight </a:t>
            </a:r>
            <a:br>
              <a:rPr kumimoji="0" lang="en-US" sz="1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driven</a:t>
            </a:r>
          </a:p>
        </p:txBody>
      </p:sp>
      <p:cxnSp>
        <p:nvCxnSpPr>
          <p:cNvPr id="266" name="Straight Connector 265">
            <a:extLst>
              <a:ext uri="{FF2B5EF4-FFF2-40B4-BE49-F238E27FC236}">
                <a16:creationId xmlns:a16="http://schemas.microsoft.com/office/drawing/2014/main" id="{EA117BDB-09FD-4ADE-BA50-57DC3ADE272C}"/>
              </a:ext>
              <a:ext uri="{C183D7F6-B498-43B3-948B-1728B52AA6E4}">
                <adec:decorative xmlns:adec="http://schemas.microsoft.com/office/drawing/2017/decorative" val="1"/>
              </a:ext>
            </a:extLst>
          </p:cNvPr>
          <p:cNvCxnSpPr>
            <a:cxnSpLocks/>
          </p:cNvCxnSpPr>
          <p:nvPr/>
        </p:nvCxnSpPr>
        <p:spPr>
          <a:xfrm>
            <a:off x="8438343" y="5862931"/>
            <a:ext cx="0" cy="517065"/>
          </a:xfrm>
          <a:prstGeom prst="line">
            <a:avLst/>
          </a:prstGeom>
          <a:noFill/>
          <a:ln w="3175" cap="flat" cmpd="sng" algn="ctr">
            <a:solidFill>
              <a:srgbClr val="FFFFFF">
                <a:lumMod val="75000"/>
              </a:srgbClr>
            </a:solidFill>
            <a:prstDash val="solid"/>
            <a:headEnd type="none" w="med" len="med"/>
            <a:tailEnd type="none" w="med" len="med"/>
          </a:ln>
          <a:effectLst/>
        </p:spPr>
      </p:cxnSp>
      <p:cxnSp>
        <p:nvCxnSpPr>
          <p:cNvPr id="267" name="Straight Connector 266">
            <a:extLst>
              <a:ext uri="{FF2B5EF4-FFF2-40B4-BE49-F238E27FC236}">
                <a16:creationId xmlns:a16="http://schemas.microsoft.com/office/drawing/2014/main" id="{2F0C3C4D-9E84-4ADF-BC86-D31DC496C6D5}"/>
              </a:ext>
              <a:ext uri="{C183D7F6-B498-43B3-948B-1728B52AA6E4}">
                <adec:decorative xmlns:adec="http://schemas.microsoft.com/office/drawing/2017/decorative" val="1"/>
              </a:ext>
            </a:extLst>
          </p:cNvPr>
          <p:cNvCxnSpPr>
            <a:cxnSpLocks/>
          </p:cNvCxnSpPr>
          <p:nvPr/>
        </p:nvCxnSpPr>
        <p:spPr>
          <a:xfrm>
            <a:off x="9532436" y="5862931"/>
            <a:ext cx="0" cy="517065"/>
          </a:xfrm>
          <a:prstGeom prst="line">
            <a:avLst/>
          </a:prstGeom>
          <a:noFill/>
          <a:ln w="3175" cap="flat" cmpd="sng" algn="ctr">
            <a:solidFill>
              <a:srgbClr val="FFFFFF">
                <a:lumMod val="75000"/>
              </a:srgbClr>
            </a:solidFill>
            <a:prstDash val="solid"/>
            <a:headEnd type="none" w="med" len="med"/>
            <a:tailEnd type="none" w="med" len="med"/>
          </a:ln>
          <a:effectLst/>
        </p:spPr>
      </p:cxnSp>
      <p:cxnSp>
        <p:nvCxnSpPr>
          <p:cNvPr id="268" name="Straight Connector 267">
            <a:extLst>
              <a:ext uri="{FF2B5EF4-FFF2-40B4-BE49-F238E27FC236}">
                <a16:creationId xmlns:a16="http://schemas.microsoft.com/office/drawing/2014/main" id="{327431F6-4C5F-4DF2-8783-A223CD95CDEB}"/>
              </a:ext>
              <a:ext uri="{C183D7F6-B498-43B3-948B-1728B52AA6E4}">
                <adec:decorative xmlns:adec="http://schemas.microsoft.com/office/drawing/2017/decorative" val="1"/>
              </a:ext>
            </a:extLst>
          </p:cNvPr>
          <p:cNvCxnSpPr>
            <a:cxnSpLocks/>
          </p:cNvCxnSpPr>
          <p:nvPr/>
        </p:nvCxnSpPr>
        <p:spPr>
          <a:xfrm>
            <a:off x="10626529" y="5862931"/>
            <a:ext cx="0" cy="517065"/>
          </a:xfrm>
          <a:prstGeom prst="line">
            <a:avLst/>
          </a:prstGeom>
          <a:noFill/>
          <a:ln w="3175" cap="flat" cmpd="sng" algn="ctr">
            <a:solidFill>
              <a:srgbClr val="FFFFFF">
                <a:lumMod val="75000"/>
              </a:srgbClr>
            </a:solidFill>
            <a:prstDash val="solid"/>
            <a:headEnd type="none" w="med" len="med"/>
            <a:tailEnd type="none" w="med" len="med"/>
          </a:ln>
          <a:effectLst/>
        </p:spPr>
      </p:cxnSp>
      <p:cxnSp>
        <p:nvCxnSpPr>
          <p:cNvPr id="269" name="Straight Connector 268">
            <a:extLst>
              <a:ext uri="{FF2B5EF4-FFF2-40B4-BE49-F238E27FC236}">
                <a16:creationId xmlns:a16="http://schemas.microsoft.com/office/drawing/2014/main" id="{5F77DA56-BD69-4FDD-A95A-14F283BF4BEC}"/>
              </a:ext>
              <a:ext uri="{C183D7F6-B498-43B3-948B-1728B52AA6E4}">
                <adec:decorative xmlns:adec="http://schemas.microsoft.com/office/drawing/2017/decorative" val="1"/>
              </a:ext>
            </a:extLst>
          </p:cNvPr>
          <p:cNvCxnSpPr>
            <a:cxnSpLocks/>
          </p:cNvCxnSpPr>
          <p:nvPr/>
        </p:nvCxnSpPr>
        <p:spPr>
          <a:xfrm>
            <a:off x="6762556" y="1246718"/>
            <a:ext cx="0" cy="5267358"/>
          </a:xfrm>
          <a:prstGeom prst="line">
            <a:avLst/>
          </a:prstGeom>
          <a:noFill/>
          <a:ln w="3175" cap="flat" cmpd="sng" algn="ctr">
            <a:solidFill>
              <a:srgbClr val="FFFFFF">
                <a:lumMod val="85000"/>
              </a:srgbClr>
            </a:solidFill>
            <a:prstDash val="solid"/>
            <a:headEnd type="none" w="med" len="med"/>
            <a:tailEnd type="none" w="med" len="med"/>
          </a:ln>
          <a:effectLst/>
        </p:spPr>
      </p:cxnSp>
      <p:sp>
        <p:nvSpPr>
          <p:cNvPr id="270" name="Isosceles Triangle 269">
            <a:extLst>
              <a:ext uri="{FF2B5EF4-FFF2-40B4-BE49-F238E27FC236}">
                <a16:creationId xmlns:a16="http://schemas.microsoft.com/office/drawing/2014/main" id="{5FB12C10-BA28-4DFD-90FC-AF1A05FDBAFF}"/>
              </a:ext>
              <a:ext uri="{C183D7F6-B498-43B3-948B-1728B52AA6E4}">
                <adec:decorative xmlns:adec="http://schemas.microsoft.com/office/drawing/2017/decorative" val="1"/>
              </a:ext>
            </a:extLst>
          </p:cNvPr>
          <p:cNvSpPr/>
          <p:nvPr/>
        </p:nvSpPr>
        <p:spPr bwMode="auto">
          <a:xfrm rot="5400000">
            <a:off x="6559639" y="3484621"/>
            <a:ext cx="591484" cy="181381"/>
          </a:xfrm>
          <a:prstGeom prst="triangl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grpSp>
        <p:nvGrpSpPr>
          <p:cNvPr id="4" name="Group 3" descr="Analog data process infrographic">
            <a:extLst>
              <a:ext uri="{FF2B5EF4-FFF2-40B4-BE49-F238E27FC236}">
                <a16:creationId xmlns:a16="http://schemas.microsoft.com/office/drawing/2014/main" id="{0EE54556-0F25-4378-94CE-52889C889354}"/>
              </a:ext>
            </a:extLst>
          </p:cNvPr>
          <p:cNvGrpSpPr/>
          <p:nvPr/>
        </p:nvGrpSpPr>
        <p:grpSpPr>
          <a:xfrm>
            <a:off x="759939" y="1773544"/>
            <a:ext cx="5064623" cy="2818981"/>
            <a:chOff x="759939" y="1773544"/>
            <a:chExt cx="5064623" cy="2818981"/>
          </a:xfrm>
        </p:grpSpPr>
        <p:cxnSp>
          <p:nvCxnSpPr>
            <p:cNvPr id="328" name="Straight Connector 4098">
              <a:extLst>
                <a:ext uri="{FF2B5EF4-FFF2-40B4-BE49-F238E27FC236}">
                  <a16:creationId xmlns:a16="http://schemas.microsoft.com/office/drawing/2014/main" id="{51403722-60FE-430C-9117-41793D67242A}"/>
                </a:ext>
              </a:extLst>
            </p:cNvPr>
            <p:cNvCxnSpPr>
              <a:cxnSpLocks/>
              <a:stCxn id="356" idx="7"/>
              <a:endCxn id="358" idx="1"/>
            </p:cNvCxnSpPr>
            <p:nvPr/>
          </p:nvCxnSpPr>
          <p:spPr>
            <a:xfrm rot="5400000" flipH="1" flipV="1">
              <a:off x="1657772" y="3388481"/>
              <a:ext cx="11315" cy="695583"/>
            </a:xfrm>
            <a:prstGeom prst="curvedConnector3">
              <a:avLst>
                <a:gd name="adj1" fmla="val 2528890"/>
              </a:avLst>
            </a:prstGeom>
            <a:noFill/>
            <a:ln w="6350" cap="flat" cmpd="sng" algn="ctr">
              <a:solidFill>
                <a:srgbClr val="FFFFFF">
                  <a:lumMod val="75000"/>
                </a:srgbClr>
              </a:solidFill>
              <a:prstDash val="dash"/>
              <a:headEnd type="none" w="med" len="med"/>
              <a:tailEnd type="triangle" w="med" len="sm"/>
            </a:ln>
            <a:effectLst/>
          </p:spPr>
        </p:cxnSp>
        <p:sp>
          <p:nvSpPr>
            <p:cNvPr id="329" name="Oval 328">
              <a:extLst>
                <a:ext uri="{FF2B5EF4-FFF2-40B4-BE49-F238E27FC236}">
                  <a16:creationId xmlns:a16="http://schemas.microsoft.com/office/drawing/2014/main" id="{A3DC0BF8-B9B9-49DB-AEB9-BBE72350C153}"/>
                </a:ext>
              </a:extLst>
            </p:cNvPr>
            <p:cNvSpPr/>
            <p:nvPr/>
          </p:nvSpPr>
          <p:spPr bwMode="auto">
            <a:xfrm>
              <a:off x="1923000" y="3653798"/>
              <a:ext cx="563146" cy="563166"/>
            </a:xfrm>
            <a:prstGeom prst="ellipse">
              <a:avLst/>
            </a:prstGeom>
            <a:noFill/>
            <a:ln w="12700" cap="flat" cmpd="sng" algn="ctr">
              <a:solidFill>
                <a:srgbClr val="50E6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0" name="TextBox 329">
              <a:extLst>
                <a:ext uri="{FF2B5EF4-FFF2-40B4-BE49-F238E27FC236}">
                  <a16:creationId xmlns:a16="http://schemas.microsoft.com/office/drawing/2014/main" id="{A5D0B57C-7258-444E-9BED-D4A3E032289A}"/>
                </a:ext>
              </a:extLst>
            </p:cNvPr>
            <p:cNvSpPr txBox="1"/>
            <p:nvPr/>
          </p:nvSpPr>
          <p:spPr>
            <a:xfrm>
              <a:off x="3188817" y="1773544"/>
              <a:ext cx="257065" cy="16452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mn-cs"/>
                </a:rPr>
                <a:t>Plan</a:t>
              </a:r>
            </a:p>
          </p:txBody>
        </p:sp>
        <p:sp>
          <p:nvSpPr>
            <p:cNvPr id="331" name="TextBox 330">
              <a:extLst>
                <a:ext uri="{FF2B5EF4-FFF2-40B4-BE49-F238E27FC236}">
                  <a16:creationId xmlns:a16="http://schemas.microsoft.com/office/drawing/2014/main" id="{B25DF462-9024-46D2-A09F-95656CB07497}"/>
                </a:ext>
              </a:extLst>
            </p:cNvPr>
            <p:cNvSpPr txBox="1"/>
            <p:nvPr/>
          </p:nvSpPr>
          <p:spPr>
            <a:xfrm>
              <a:off x="883383" y="4357763"/>
              <a:ext cx="417016" cy="16452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Segoe UI" panose="020B0502040204020203" pitchFamily="34" charset="0"/>
                </a:rPr>
                <a:t>Design</a:t>
              </a:r>
            </a:p>
          </p:txBody>
        </p:sp>
        <p:sp>
          <p:nvSpPr>
            <p:cNvPr id="332" name="TextBox 331">
              <a:extLst>
                <a:ext uri="{FF2B5EF4-FFF2-40B4-BE49-F238E27FC236}">
                  <a16:creationId xmlns:a16="http://schemas.microsoft.com/office/drawing/2014/main" id="{363D081F-2CAE-4923-BF4B-6F5ED71CE23B}"/>
                </a:ext>
              </a:extLst>
            </p:cNvPr>
            <p:cNvSpPr txBox="1"/>
            <p:nvPr/>
          </p:nvSpPr>
          <p:spPr>
            <a:xfrm>
              <a:off x="5334564" y="4357234"/>
              <a:ext cx="484138" cy="16452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Segoe UI" panose="020B0502040204020203" pitchFamily="34" charset="0"/>
                </a:rPr>
                <a:t>Support</a:t>
              </a:r>
            </a:p>
          </p:txBody>
        </p:sp>
        <p:sp>
          <p:nvSpPr>
            <p:cNvPr id="333" name="TextBox 332">
              <a:extLst>
                <a:ext uri="{FF2B5EF4-FFF2-40B4-BE49-F238E27FC236}">
                  <a16:creationId xmlns:a16="http://schemas.microsoft.com/office/drawing/2014/main" id="{72368EB4-940B-4398-8B43-5DE211E24B14}"/>
                </a:ext>
              </a:extLst>
            </p:cNvPr>
            <p:cNvSpPr txBox="1"/>
            <p:nvPr/>
          </p:nvSpPr>
          <p:spPr>
            <a:xfrm>
              <a:off x="4250209" y="4357234"/>
              <a:ext cx="417016" cy="16452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Segoe UI" panose="020B0502040204020203" pitchFamily="34" charset="0"/>
                </a:rPr>
                <a:t>Deliver</a:t>
              </a:r>
            </a:p>
          </p:txBody>
        </p:sp>
        <p:sp>
          <p:nvSpPr>
            <p:cNvPr id="334" name="TextBox 333">
              <a:extLst>
                <a:ext uri="{FF2B5EF4-FFF2-40B4-BE49-F238E27FC236}">
                  <a16:creationId xmlns:a16="http://schemas.microsoft.com/office/drawing/2014/main" id="{1E284672-8F92-442C-A5D2-FF9EFCD226EA}"/>
                </a:ext>
              </a:extLst>
            </p:cNvPr>
            <p:cNvSpPr txBox="1"/>
            <p:nvPr/>
          </p:nvSpPr>
          <p:spPr>
            <a:xfrm>
              <a:off x="3096162" y="4357234"/>
              <a:ext cx="579823" cy="16452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Segoe UI" panose="020B0502040204020203" pitchFamily="34" charset="0"/>
                </a:rPr>
                <a:t>Assemble</a:t>
              </a:r>
            </a:p>
          </p:txBody>
        </p:sp>
        <p:sp>
          <p:nvSpPr>
            <p:cNvPr id="335" name="TextBox 334">
              <a:extLst>
                <a:ext uri="{FF2B5EF4-FFF2-40B4-BE49-F238E27FC236}">
                  <a16:creationId xmlns:a16="http://schemas.microsoft.com/office/drawing/2014/main" id="{5B3A662C-40FE-4D81-9A81-0B589D76056F}"/>
                </a:ext>
              </a:extLst>
            </p:cNvPr>
            <p:cNvSpPr txBox="1"/>
            <p:nvPr/>
          </p:nvSpPr>
          <p:spPr>
            <a:xfrm>
              <a:off x="1995697" y="4357763"/>
              <a:ext cx="332756" cy="16452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Segoe UI" panose="020B0502040204020203" pitchFamily="34" charset="0"/>
                </a:rPr>
                <a:t>Make</a:t>
              </a:r>
            </a:p>
          </p:txBody>
        </p:sp>
        <p:cxnSp>
          <p:nvCxnSpPr>
            <p:cNvPr id="336" name="Straight Connector 77">
              <a:extLst>
                <a:ext uri="{FF2B5EF4-FFF2-40B4-BE49-F238E27FC236}">
                  <a16:creationId xmlns:a16="http://schemas.microsoft.com/office/drawing/2014/main" id="{816570E6-5F59-4974-BD43-9010DAEAE340}"/>
                </a:ext>
              </a:extLst>
            </p:cNvPr>
            <p:cNvCxnSpPr>
              <a:cxnSpLocks/>
            </p:cNvCxnSpPr>
            <p:nvPr/>
          </p:nvCxnSpPr>
          <p:spPr>
            <a:xfrm rot="5400000" flipH="1" flipV="1">
              <a:off x="1398400" y="1966195"/>
              <a:ext cx="1311382" cy="1924401"/>
            </a:xfrm>
            <a:prstGeom prst="bentConnector2">
              <a:avLst/>
            </a:prstGeom>
            <a:noFill/>
            <a:ln w="6350" cap="flat" cmpd="sng" algn="ctr">
              <a:solidFill>
                <a:srgbClr val="FFFFFF">
                  <a:lumMod val="75000"/>
                </a:srgbClr>
              </a:solidFill>
              <a:prstDash val="dash"/>
              <a:headEnd type="none"/>
              <a:tailEnd type="none"/>
            </a:ln>
            <a:effectLst/>
          </p:spPr>
        </p:cxnSp>
        <p:cxnSp>
          <p:nvCxnSpPr>
            <p:cNvPr id="337" name="Straight Connector 77">
              <a:extLst>
                <a:ext uri="{FF2B5EF4-FFF2-40B4-BE49-F238E27FC236}">
                  <a16:creationId xmlns:a16="http://schemas.microsoft.com/office/drawing/2014/main" id="{01B68EFA-DB92-44C9-A4DD-07E9CD9DAF41}"/>
                </a:ext>
              </a:extLst>
            </p:cNvPr>
            <p:cNvCxnSpPr>
              <a:cxnSpLocks/>
              <a:stCxn id="360" idx="0"/>
            </p:cNvCxnSpPr>
            <p:nvPr/>
          </p:nvCxnSpPr>
          <p:spPr>
            <a:xfrm rot="16200000" flipV="1">
              <a:off x="3890154" y="2000963"/>
              <a:ext cx="1381093" cy="1924578"/>
            </a:xfrm>
            <a:prstGeom prst="bentConnector2">
              <a:avLst/>
            </a:prstGeom>
            <a:noFill/>
            <a:ln w="6350" cap="flat" cmpd="sng" algn="ctr">
              <a:solidFill>
                <a:srgbClr val="FFFFFF">
                  <a:lumMod val="75000"/>
                </a:srgbClr>
              </a:solidFill>
              <a:prstDash val="dash"/>
              <a:headEnd type="none"/>
              <a:tailEnd type="none"/>
            </a:ln>
            <a:effectLst/>
          </p:spPr>
        </p:cxnSp>
        <p:cxnSp>
          <p:nvCxnSpPr>
            <p:cNvPr id="338" name="Straight Connector 77">
              <a:extLst>
                <a:ext uri="{FF2B5EF4-FFF2-40B4-BE49-F238E27FC236}">
                  <a16:creationId xmlns:a16="http://schemas.microsoft.com/office/drawing/2014/main" id="{FDF2AAC7-82AB-4AF7-8814-87F79077C166}"/>
                </a:ext>
              </a:extLst>
            </p:cNvPr>
            <p:cNvCxnSpPr>
              <a:cxnSpLocks/>
              <a:stCxn id="358" idx="0"/>
            </p:cNvCxnSpPr>
            <p:nvPr/>
          </p:nvCxnSpPr>
          <p:spPr>
            <a:xfrm flipV="1">
              <a:off x="2204666" y="2272706"/>
              <a:ext cx="0" cy="1381093"/>
            </a:xfrm>
            <a:prstGeom prst="straightConnector1">
              <a:avLst/>
            </a:prstGeom>
            <a:noFill/>
            <a:ln w="6350" cap="flat" cmpd="sng" algn="ctr">
              <a:solidFill>
                <a:srgbClr val="FFFFFF">
                  <a:lumMod val="75000"/>
                </a:srgbClr>
              </a:solidFill>
              <a:prstDash val="dash"/>
              <a:headEnd type="none"/>
              <a:tailEnd type="none"/>
            </a:ln>
            <a:effectLst/>
          </p:spPr>
        </p:cxnSp>
        <p:cxnSp>
          <p:nvCxnSpPr>
            <p:cNvPr id="339" name="Straight Connector 77">
              <a:extLst>
                <a:ext uri="{FF2B5EF4-FFF2-40B4-BE49-F238E27FC236}">
                  <a16:creationId xmlns:a16="http://schemas.microsoft.com/office/drawing/2014/main" id="{033C7693-C228-472F-9D02-3213A2494473}"/>
                </a:ext>
              </a:extLst>
            </p:cNvPr>
            <p:cNvCxnSpPr>
              <a:cxnSpLocks/>
              <a:stCxn id="357" idx="0"/>
              <a:endCxn id="361" idx="4"/>
            </p:cNvCxnSpPr>
            <p:nvPr/>
          </p:nvCxnSpPr>
          <p:spPr>
            <a:xfrm rot="16200000" flipV="1">
              <a:off x="2729462" y="3065908"/>
              <a:ext cx="1175778" cy="0"/>
            </a:xfrm>
            <a:prstGeom prst="bentConnector3">
              <a:avLst>
                <a:gd name="adj1" fmla="val 50000"/>
              </a:avLst>
            </a:prstGeom>
            <a:noFill/>
            <a:ln w="6350" cap="flat" cmpd="sng" algn="ctr">
              <a:solidFill>
                <a:srgbClr val="FFFFFF">
                  <a:lumMod val="75000"/>
                </a:srgbClr>
              </a:solidFill>
              <a:prstDash val="dash"/>
              <a:headEnd type="none"/>
              <a:tailEnd type="none"/>
            </a:ln>
            <a:effectLst/>
          </p:spPr>
        </p:cxnSp>
        <p:cxnSp>
          <p:nvCxnSpPr>
            <p:cNvPr id="340" name="Straight Connector 77">
              <a:extLst>
                <a:ext uri="{FF2B5EF4-FFF2-40B4-BE49-F238E27FC236}">
                  <a16:creationId xmlns:a16="http://schemas.microsoft.com/office/drawing/2014/main" id="{64F516F4-6F82-4353-BD16-FB6054DA4AE9}"/>
                </a:ext>
              </a:extLst>
            </p:cNvPr>
            <p:cNvCxnSpPr>
              <a:cxnSpLocks/>
              <a:stCxn id="359" idx="0"/>
            </p:cNvCxnSpPr>
            <p:nvPr/>
          </p:nvCxnSpPr>
          <p:spPr>
            <a:xfrm flipV="1">
              <a:off x="4430216" y="2266599"/>
              <a:ext cx="0" cy="1387199"/>
            </a:xfrm>
            <a:prstGeom prst="straightConnector1">
              <a:avLst/>
            </a:prstGeom>
            <a:noFill/>
            <a:ln w="6350" cap="flat" cmpd="sng" algn="ctr">
              <a:solidFill>
                <a:srgbClr val="FFFFFF">
                  <a:lumMod val="75000"/>
                </a:srgbClr>
              </a:solidFill>
              <a:prstDash val="dash"/>
              <a:headEnd type="none"/>
              <a:tailEnd type="none"/>
            </a:ln>
            <a:effectLst/>
          </p:spPr>
        </p:cxnSp>
        <p:sp>
          <p:nvSpPr>
            <p:cNvPr id="341" name="Rectangle 340">
              <a:extLst>
                <a:ext uri="{FF2B5EF4-FFF2-40B4-BE49-F238E27FC236}">
                  <a16:creationId xmlns:a16="http://schemas.microsoft.com/office/drawing/2014/main" id="{B3662F74-0110-4215-BD0E-F9345C0A9A9C}"/>
                </a:ext>
              </a:extLst>
            </p:cNvPr>
            <p:cNvSpPr/>
            <p:nvPr/>
          </p:nvSpPr>
          <p:spPr>
            <a:xfrm rot="16200000">
              <a:off x="508329" y="2872743"/>
              <a:ext cx="90333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light"/>
                  <a:ea typeface="+mn-ea"/>
                  <a:cs typeface="+mn-cs"/>
                </a:rPr>
                <a:t>Specifications</a:t>
              </a:r>
            </a:p>
          </p:txBody>
        </p:sp>
        <p:sp>
          <p:nvSpPr>
            <p:cNvPr id="342" name="Rectangle 341">
              <a:extLst>
                <a:ext uri="{FF2B5EF4-FFF2-40B4-BE49-F238E27FC236}">
                  <a16:creationId xmlns:a16="http://schemas.microsoft.com/office/drawing/2014/main" id="{EC4C036C-EB4B-4AC1-B236-719B888574D2}"/>
                </a:ext>
              </a:extLst>
            </p:cNvPr>
            <p:cNvSpPr/>
            <p:nvPr/>
          </p:nvSpPr>
          <p:spPr>
            <a:xfrm rot="16200000">
              <a:off x="1636671" y="2949687"/>
              <a:ext cx="90333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light"/>
                  <a:ea typeface="+mn-ea"/>
                  <a:cs typeface="+mn-cs"/>
                </a:rPr>
                <a:t>Recipes</a:t>
              </a:r>
            </a:p>
          </p:txBody>
        </p:sp>
        <p:sp>
          <p:nvSpPr>
            <p:cNvPr id="343" name="Rectangle 342">
              <a:extLst>
                <a:ext uri="{FF2B5EF4-FFF2-40B4-BE49-F238E27FC236}">
                  <a16:creationId xmlns:a16="http://schemas.microsoft.com/office/drawing/2014/main" id="{2C9CA72B-9427-4866-B52E-EF2EEDBBB57E}"/>
                </a:ext>
              </a:extLst>
            </p:cNvPr>
            <p:cNvSpPr/>
            <p:nvPr/>
          </p:nvSpPr>
          <p:spPr>
            <a:xfrm rot="16200000">
              <a:off x="2659755" y="2974014"/>
              <a:ext cx="1064492"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light"/>
                  <a:ea typeface="+mn-ea"/>
                  <a:cs typeface="+mn-cs"/>
                </a:rPr>
                <a:t>Formulations</a:t>
              </a:r>
            </a:p>
          </p:txBody>
        </p:sp>
        <p:sp>
          <p:nvSpPr>
            <p:cNvPr id="344" name="Rectangle 343">
              <a:extLst>
                <a:ext uri="{FF2B5EF4-FFF2-40B4-BE49-F238E27FC236}">
                  <a16:creationId xmlns:a16="http://schemas.microsoft.com/office/drawing/2014/main" id="{2D993FAA-02EC-42CB-BB4C-D9BA5AA0DDEC}"/>
                </a:ext>
              </a:extLst>
            </p:cNvPr>
            <p:cNvSpPr/>
            <p:nvPr/>
          </p:nvSpPr>
          <p:spPr>
            <a:xfrm rot="16200000">
              <a:off x="3842496" y="2949687"/>
              <a:ext cx="90333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light"/>
                  <a:ea typeface="+mn-ea"/>
                  <a:cs typeface="+mn-cs"/>
                </a:rPr>
                <a:t>Packaging</a:t>
              </a:r>
            </a:p>
          </p:txBody>
        </p:sp>
        <p:sp>
          <p:nvSpPr>
            <p:cNvPr id="345" name="Rectangle 344">
              <a:extLst>
                <a:ext uri="{FF2B5EF4-FFF2-40B4-BE49-F238E27FC236}">
                  <a16:creationId xmlns:a16="http://schemas.microsoft.com/office/drawing/2014/main" id="{8E449405-A317-44AD-8A02-AE13DAF1958C}"/>
                </a:ext>
              </a:extLst>
            </p:cNvPr>
            <p:cNvSpPr/>
            <p:nvPr/>
          </p:nvSpPr>
          <p:spPr>
            <a:xfrm rot="16200000">
              <a:off x="4968502" y="2949687"/>
              <a:ext cx="90333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light"/>
                  <a:ea typeface="+mn-ea"/>
                  <a:cs typeface="+mn-cs"/>
                </a:rPr>
                <a:t>Conditions</a:t>
              </a:r>
            </a:p>
          </p:txBody>
        </p:sp>
        <p:sp>
          <p:nvSpPr>
            <p:cNvPr id="346" name="Star: 10 Points 345">
              <a:extLst>
                <a:ext uri="{FF2B5EF4-FFF2-40B4-BE49-F238E27FC236}">
                  <a16:creationId xmlns:a16="http://schemas.microsoft.com/office/drawing/2014/main" id="{49FC0F08-F467-48E7-8B66-6BD26AF9FBFA}"/>
                </a:ext>
              </a:extLst>
            </p:cNvPr>
            <p:cNvSpPr>
              <a:spLocks noChangeAspect="1"/>
            </p:cNvSpPr>
            <p:nvPr/>
          </p:nvSpPr>
          <p:spPr bwMode="auto">
            <a:xfrm>
              <a:off x="2244284" y="2116044"/>
              <a:ext cx="354140" cy="354153"/>
            </a:xfrm>
            <a:prstGeom prst="star10">
              <a:avLst>
                <a:gd name="adj" fmla="val 29199"/>
                <a:gd name="hf" fmla="val 105146"/>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light"/>
                  <a:ea typeface="+mn-ea"/>
                  <a:cs typeface="Segoe UI Semibold" panose="020B0702040204020203" pitchFamily="34" charset="0"/>
                </a:rPr>
                <a:t>!</a:t>
              </a:r>
            </a:p>
          </p:txBody>
        </p:sp>
        <p:sp>
          <p:nvSpPr>
            <p:cNvPr id="347" name="Star: 10 Points 346">
              <a:extLst>
                <a:ext uri="{FF2B5EF4-FFF2-40B4-BE49-F238E27FC236}">
                  <a16:creationId xmlns:a16="http://schemas.microsoft.com/office/drawing/2014/main" id="{6FFF5A49-BE05-4A5F-A05F-89D7BBE6203E}"/>
                </a:ext>
              </a:extLst>
            </p:cNvPr>
            <p:cNvSpPr>
              <a:spLocks noChangeAspect="1"/>
            </p:cNvSpPr>
            <p:nvPr/>
          </p:nvSpPr>
          <p:spPr bwMode="auto">
            <a:xfrm>
              <a:off x="4072910" y="2116044"/>
              <a:ext cx="354140" cy="354153"/>
            </a:xfrm>
            <a:prstGeom prst="star10">
              <a:avLst>
                <a:gd name="adj" fmla="val 29199"/>
                <a:gd name="hf" fmla="val 105146"/>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light"/>
                  <a:ea typeface="+mn-ea"/>
                  <a:cs typeface="Segoe UI Semibold" panose="020B0702040204020203" pitchFamily="34" charset="0"/>
                </a:rPr>
                <a:t>!</a:t>
              </a:r>
            </a:p>
          </p:txBody>
        </p:sp>
        <p:sp>
          <p:nvSpPr>
            <p:cNvPr id="348" name="Star: 10 Points 347">
              <a:extLst>
                <a:ext uri="{FF2B5EF4-FFF2-40B4-BE49-F238E27FC236}">
                  <a16:creationId xmlns:a16="http://schemas.microsoft.com/office/drawing/2014/main" id="{B6CC519F-DD4D-43B8-AC21-C4FF83C3D57E}"/>
                </a:ext>
              </a:extLst>
            </p:cNvPr>
            <p:cNvSpPr>
              <a:spLocks noChangeAspect="1"/>
            </p:cNvSpPr>
            <p:nvPr/>
          </p:nvSpPr>
          <p:spPr bwMode="auto">
            <a:xfrm>
              <a:off x="1322255" y="2116044"/>
              <a:ext cx="354140" cy="354153"/>
            </a:xfrm>
            <a:prstGeom prst="star10">
              <a:avLst>
                <a:gd name="adj" fmla="val 29199"/>
                <a:gd name="hf" fmla="val 105146"/>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light"/>
                  <a:ea typeface="+mn-ea"/>
                  <a:cs typeface="Segoe UI Semibold" panose="020B0702040204020203" pitchFamily="34" charset="0"/>
                </a:rPr>
                <a:t>!</a:t>
              </a:r>
            </a:p>
          </p:txBody>
        </p:sp>
        <p:sp>
          <p:nvSpPr>
            <p:cNvPr id="349" name="Star: 10 Points 348">
              <a:extLst>
                <a:ext uri="{FF2B5EF4-FFF2-40B4-BE49-F238E27FC236}">
                  <a16:creationId xmlns:a16="http://schemas.microsoft.com/office/drawing/2014/main" id="{350D404D-3F34-4817-9718-8DB0CF9E5836}"/>
                </a:ext>
              </a:extLst>
            </p:cNvPr>
            <p:cNvSpPr>
              <a:spLocks noChangeAspect="1"/>
            </p:cNvSpPr>
            <p:nvPr/>
          </p:nvSpPr>
          <p:spPr bwMode="auto">
            <a:xfrm>
              <a:off x="4992276" y="2116044"/>
              <a:ext cx="354140" cy="354153"/>
            </a:xfrm>
            <a:prstGeom prst="star10">
              <a:avLst>
                <a:gd name="adj" fmla="val 29199"/>
                <a:gd name="hf" fmla="val 105146"/>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light"/>
                  <a:ea typeface="+mn-ea"/>
                  <a:cs typeface="Segoe UI Semibold" panose="020B0702040204020203" pitchFamily="34" charset="0"/>
                </a:rPr>
                <a:t>!</a:t>
              </a:r>
            </a:p>
          </p:txBody>
        </p:sp>
        <p:cxnSp>
          <p:nvCxnSpPr>
            <p:cNvPr id="350" name="Straight Connector 4098">
              <a:extLst>
                <a:ext uri="{FF2B5EF4-FFF2-40B4-BE49-F238E27FC236}">
                  <a16:creationId xmlns:a16="http://schemas.microsoft.com/office/drawing/2014/main" id="{10816620-185B-4FD9-A7C9-5F4C67F83556}"/>
                </a:ext>
              </a:extLst>
            </p:cNvPr>
            <p:cNvCxnSpPr>
              <a:cxnSpLocks/>
              <a:stCxn id="358" idx="5"/>
              <a:endCxn id="357" idx="3"/>
            </p:cNvCxnSpPr>
            <p:nvPr/>
          </p:nvCxnSpPr>
          <p:spPr>
            <a:xfrm rot="16200000" flipH="1">
              <a:off x="2761054" y="3777205"/>
              <a:ext cx="11315" cy="714571"/>
            </a:xfrm>
            <a:prstGeom prst="curvedConnector3">
              <a:avLst>
                <a:gd name="adj1" fmla="val 2528890"/>
              </a:avLst>
            </a:prstGeom>
            <a:noFill/>
            <a:ln w="6350" cap="flat" cmpd="sng" algn="ctr">
              <a:solidFill>
                <a:srgbClr val="FFFFFF">
                  <a:lumMod val="75000"/>
                </a:srgbClr>
              </a:solidFill>
              <a:prstDash val="dash"/>
              <a:headEnd type="none" w="med" len="med"/>
              <a:tailEnd type="triangle" w="med" len="sm"/>
            </a:ln>
            <a:effectLst/>
          </p:spPr>
        </p:cxnSp>
        <p:cxnSp>
          <p:nvCxnSpPr>
            <p:cNvPr id="351" name="Straight Connector 4098">
              <a:extLst>
                <a:ext uri="{FF2B5EF4-FFF2-40B4-BE49-F238E27FC236}">
                  <a16:creationId xmlns:a16="http://schemas.microsoft.com/office/drawing/2014/main" id="{C8F2AC1B-B490-46BF-BB1C-CFB499184A55}"/>
                </a:ext>
              </a:extLst>
            </p:cNvPr>
            <p:cNvCxnSpPr>
              <a:cxnSpLocks/>
              <a:stCxn id="357" idx="7"/>
              <a:endCxn id="359" idx="1"/>
            </p:cNvCxnSpPr>
            <p:nvPr/>
          </p:nvCxnSpPr>
          <p:spPr>
            <a:xfrm rot="5400000" flipH="1" flipV="1">
              <a:off x="3873828" y="3378987"/>
              <a:ext cx="11315" cy="714570"/>
            </a:xfrm>
            <a:prstGeom prst="curvedConnector3">
              <a:avLst>
                <a:gd name="adj1" fmla="val 2528890"/>
              </a:avLst>
            </a:prstGeom>
            <a:noFill/>
            <a:ln w="6350" cap="flat" cmpd="sng" algn="ctr">
              <a:solidFill>
                <a:srgbClr val="FFFFFF">
                  <a:lumMod val="75000"/>
                </a:srgbClr>
              </a:solidFill>
              <a:prstDash val="dash"/>
              <a:headEnd type="none" w="med" len="med"/>
              <a:tailEnd type="triangle" w="med" len="sm"/>
            </a:ln>
            <a:effectLst/>
          </p:spPr>
        </p:cxnSp>
        <p:cxnSp>
          <p:nvCxnSpPr>
            <p:cNvPr id="352" name="Straight Connector 4098">
              <a:extLst>
                <a:ext uri="{FF2B5EF4-FFF2-40B4-BE49-F238E27FC236}">
                  <a16:creationId xmlns:a16="http://schemas.microsoft.com/office/drawing/2014/main" id="{E450456F-0F3C-4860-A325-BDD5B5E416EA}"/>
                </a:ext>
              </a:extLst>
            </p:cNvPr>
            <p:cNvCxnSpPr>
              <a:cxnSpLocks/>
              <a:stCxn id="359" idx="5"/>
              <a:endCxn id="360" idx="3"/>
            </p:cNvCxnSpPr>
            <p:nvPr/>
          </p:nvCxnSpPr>
          <p:spPr>
            <a:xfrm rot="16200000" flipH="1">
              <a:off x="4986602" y="3777206"/>
              <a:ext cx="11315" cy="714569"/>
            </a:xfrm>
            <a:prstGeom prst="curvedConnector3">
              <a:avLst>
                <a:gd name="adj1" fmla="val 2528890"/>
              </a:avLst>
            </a:prstGeom>
            <a:noFill/>
            <a:ln w="6350" cap="flat" cmpd="sng" algn="ctr">
              <a:solidFill>
                <a:srgbClr val="FFFFFF">
                  <a:lumMod val="75000"/>
                </a:srgbClr>
              </a:solidFill>
              <a:prstDash val="dash"/>
              <a:headEnd type="none" w="med" len="med"/>
              <a:tailEnd type="triangle" w="med" len="sm"/>
            </a:ln>
            <a:effectLst/>
          </p:spPr>
        </p:cxnSp>
        <p:sp>
          <p:nvSpPr>
            <p:cNvPr id="353" name="Star: 10 Points 352">
              <a:extLst>
                <a:ext uri="{FF2B5EF4-FFF2-40B4-BE49-F238E27FC236}">
                  <a16:creationId xmlns:a16="http://schemas.microsoft.com/office/drawing/2014/main" id="{C8B8B8A8-BCFB-4062-B647-2089A3A395D6}"/>
                </a:ext>
              </a:extLst>
            </p:cNvPr>
            <p:cNvSpPr>
              <a:spLocks noChangeAspect="1"/>
            </p:cNvSpPr>
            <p:nvPr/>
          </p:nvSpPr>
          <p:spPr bwMode="auto">
            <a:xfrm>
              <a:off x="1490956" y="3277552"/>
              <a:ext cx="354140" cy="354153"/>
            </a:xfrm>
            <a:prstGeom prst="star10">
              <a:avLst>
                <a:gd name="adj" fmla="val 29199"/>
                <a:gd name="hf" fmla="val 105146"/>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light"/>
                  <a:ea typeface="+mn-ea"/>
                  <a:cs typeface="Segoe UI Semibold" panose="020B0702040204020203" pitchFamily="34" charset="0"/>
                </a:rPr>
                <a:t>!</a:t>
              </a:r>
            </a:p>
          </p:txBody>
        </p:sp>
        <p:sp>
          <p:nvSpPr>
            <p:cNvPr id="354" name="Star: 10 Points 353">
              <a:extLst>
                <a:ext uri="{FF2B5EF4-FFF2-40B4-BE49-F238E27FC236}">
                  <a16:creationId xmlns:a16="http://schemas.microsoft.com/office/drawing/2014/main" id="{9D135168-1D55-4820-89E4-8324694FFAA9}"/>
                </a:ext>
              </a:extLst>
            </p:cNvPr>
            <p:cNvSpPr>
              <a:spLocks noChangeAspect="1"/>
            </p:cNvSpPr>
            <p:nvPr/>
          </p:nvSpPr>
          <p:spPr bwMode="auto">
            <a:xfrm>
              <a:off x="2625380" y="4238372"/>
              <a:ext cx="354140" cy="354153"/>
            </a:xfrm>
            <a:prstGeom prst="star10">
              <a:avLst>
                <a:gd name="adj" fmla="val 29199"/>
                <a:gd name="hf" fmla="val 105146"/>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light"/>
                  <a:ea typeface="+mn-ea"/>
                  <a:cs typeface="Segoe UI Semibold" panose="020B0702040204020203" pitchFamily="34" charset="0"/>
                </a:rPr>
                <a:t>!</a:t>
              </a:r>
            </a:p>
          </p:txBody>
        </p:sp>
        <p:sp>
          <p:nvSpPr>
            <p:cNvPr id="355" name="Star: 10 Points 354">
              <a:extLst>
                <a:ext uri="{FF2B5EF4-FFF2-40B4-BE49-F238E27FC236}">
                  <a16:creationId xmlns:a16="http://schemas.microsoft.com/office/drawing/2014/main" id="{5984238A-CD1E-4BF0-A470-6877D5033B35}"/>
                </a:ext>
              </a:extLst>
            </p:cNvPr>
            <p:cNvSpPr>
              <a:spLocks noChangeAspect="1"/>
            </p:cNvSpPr>
            <p:nvPr/>
          </p:nvSpPr>
          <p:spPr bwMode="auto">
            <a:xfrm>
              <a:off x="3718814" y="3309302"/>
              <a:ext cx="354140" cy="354153"/>
            </a:xfrm>
            <a:prstGeom prst="star10">
              <a:avLst>
                <a:gd name="adj" fmla="val 29199"/>
                <a:gd name="hf" fmla="val 105146"/>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light"/>
                  <a:ea typeface="+mn-ea"/>
                  <a:cs typeface="Segoe UI Semibold" panose="020B0702040204020203" pitchFamily="34" charset="0"/>
                </a:rPr>
                <a:t>!</a:t>
              </a:r>
            </a:p>
          </p:txBody>
        </p:sp>
        <p:sp>
          <p:nvSpPr>
            <p:cNvPr id="356" name="Oval 355">
              <a:extLst>
                <a:ext uri="{FF2B5EF4-FFF2-40B4-BE49-F238E27FC236}">
                  <a16:creationId xmlns:a16="http://schemas.microsoft.com/office/drawing/2014/main" id="{A6C96514-65EA-4FF8-BE35-82A64C4970EC}"/>
                </a:ext>
              </a:extLst>
            </p:cNvPr>
            <p:cNvSpPr/>
            <p:nvPr/>
          </p:nvSpPr>
          <p:spPr bwMode="auto">
            <a:xfrm>
              <a:off x="829306" y="3653798"/>
              <a:ext cx="563146" cy="563166"/>
            </a:xfrm>
            <a:prstGeom prst="ellipse">
              <a:avLst/>
            </a:prstGeom>
            <a:noFill/>
            <a:ln w="12700" cap="flat" cmpd="sng" algn="ctr">
              <a:solidFill>
                <a:srgbClr val="50E6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7" name="Oval 356">
              <a:extLst>
                <a:ext uri="{FF2B5EF4-FFF2-40B4-BE49-F238E27FC236}">
                  <a16:creationId xmlns:a16="http://schemas.microsoft.com/office/drawing/2014/main" id="{0A56DA9A-7519-4804-94BE-F148CBB6466C}"/>
                </a:ext>
              </a:extLst>
            </p:cNvPr>
            <p:cNvSpPr/>
            <p:nvPr/>
          </p:nvSpPr>
          <p:spPr bwMode="auto">
            <a:xfrm>
              <a:off x="3035869" y="3653798"/>
              <a:ext cx="563146" cy="563166"/>
            </a:xfrm>
            <a:prstGeom prst="ellipse">
              <a:avLst/>
            </a:prstGeom>
            <a:noFill/>
            <a:ln w="12700" cap="flat" cmpd="sng" algn="ctr">
              <a:solidFill>
                <a:srgbClr val="50E6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8" name="Oval 357">
              <a:extLst>
                <a:ext uri="{FF2B5EF4-FFF2-40B4-BE49-F238E27FC236}">
                  <a16:creationId xmlns:a16="http://schemas.microsoft.com/office/drawing/2014/main" id="{6C6F1ED1-EDB6-492D-A37A-7F04ED9E97B7}"/>
                </a:ext>
              </a:extLst>
            </p:cNvPr>
            <p:cNvSpPr/>
            <p:nvPr/>
          </p:nvSpPr>
          <p:spPr bwMode="auto">
            <a:xfrm>
              <a:off x="1923093" y="3653798"/>
              <a:ext cx="563146" cy="563166"/>
            </a:xfrm>
            <a:prstGeom prst="ellipse">
              <a:avLst/>
            </a:prstGeom>
            <a:noFill/>
            <a:ln w="12700" cap="flat" cmpd="sng" algn="ctr">
              <a:solidFill>
                <a:srgbClr val="50E6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9" name="Oval 358">
              <a:extLst>
                <a:ext uri="{FF2B5EF4-FFF2-40B4-BE49-F238E27FC236}">
                  <a16:creationId xmlns:a16="http://schemas.microsoft.com/office/drawing/2014/main" id="{CE70884D-60DC-4F8A-833A-2E3807B6F5FC}"/>
                </a:ext>
              </a:extLst>
            </p:cNvPr>
            <p:cNvSpPr/>
            <p:nvPr/>
          </p:nvSpPr>
          <p:spPr bwMode="auto">
            <a:xfrm>
              <a:off x="4148643" y="3653798"/>
              <a:ext cx="563146" cy="563166"/>
            </a:xfrm>
            <a:prstGeom prst="ellipse">
              <a:avLst/>
            </a:prstGeom>
            <a:noFill/>
            <a:ln w="12700" cap="flat" cmpd="sng" algn="ctr">
              <a:solidFill>
                <a:srgbClr val="50E6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0" name="Oval 359">
              <a:extLst>
                <a:ext uri="{FF2B5EF4-FFF2-40B4-BE49-F238E27FC236}">
                  <a16:creationId xmlns:a16="http://schemas.microsoft.com/office/drawing/2014/main" id="{9CABD01F-D5D0-412F-9CE7-83028D431C66}"/>
                </a:ext>
              </a:extLst>
            </p:cNvPr>
            <p:cNvSpPr/>
            <p:nvPr/>
          </p:nvSpPr>
          <p:spPr bwMode="auto">
            <a:xfrm>
              <a:off x="5261416" y="3653798"/>
              <a:ext cx="563146" cy="563166"/>
            </a:xfrm>
            <a:prstGeom prst="ellipse">
              <a:avLst/>
            </a:prstGeom>
            <a:noFill/>
            <a:ln w="12700" cap="flat" cmpd="sng" algn="ctr">
              <a:solidFill>
                <a:srgbClr val="50E6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1" name="Oval 360">
              <a:extLst>
                <a:ext uri="{FF2B5EF4-FFF2-40B4-BE49-F238E27FC236}">
                  <a16:creationId xmlns:a16="http://schemas.microsoft.com/office/drawing/2014/main" id="{2FCC725B-F0A4-4B72-8EEC-36BA5DA0AE16}"/>
                </a:ext>
              </a:extLst>
            </p:cNvPr>
            <p:cNvSpPr/>
            <p:nvPr/>
          </p:nvSpPr>
          <p:spPr bwMode="auto">
            <a:xfrm>
              <a:off x="3076034" y="1995371"/>
              <a:ext cx="482631" cy="482650"/>
            </a:xfrm>
            <a:prstGeom prst="ellipse">
              <a:avLst/>
            </a:prstGeom>
            <a:noFill/>
            <a:ln w="12700" cap="flat" cmpd="sng" algn="ctr">
              <a:solidFill>
                <a:srgbClr val="50E6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362" name="server">
              <a:extLst>
                <a:ext uri="{FF2B5EF4-FFF2-40B4-BE49-F238E27FC236}">
                  <a16:creationId xmlns:a16="http://schemas.microsoft.com/office/drawing/2014/main" id="{DE7F3787-DEBA-4D8F-8639-FFD3A9EEBC34}"/>
                </a:ext>
                <a:ext uri="{C183D7F6-B498-43B3-948B-1728B52AA6E4}">
                  <adec:decorative xmlns:adec="http://schemas.microsoft.com/office/drawing/2017/decorative" val="1"/>
                </a:ext>
              </a:extLst>
            </p:cNvPr>
            <p:cNvGrpSpPr/>
            <p:nvPr/>
          </p:nvGrpSpPr>
          <p:grpSpPr>
            <a:xfrm>
              <a:off x="3170738" y="2103021"/>
              <a:ext cx="325860" cy="244404"/>
              <a:chOff x="2589870" y="1219200"/>
              <a:chExt cx="491915" cy="386692"/>
            </a:xfrm>
          </p:grpSpPr>
          <p:sp>
            <p:nvSpPr>
              <p:cNvPr id="387" name="Freeform 13">
                <a:extLst>
                  <a:ext uri="{FF2B5EF4-FFF2-40B4-BE49-F238E27FC236}">
                    <a16:creationId xmlns:a16="http://schemas.microsoft.com/office/drawing/2014/main" id="{C049EA9F-0B77-492C-876C-F84B5FB88B64}"/>
                  </a:ext>
                </a:extLst>
              </p:cNvPr>
              <p:cNvSpPr>
                <a:spLocks/>
              </p:cNvSpPr>
              <p:nvPr/>
            </p:nvSpPr>
            <p:spPr bwMode="auto">
              <a:xfrm>
                <a:off x="2589870" y="1219200"/>
                <a:ext cx="455086" cy="386692"/>
              </a:xfrm>
              <a:custGeom>
                <a:avLst/>
                <a:gdLst>
                  <a:gd name="T0" fmla="*/ 452 w 466"/>
                  <a:gd name="T1" fmla="*/ 396 h 396"/>
                  <a:gd name="T2" fmla="*/ 14 w 466"/>
                  <a:gd name="T3" fmla="*/ 396 h 396"/>
                  <a:gd name="T4" fmla="*/ 0 w 466"/>
                  <a:gd name="T5" fmla="*/ 382 h 396"/>
                  <a:gd name="T6" fmla="*/ 0 w 466"/>
                  <a:gd name="T7" fmla="*/ 14 h 396"/>
                  <a:gd name="T8" fmla="*/ 14 w 466"/>
                  <a:gd name="T9" fmla="*/ 0 h 396"/>
                  <a:gd name="T10" fmla="*/ 452 w 466"/>
                  <a:gd name="T11" fmla="*/ 0 h 396"/>
                  <a:gd name="T12" fmla="*/ 466 w 466"/>
                  <a:gd name="T13" fmla="*/ 14 h 396"/>
                  <a:gd name="T14" fmla="*/ 466 w 466"/>
                  <a:gd name="T15" fmla="*/ 382 h 396"/>
                  <a:gd name="T16" fmla="*/ 452 w 466"/>
                  <a:gd name="T17"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88" name="Rectangle 14">
                <a:extLst>
                  <a:ext uri="{FF2B5EF4-FFF2-40B4-BE49-F238E27FC236}">
                    <a16:creationId xmlns:a16="http://schemas.microsoft.com/office/drawing/2014/main" id="{593B9AD0-7670-4320-B138-FF305572214F}"/>
                  </a:ext>
                </a:extLst>
              </p:cNvPr>
              <p:cNvSpPr>
                <a:spLocks noChangeArrowheads="1"/>
              </p:cNvSpPr>
              <p:nvPr/>
            </p:nvSpPr>
            <p:spPr bwMode="auto">
              <a:xfrm>
                <a:off x="2968670" y="1379664"/>
                <a:ext cx="30251" cy="1894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89" name="Rectangle 15">
                <a:extLst>
                  <a:ext uri="{FF2B5EF4-FFF2-40B4-BE49-F238E27FC236}">
                    <a16:creationId xmlns:a16="http://schemas.microsoft.com/office/drawing/2014/main" id="{26753A88-8514-4921-8459-770B2ECC2BE1}"/>
                  </a:ext>
                </a:extLst>
              </p:cNvPr>
              <p:cNvSpPr>
                <a:spLocks noChangeArrowheads="1"/>
              </p:cNvSpPr>
              <p:nvPr/>
            </p:nvSpPr>
            <p:spPr bwMode="auto">
              <a:xfrm>
                <a:off x="2926581" y="1424383"/>
                <a:ext cx="30251" cy="14468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90" name="Rectangle 16">
                <a:extLst>
                  <a:ext uri="{FF2B5EF4-FFF2-40B4-BE49-F238E27FC236}">
                    <a16:creationId xmlns:a16="http://schemas.microsoft.com/office/drawing/2014/main" id="{1DC506CF-EE8E-4720-B356-A5479A506345}"/>
                  </a:ext>
                </a:extLst>
              </p:cNvPr>
              <p:cNvSpPr>
                <a:spLocks noChangeArrowheads="1"/>
              </p:cNvSpPr>
              <p:nvPr/>
            </p:nvSpPr>
            <p:spPr bwMode="auto">
              <a:xfrm>
                <a:off x="2884492" y="1476994"/>
                <a:ext cx="30251" cy="9206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91" name="Rectangle 17">
                <a:extLst>
                  <a:ext uri="{FF2B5EF4-FFF2-40B4-BE49-F238E27FC236}">
                    <a16:creationId xmlns:a16="http://schemas.microsoft.com/office/drawing/2014/main" id="{76F6C8CD-B962-4605-908E-523A294026A1}"/>
                  </a:ext>
                </a:extLst>
              </p:cNvPr>
              <p:cNvSpPr>
                <a:spLocks noChangeArrowheads="1"/>
              </p:cNvSpPr>
              <p:nvPr/>
            </p:nvSpPr>
            <p:spPr bwMode="auto">
              <a:xfrm>
                <a:off x="2842403" y="1461211"/>
                <a:ext cx="30251" cy="10785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92" name="Rectangle 18">
                <a:extLst>
                  <a:ext uri="{FF2B5EF4-FFF2-40B4-BE49-F238E27FC236}">
                    <a16:creationId xmlns:a16="http://schemas.microsoft.com/office/drawing/2014/main" id="{8415FEC9-C147-4996-A711-DD1F50D81B2D}"/>
                  </a:ext>
                </a:extLst>
              </p:cNvPr>
              <p:cNvSpPr>
                <a:spLocks noChangeArrowheads="1"/>
              </p:cNvSpPr>
              <p:nvPr/>
            </p:nvSpPr>
            <p:spPr bwMode="auto">
              <a:xfrm>
                <a:off x="2800315" y="1496724"/>
                <a:ext cx="30251" cy="7234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93" name="Rectangle 19">
                <a:extLst>
                  <a:ext uri="{FF2B5EF4-FFF2-40B4-BE49-F238E27FC236}">
                    <a16:creationId xmlns:a16="http://schemas.microsoft.com/office/drawing/2014/main" id="{E6203A0A-BC12-4890-958D-B6A011C5E726}"/>
                  </a:ext>
                </a:extLst>
              </p:cNvPr>
              <p:cNvSpPr>
                <a:spLocks noChangeArrowheads="1"/>
              </p:cNvSpPr>
              <p:nvPr/>
            </p:nvSpPr>
            <p:spPr bwMode="auto">
              <a:xfrm>
                <a:off x="2968670" y="1402024"/>
                <a:ext cx="30251" cy="1670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94" name="Rectangle 20">
                <a:extLst>
                  <a:ext uri="{FF2B5EF4-FFF2-40B4-BE49-F238E27FC236}">
                    <a16:creationId xmlns:a16="http://schemas.microsoft.com/office/drawing/2014/main" id="{2429AA6E-590D-40B5-94D9-14F74030E919}"/>
                  </a:ext>
                </a:extLst>
              </p:cNvPr>
              <p:cNvSpPr>
                <a:spLocks noChangeArrowheads="1"/>
              </p:cNvSpPr>
              <p:nvPr/>
            </p:nvSpPr>
            <p:spPr bwMode="auto">
              <a:xfrm>
                <a:off x="2926581" y="1448058"/>
                <a:ext cx="30251" cy="1210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95" name="Rectangle 21">
                <a:extLst>
                  <a:ext uri="{FF2B5EF4-FFF2-40B4-BE49-F238E27FC236}">
                    <a16:creationId xmlns:a16="http://schemas.microsoft.com/office/drawing/2014/main" id="{81022643-EEB5-44F5-AE84-032C16A784F1}"/>
                  </a:ext>
                </a:extLst>
              </p:cNvPr>
              <p:cNvSpPr>
                <a:spLocks noChangeArrowheads="1"/>
              </p:cNvSpPr>
              <p:nvPr/>
            </p:nvSpPr>
            <p:spPr bwMode="auto">
              <a:xfrm>
                <a:off x="2884492" y="1496724"/>
                <a:ext cx="30251" cy="723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96" name="Rectangle 22">
                <a:extLst>
                  <a:ext uri="{FF2B5EF4-FFF2-40B4-BE49-F238E27FC236}">
                    <a16:creationId xmlns:a16="http://schemas.microsoft.com/office/drawing/2014/main" id="{95587CA2-666F-4ECF-9AAE-901C4B4638F4}"/>
                  </a:ext>
                </a:extLst>
              </p:cNvPr>
              <p:cNvSpPr>
                <a:spLocks noChangeArrowheads="1"/>
              </p:cNvSpPr>
              <p:nvPr/>
            </p:nvSpPr>
            <p:spPr bwMode="auto">
              <a:xfrm>
                <a:off x="2842403" y="1526975"/>
                <a:ext cx="30251" cy="420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97" name="Rectangle 23">
                <a:extLst>
                  <a:ext uri="{FF2B5EF4-FFF2-40B4-BE49-F238E27FC236}">
                    <a16:creationId xmlns:a16="http://schemas.microsoft.com/office/drawing/2014/main" id="{E4E6E692-175D-4C2B-AFEC-469F1F4250F0}"/>
                  </a:ext>
                </a:extLst>
              </p:cNvPr>
              <p:cNvSpPr>
                <a:spLocks noChangeArrowheads="1"/>
              </p:cNvSpPr>
              <p:nvPr/>
            </p:nvSpPr>
            <p:spPr bwMode="auto">
              <a:xfrm>
                <a:off x="2800315" y="1544074"/>
                <a:ext cx="30251" cy="249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98" name="Freeform 24">
                <a:extLst>
                  <a:ext uri="{FF2B5EF4-FFF2-40B4-BE49-F238E27FC236}">
                    <a16:creationId xmlns:a16="http://schemas.microsoft.com/office/drawing/2014/main" id="{C85FE650-53FE-4E57-97FC-B8E9766F81FC}"/>
                  </a:ext>
                </a:extLst>
              </p:cNvPr>
              <p:cNvSpPr>
                <a:spLocks/>
              </p:cNvSpPr>
              <p:nvPr/>
            </p:nvSpPr>
            <p:spPr bwMode="auto">
              <a:xfrm>
                <a:off x="2798999" y="1309954"/>
                <a:ext cx="199922" cy="147311"/>
              </a:xfrm>
              <a:custGeom>
                <a:avLst/>
                <a:gdLst>
                  <a:gd name="T0" fmla="*/ 170 w 205"/>
                  <a:gd name="T1" fmla="*/ 0 h 152"/>
                  <a:gd name="T2" fmla="*/ 164 w 205"/>
                  <a:gd name="T3" fmla="*/ 6 h 152"/>
                  <a:gd name="T4" fmla="*/ 170 w 205"/>
                  <a:gd name="T5" fmla="*/ 12 h 152"/>
                  <a:gd name="T6" fmla="*/ 185 w 205"/>
                  <a:gd name="T7" fmla="*/ 12 h 152"/>
                  <a:gd name="T8" fmla="*/ 99 w 205"/>
                  <a:gd name="T9" fmla="*/ 98 h 152"/>
                  <a:gd name="T10" fmla="*/ 77 w 205"/>
                  <a:gd name="T11" fmla="*/ 75 h 152"/>
                  <a:gd name="T12" fmla="*/ 73 w 205"/>
                  <a:gd name="T13" fmla="*/ 73 h 152"/>
                  <a:gd name="T14" fmla="*/ 73 w 205"/>
                  <a:gd name="T15" fmla="*/ 73 h 152"/>
                  <a:gd name="T16" fmla="*/ 68 w 205"/>
                  <a:gd name="T17" fmla="*/ 75 h 152"/>
                  <a:gd name="T18" fmla="*/ 3 w 205"/>
                  <a:gd name="T19" fmla="*/ 142 h 152"/>
                  <a:gd name="T20" fmla="*/ 3 w 205"/>
                  <a:gd name="T21" fmla="*/ 150 h 152"/>
                  <a:gd name="T22" fmla="*/ 7 w 205"/>
                  <a:gd name="T23" fmla="*/ 152 h 152"/>
                  <a:gd name="T24" fmla="*/ 11 w 205"/>
                  <a:gd name="T25" fmla="*/ 150 h 152"/>
                  <a:gd name="T26" fmla="*/ 73 w 205"/>
                  <a:gd name="T27" fmla="*/ 88 h 152"/>
                  <a:gd name="T28" fmla="*/ 95 w 205"/>
                  <a:gd name="T29" fmla="*/ 111 h 152"/>
                  <a:gd name="T30" fmla="*/ 99 w 205"/>
                  <a:gd name="T31" fmla="*/ 113 h 152"/>
                  <a:gd name="T32" fmla="*/ 104 w 205"/>
                  <a:gd name="T33" fmla="*/ 111 h 152"/>
                  <a:gd name="T34" fmla="*/ 193 w 205"/>
                  <a:gd name="T35" fmla="*/ 21 h 152"/>
                  <a:gd name="T36" fmla="*/ 193 w 205"/>
                  <a:gd name="T37" fmla="*/ 35 h 152"/>
                  <a:gd name="T38" fmla="*/ 199 w 205"/>
                  <a:gd name="T39" fmla="*/ 41 h 152"/>
                  <a:gd name="T40" fmla="*/ 205 w 205"/>
                  <a:gd name="T41" fmla="*/ 35 h 152"/>
                  <a:gd name="T42" fmla="*/ 205 w 205"/>
                  <a:gd name="T43" fmla="*/ 0 h 152"/>
                  <a:gd name="T44" fmla="*/ 170 w 205"/>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99" name="Freeform 25">
                <a:extLst>
                  <a:ext uri="{FF2B5EF4-FFF2-40B4-BE49-F238E27FC236}">
                    <a16:creationId xmlns:a16="http://schemas.microsoft.com/office/drawing/2014/main" id="{7FFFD6E8-BF30-42AF-B1D9-D090E80EE807}"/>
                  </a:ext>
                </a:extLst>
              </p:cNvPr>
              <p:cNvSpPr>
                <a:spLocks noEditPoints="1"/>
              </p:cNvSpPr>
              <p:nvPr/>
            </p:nvSpPr>
            <p:spPr bwMode="auto">
              <a:xfrm>
                <a:off x="2798999" y="1308639"/>
                <a:ext cx="201238" cy="149942"/>
              </a:xfrm>
              <a:custGeom>
                <a:avLst/>
                <a:gdLst>
                  <a:gd name="T0" fmla="*/ 73 w 206"/>
                  <a:gd name="T1" fmla="*/ 75 h 154"/>
                  <a:gd name="T2" fmla="*/ 69 w 206"/>
                  <a:gd name="T3" fmla="*/ 77 h 154"/>
                  <a:gd name="T4" fmla="*/ 3 w 206"/>
                  <a:gd name="T5" fmla="*/ 143 h 154"/>
                  <a:gd name="T6" fmla="*/ 2 w 206"/>
                  <a:gd name="T7" fmla="*/ 147 h 154"/>
                  <a:gd name="T8" fmla="*/ 3 w 206"/>
                  <a:gd name="T9" fmla="*/ 150 h 154"/>
                  <a:gd name="T10" fmla="*/ 11 w 206"/>
                  <a:gd name="T11" fmla="*/ 150 h 154"/>
                  <a:gd name="T12" fmla="*/ 73 w 206"/>
                  <a:gd name="T13" fmla="*/ 88 h 154"/>
                  <a:gd name="T14" fmla="*/ 96 w 206"/>
                  <a:gd name="T15" fmla="*/ 111 h 154"/>
                  <a:gd name="T16" fmla="*/ 100 w 206"/>
                  <a:gd name="T17" fmla="*/ 113 h 154"/>
                  <a:gd name="T18" fmla="*/ 103 w 206"/>
                  <a:gd name="T19" fmla="*/ 111 h 154"/>
                  <a:gd name="T20" fmla="*/ 194 w 206"/>
                  <a:gd name="T21" fmla="*/ 19 h 154"/>
                  <a:gd name="T22" fmla="*/ 194 w 206"/>
                  <a:gd name="T23" fmla="*/ 36 h 154"/>
                  <a:gd name="T24" fmla="*/ 199 w 206"/>
                  <a:gd name="T25" fmla="*/ 41 h 154"/>
                  <a:gd name="T26" fmla="*/ 204 w 206"/>
                  <a:gd name="T27" fmla="*/ 36 h 154"/>
                  <a:gd name="T28" fmla="*/ 204 w 206"/>
                  <a:gd name="T29" fmla="*/ 2 h 154"/>
                  <a:gd name="T30" fmla="*/ 170 w 206"/>
                  <a:gd name="T31" fmla="*/ 2 h 154"/>
                  <a:gd name="T32" fmla="*/ 165 w 206"/>
                  <a:gd name="T33" fmla="*/ 7 h 154"/>
                  <a:gd name="T34" fmla="*/ 170 w 206"/>
                  <a:gd name="T35" fmla="*/ 12 h 154"/>
                  <a:gd name="T36" fmla="*/ 187 w 206"/>
                  <a:gd name="T37" fmla="*/ 12 h 154"/>
                  <a:gd name="T38" fmla="*/ 99 w 206"/>
                  <a:gd name="T39" fmla="*/ 101 h 154"/>
                  <a:gd name="T40" fmla="*/ 76 w 206"/>
                  <a:gd name="T41" fmla="*/ 77 h 154"/>
                  <a:gd name="T42" fmla="*/ 73 w 206"/>
                  <a:gd name="T43" fmla="*/ 75 h 154"/>
                  <a:gd name="T44" fmla="*/ 7 w 206"/>
                  <a:gd name="T45" fmla="*/ 154 h 154"/>
                  <a:gd name="T46" fmla="*/ 2 w 206"/>
                  <a:gd name="T47" fmla="*/ 152 h 154"/>
                  <a:gd name="T48" fmla="*/ 0 w 206"/>
                  <a:gd name="T49" fmla="*/ 147 h 154"/>
                  <a:gd name="T50" fmla="*/ 2 w 206"/>
                  <a:gd name="T51" fmla="*/ 142 h 154"/>
                  <a:gd name="T52" fmla="*/ 68 w 206"/>
                  <a:gd name="T53" fmla="*/ 75 h 154"/>
                  <a:gd name="T54" fmla="*/ 78 w 206"/>
                  <a:gd name="T55" fmla="*/ 76 h 154"/>
                  <a:gd name="T56" fmla="*/ 99 w 206"/>
                  <a:gd name="T57" fmla="*/ 98 h 154"/>
                  <a:gd name="T58" fmla="*/ 182 w 206"/>
                  <a:gd name="T59" fmla="*/ 14 h 154"/>
                  <a:gd name="T60" fmla="*/ 170 w 206"/>
                  <a:gd name="T61" fmla="*/ 14 h 154"/>
                  <a:gd name="T62" fmla="*/ 163 w 206"/>
                  <a:gd name="T63" fmla="*/ 7 h 154"/>
                  <a:gd name="T64" fmla="*/ 170 w 206"/>
                  <a:gd name="T65" fmla="*/ 0 h 154"/>
                  <a:gd name="T66" fmla="*/ 206 w 206"/>
                  <a:gd name="T67" fmla="*/ 0 h 154"/>
                  <a:gd name="T68" fmla="*/ 206 w 206"/>
                  <a:gd name="T69" fmla="*/ 36 h 154"/>
                  <a:gd name="T70" fmla="*/ 199 w 206"/>
                  <a:gd name="T71" fmla="*/ 43 h 154"/>
                  <a:gd name="T72" fmla="*/ 192 w 206"/>
                  <a:gd name="T73" fmla="*/ 36 h 154"/>
                  <a:gd name="T74" fmla="*/ 192 w 206"/>
                  <a:gd name="T75" fmla="*/ 24 h 154"/>
                  <a:gd name="T76" fmla="*/ 104 w 206"/>
                  <a:gd name="T77" fmla="*/ 113 h 154"/>
                  <a:gd name="T78" fmla="*/ 99 w 206"/>
                  <a:gd name="T79" fmla="*/ 115 h 154"/>
                  <a:gd name="T80" fmla="*/ 94 w 206"/>
                  <a:gd name="T81" fmla="*/ 113 h 154"/>
                  <a:gd name="T82" fmla="*/ 73 w 206"/>
                  <a:gd name="T83" fmla="*/ 90 h 154"/>
                  <a:gd name="T84" fmla="*/ 12 w 206"/>
                  <a:gd name="T85" fmla="*/ 152 h 154"/>
                  <a:gd name="T86" fmla="*/ 7 w 206"/>
                  <a:gd name="T8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6" h="154">
                    <a:moveTo>
                      <a:pt x="73" y="75"/>
                    </a:moveTo>
                    <a:cubicBezTo>
                      <a:pt x="71" y="75"/>
                      <a:pt x="70" y="76"/>
                      <a:pt x="69" y="77"/>
                    </a:cubicBezTo>
                    <a:cubicBezTo>
                      <a:pt x="3" y="143"/>
                      <a:pt x="3" y="143"/>
                      <a:pt x="3" y="143"/>
                    </a:cubicBezTo>
                    <a:cubicBezTo>
                      <a:pt x="2" y="144"/>
                      <a:pt x="2" y="145"/>
                      <a:pt x="2" y="147"/>
                    </a:cubicBezTo>
                    <a:cubicBezTo>
                      <a:pt x="2" y="148"/>
                      <a:pt x="2" y="149"/>
                      <a:pt x="3" y="150"/>
                    </a:cubicBezTo>
                    <a:cubicBezTo>
                      <a:pt x="5" y="152"/>
                      <a:pt x="9" y="152"/>
                      <a:pt x="11" y="150"/>
                    </a:cubicBezTo>
                    <a:cubicBezTo>
                      <a:pt x="73" y="88"/>
                      <a:pt x="73" y="88"/>
                      <a:pt x="73" y="88"/>
                    </a:cubicBezTo>
                    <a:cubicBezTo>
                      <a:pt x="96" y="111"/>
                      <a:pt x="96" y="111"/>
                      <a:pt x="96" y="111"/>
                    </a:cubicBezTo>
                    <a:cubicBezTo>
                      <a:pt x="97" y="112"/>
                      <a:pt x="98" y="113"/>
                      <a:pt x="100" y="113"/>
                    </a:cubicBezTo>
                    <a:cubicBezTo>
                      <a:pt x="101" y="113"/>
                      <a:pt x="102" y="112"/>
                      <a:pt x="103" y="111"/>
                    </a:cubicBezTo>
                    <a:cubicBezTo>
                      <a:pt x="194" y="19"/>
                      <a:pt x="194" y="19"/>
                      <a:pt x="194" y="19"/>
                    </a:cubicBezTo>
                    <a:cubicBezTo>
                      <a:pt x="194" y="36"/>
                      <a:pt x="194" y="36"/>
                      <a:pt x="194" y="36"/>
                    </a:cubicBezTo>
                    <a:cubicBezTo>
                      <a:pt x="194" y="38"/>
                      <a:pt x="196" y="41"/>
                      <a:pt x="199" y="41"/>
                    </a:cubicBezTo>
                    <a:cubicBezTo>
                      <a:pt x="202" y="41"/>
                      <a:pt x="204" y="38"/>
                      <a:pt x="204" y="36"/>
                    </a:cubicBezTo>
                    <a:cubicBezTo>
                      <a:pt x="204" y="2"/>
                      <a:pt x="204" y="2"/>
                      <a:pt x="204" y="2"/>
                    </a:cubicBezTo>
                    <a:cubicBezTo>
                      <a:pt x="170" y="2"/>
                      <a:pt x="170" y="2"/>
                      <a:pt x="170" y="2"/>
                    </a:cubicBezTo>
                    <a:cubicBezTo>
                      <a:pt x="168" y="2"/>
                      <a:pt x="165" y="4"/>
                      <a:pt x="165" y="7"/>
                    </a:cubicBezTo>
                    <a:cubicBezTo>
                      <a:pt x="165" y="10"/>
                      <a:pt x="168" y="12"/>
                      <a:pt x="170" y="12"/>
                    </a:cubicBezTo>
                    <a:cubicBezTo>
                      <a:pt x="187" y="12"/>
                      <a:pt x="187" y="12"/>
                      <a:pt x="187" y="12"/>
                    </a:cubicBezTo>
                    <a:cubicBezTo>
                      <a:pt x="99" y="101"/>
                      <a:pt x="99" y="101"/>
                      <a:pt x="99" y="101"/>
                    </a:cubicBezTo>
                    <a:cubicBezTo>
                      <a:pt x="76" y="77"/>
                      <a:pt x="76" y="77"/>
                      <a:pt x="76" y="77"/>
                    </a:cubicBezTo>
                    <a:cubicBezTo>
                      <a:pt x="75" y="76"/>
                      <a:pt x="74" y="75"/>
                      <a:pt x="73" y="75"/>
                    </a:cubicBezTo>
                    <a:close/>
                    <a:moveTo>
                      <a:pt x="7" y="154"/>
                    </a:moveTo>
                    <a:cubicBezTo>
                      <a:pt x="5" y="154"/>
                      <a:pt x="3" y="153"/>
                      <a:pt x="2" y="152"/>
                    </a:cubicBezTo>
                    <a:cubicBezTo>
                      <a:pt x="1" y="150"/>
                      <a:pt x="0" y="149"/>
                      <a:pt x="0" y="147"/>
                    </a:cubicBezTo>
                    <a:cubicBezTo>
                      <a:pt x="0" y="145"/>
                      <a:pt x="1" y="143"/>
                      <a:pt x="2" y="142"/>
                    </a:cubicBezTo>
                    <a:cubicBezTo>
                      <a:pt x="68" y="75"/>
                      <a:pt x="68" y="75"/>
                      <a:pt x="68" y="75"/>
                    </a:cubicBezTo>
                    <a:cubicBezTo>
                      <a:pt x="70" y="73"/>
                      <a:pt x="75" y="73"/>
                      <a:pt x="78" y="76"/>
                    </a:cubicBezTo>
                    <a:cubicBezTo>
                      <a:pt x="99" y="98"/>
                      <a:pt x="99" y="98"/>
                      <a:pt x="99" y="98"/>
                    </a:cubicBezTo>
                    <a:cubicBezTo>
                      <a:pt x="182" y="14"/>
                      <a:pt x="182" y="14"/>
                      <a:pt x="182" y="14"/>
                    </a:cubicBezTo>
                    <a:cubicBezTo>
                      <a:pt x="170" y="14"/>
                      <a:pt x="170" y="14"/>
                      <a:pt x="170" y="14"/>
                    </a:cubicBezTo>
                    <a:cubicBezTo>
                      <a:pt x="166" y="14"/>
                      <a:pt x="163" y="11"/>
                      <a:pt x="163" y="7"/>
                    </a:cubicBezTo>
                    <a:cubicBezTo>
                      <a:pt x="163" y="3"/>
                      <a:pt x="166" y="0"/>
                      <a:pt x="170" y="0"/>
                    </a:cubicBezTo>
                    <a:cubicBezTo>
                      <a:pt x="206" y="0"/>
                      <a:pt x="206" y="0"/>
                      <a:pt x="206" y="0"/>
                    </a:cubicBezTo>
                    <a:cubicBezTo>
                      <a:pt x="206" y="36"/>
                      <a:pt x="206" y="36"/>
                      <a:pt x="206" y="36"/>
                    </a:cubicBezTo>
                    <a:cubicBezTo>
                      <a:pt x="206" y="40"/>
                      <a:pt x="203" y="43"/>
                      <a:pt x="199" y="43"/>
                    </a:cubicBezTo>
                    <a:cubicBezTo>
                      <a:pt x="195" y="43"/>
                      <a:pt x="192" y="40"/>
                      <a:pt x="192" y="36"/>
                    </a:cubicBezTo>
                    <a:cubicBezTo>
                      <a:pt x="192" y="24"/>
                      <a:pt x="192" y="24"/>
                      <a:pt x="192" y="24"/>
                    </a:cubicBezTo>
                    <a:cubicBezTo>
                      <a:pt x="104" y="113"/>
                      <a:pt x="104" y="113"/>
                      <a:pt x="104" y="113"/>
                    </a:cubicBezTo>
                    <a:cubicBezTo>
                      <a:pt x="103" y="114"/>
                      <a:pt x="101" y="115"/>
                      <a:pt x="99" y="115"/>
                    </a:cubicBezTo>
                    <a:cubicBezTo>
                      <a:pt x="98" y="115"/>
                      <a:pt x="96" y="114"/>
                      <a:pt x="94" y="113"/>
                    </a:cubicBezTo>
                    <a:cubicBezTo>
                      <a:pt x="73" y="90"/>
                      <a:pt x="73" y="90"/>
                      <a:pt x="73" y="90"/>
                    </a:cubicBezTo>
                    <a:cubicBezTo>
                      <a:pt x="12" y="152"/>
                      <a:pt x="12" y="152"/>
                      <a:pt x="12" y="152"/>
                    </a:cubicBezTo>
                    <a:cubicBezTo>
                      <a:pt x="11" y="153"/>
                      <a:pt x="9" y="154"/>
                      <a:pt x="7" y="15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00" name="Rectangle 26">
                <a:extLst>
                  <a:ext uri="{FF2B5EF4-FFF2-40B4-BE49-F238E27FC236}">
                    <a16:creationId xmlns:a16="http://schemas.microsoft.com/office/drawing/2014/main" id="{C24DD4E0-2A62-4796-9AD8-1B241AE4423A}"/>
                  </a:ext>
                </a:extLst>
              </p:cNvPr>
              <p:cNvSpPr>
                <a:spLocks noChangeArrowheads="1"/>
              </p:cNvSpPr>
              <p:nvPr/>
            </p:nvSpPr>
            <p:spPr bwMode="auto">
              <a:xfrm>
                <a:off x="2625383" y="1519083"/>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01" name="Rectangle 27">
                <a:extLst>
                  <a:ext uri="{FF2B5EF4-FFF2-40B4-BE49-F238E27FC236}">
                    <a16:creationId xmlns:a16="http://schemas.microsoft.com/office/drawing/2014/main" id="{1C52BA84-F6D4-4343-84FA-632E585BD3BF}"/>
                  </a:ext>
                </a:extLst>
              </p:cNvPr>
              <p:cNvSpPr>
                <a:spLocks noChangeArrowheads="1"/>
              </p:cNvSpPr>
              <p:nvPr/>
            </p:nvSpPr>
            <p:spPr bwMode="auto">
              <a:xfrm>
                <a:off x="2625383" y="1551965"/>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02" name="Freeform 28">
                <a:extLst>
                  <a:ext uri="{FF2B5EF4-FFF2-40B4-BE49-F238E27FC236}">
                    <a16:creationId xmlns:a16="http://schemas.microsoft.com/office/drawing/2014/main" id="{E40FFD24-26B0-43D2-83A3-D7B64E21E39A}"/>
                  </a:ext>
                </a:extLst>
              </p:cNvPr>
              <p:cNvSpPr>
                <a:spLocks noEditPoints="1"/>
              </p:cNvSpPr>
              <p:nvPr/>
            </p:nvSpPr>
            <p:spPr bwMode="auto">
              <a:xfrm>
                <a:off x="2628013" y="1324422"/>
                <a:ext cx="138104" cy="139419"/>
              </a:xfrm>
              <a:custGeom>
                <a:avLst/>
                <a:gdLst>
                  <a:gd name="T0" fmla="*/ 72 w 141"/>
                  <a:gd name="T1" fmla="*/ 92 h 142"/>
                  <a:gd name="T2" fmla="*/ 49 w 141"/>
                  <a:gd name="T3" fmla="*/ 69 h 142"/>
                  <a:gd name="T4" fmla="*/ 72 w 141"/>
                  <a:gd name="T5" fmla="*/ 46 h 142"/>
                  <a:gd name="T6" fmla="*/ 95 w 141"/>
                  <a:gd name="T7" fmla="*/ 69 h 142"/>
                  <a:gd name="T8" fmla="*/ 72 w 141"/>
                  <a:gd name="T9" fmla="*/ 92 h 142"/>
                  <a:gd name="T10" fmla="*/ 141 w 141"/>
                  <a:gd name="T11" fmla="*/ 77 h 142"/>
                  <a:gd name="T12" fmla="*/ 141 w 141"/>
                  <a:gd name="T13" fmla="*/ 61 h 142"/>
                  <a:gd name="T14" fmla="*/ 140 w 141"/>
                  <a:gd name="T15" fmla="*/ 60 h 142"/>
                  <a:gd name="T16" fmla="*/ 123 w 141"/>
                  <a:gd name="T17" fmla="*/ 54 h 142"/>
                  <a:gd name="T18" fmla="*/ 119 w 141"/>
                  <a:gd name="T19" fmla="*/ 43 h 142"/>
                  <a:gd name="T20" fmla="*/ 127 w 141"/>
                  <a:gd name="T21" fmla="*/ 26 h 142"/>
                  <a:gd name="T22" fmla="*/ 128 w 141"/>
                  <a:gd name="T23" fmla="*/ 24 h 142"/>
                  <a:gd name="T24" fmla="*/ 123 w 141"/>
                  <a:gd name="T25" fmla="*/ 19 h 142"/>
                  <a:gd name="T26" fmla="*/ 117 w 141"/>
                  <a:gd name="T27" fmla="*/ 12 h 142"/>
                  <a:gd name="T28" fmla="*/ 115 w 141"/>
                  <a:gd name="T29" fmla="*/ 13 h 142"/>
                  <a:gd name="T30" fmla="*/ 98 w 141"/>
                  <a:gd name="T31" fmla="*/ 22 h 142"/>
                  <a:gd name="T32" fmla="*/ 87 w 141"/>
                  <a:gd name="T33" fmla="*/ 19 h 142"/>
                  <a:gd name="T34" fmla="*/ 80 w 141"/>
                  <a:gd name="T35" fmla="*/ 0 h 142"/>
                  <a:gd name="T36" fmla="*/ 63 w 141"/>
                  <a:gd name="T37" fmla="*/ 0 h 142"/>
                  <a:gd name="T38" fmla="*/ 62 w 141"/>
                  <a:gd name="T39" fmla="*/ 1 h 142"/>
                  <a:gd name="T40" fmla="*/ 57 w 141"/>
                  <a:gd name="T41" fmla="*/ 18 h 142"/>
                  <a:gd name="T42" fmla="*/ 45 w 141"/>
                  <a:gd name="T43" fmla="*/ 22 h 142"/>
                  <a:gd name="T44" fmla="*/ 26 w 141"/>
                  <a:gd name="T45" fmla="*/ 13 h 142"/>
                  <a:gd name="T46" fmla="*/ 15 w 141"/>
                  <a:gd name="T47" fmla="*/ 24 h 142"/>
                  <a:gd name="T48" fmla="*/ 16 w 141"/>
                  <a:gd name="T49" fmla="*/ 27 h 142"/>
                  <a:gd name="T50" fmla="*/ 24 w 141"/>
                  <a:gd name="T51" fmla="*/ 43 h 142"/>
                  <a:gd name="T52" fmla="*/ 20 w 141"/>
                  <a:gd name="T53" fmla="*/ 54 h 142"/>
                  <a:gd name="T54" fmla="*/ 0 w 141"/>
                  <a:gd name="T55" fmla="*/ 61 h 142"/>
                  <a:gd name="T56" fmla="*/ 0 w 141"/>
                  <a:gd name="T57" fmla="*/ 78 h 142"/>
                  <a:gd name="T58" fmla="*/ 2 w 141"/>
                  <a:gd name="T59" fmla="*/ 79 h 142"/>
                  <a:gd name="T60" fmla="*/ 20 w 141"/>
                  <a:gd name="T61" fmla="*/ 84 h 142"/>
                  <a:gd name="T62" fmla="*/ 24 w 141"/>
                  <a:gd name="T63" fmla="*/ 96 h 142"/>
                  <a:gd name="T64" fmla="*/ 15 w 141"/>
                  <a:gd name="T65" fmla="*/ 115 h 142"/>
                  <a:gd name="T66" fmla="*/ 27 w 141"/>
                  <a:gd name="T67" fmla="*/ 126 h 142"/>
                  <a:gd name="T68" fmla="*/ 29 w 141"/>
                  <a:gd name="T69" fmla="*/ 125 h 142"/>
                  <a:gd name="T70" fmla="*/ 46 w 141"/>
                  <a:gd name="T71" fmla="*/ 117 h 142"/>
                  <a:gd name="T72" fmla="*/ 57 w 141"/>
                  <a:gd name="T73" fmla="*/ 122 h 142"/>
                  <a:gd name="T74" fmla="*/ 64 w 141"/>
                  <a:gd name="T75" fmla="*/ 142 h 142"/>
                  <a:gd name="T76" fmla="*/ 80 w 141"/>
                  <a:gd name="T77" fmla="*/ 142 h 142"/>
                  <a:gd name="T78" fmla="*/ 81 w 141"/>
                  <a:gd name="T79" fmla="*/ 139 h 142"/>
                  <a:gd name="T80" fmla="*/ 87 w 141"/>
                  <a:gd name="T81" fmla="*/ 122 h 142"/>
                  <a:gd name="T82" fmla="*/ 98 w 141"/>
                  <a:gd name="T83" fmla="*/ 117 h 142"/>
                  <a:gd name="T84" fmla="*/ 117 w 141"/>
                  <a:gd name="T85" fmla="*/ 126 h 142"/>
                  <a:gd name="T86" fmla="*/ 129 w 141"/>
                  <a:gd name="T87" fmla="*/ 114 h 142"/>
                  <a:gd name="T88" fmla="*/ 128 w 141"/>
                  <a:gd name="T89" fmla="*/ 112 h 142"/>
                  <a:gd name="T90" fmla="*/ 119 w 141"/>
                  <a:gd name="T91" fmla="*/ 96 h 142"/>
                  <a:gd name="T92" fmla="*/ 123 w 141"/>
                  <a:gd name="T93" fmla="*/ 84 h 142"/>
                  <a:gd name="T94" fmla="*/ 141 w 141"/>
                  <a:gd name="T9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03" name="Freeform 30">
                <a:extLst>
                  <a:ext uri="{FF2B5EF4-FFF2-40B4-BE49-F238E27FC236}">
                    <a16:creationId xmlns:a16="http://schemas.microsoft.com/office/drawing/2014/main" id="{2C3E9A0B-F32B-461B-8091-8273B6D9BA77}"/>
                  </a:ext>
                </a:extLst>
              </p:cNvPr>
              <p:cNvSpPr>
                <a:spLocks/>
              </p:cNvSpPr>
              <p:nvPr/>
            </p:nvSpPr>
            <p:spPr bwMode="auto">
              <a:xfrm>
                <a:off x="2993661" y="1529606"/>
                <a:ext cx="88124" cy="68394"/>
              </a:xfrm>
              <a:custGeom>
                <a:avLst/>
                <a:gdLst>
                  <a:gd name="T0" fmla="*/ 22 w 67"/>
                  <a:gd name="T1" fmla="*/ 52 h 52"/>
                  <a:gd name="T2" fmla="*/ 0 w 67"/>
                  <a:gd name="T3" fmla="*/ 29 h 52"/>
                  <a:gd name="T4" fmla="*/ 6 w 67"/>
                  <a:gd name="T5" fmla="*/ 23 h 52"/>
                  <a:gd name="T6" fmla="*/ 22 w 67"/>
                  <a:gd name="T7" fmla="*/ 39 h 52"/>
                  <a:gd name="T8" fmla="*/ 61 w 67"/>
                  <a:gd name="T9" fmla="*/ 0 h 52"/>
                  <a:gd name="T10" fmla="*/ 67 w 67"/>
                  <a:gd name="T11" fmla="*/ 6 h 52"/>
                  <a:gd name="T12" fmla="*/ 22 w 6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22" y="52"/>
                    </a:moveTo>
                    <a:lnTo>
                      <a:pt x="0" y="29"/>
                    </a:lnTo>
                    <a:lnTo>
                      <a:pt x="6" y="23"/>
                    </a:lnTo>
                    <a:lnTo>
                      <a:pt x="22" y="39"/>
                    </a:lnTo>
                    <a:lnTo>
                      <a:pt x="61" y="0"/>
                    </a:lnTo>
                    <a:lnTo>
                      <a:pt x="67" y="6"/>
                    </a:lnTo>
                    <a:lnTo>
                      <a:pt x="2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04" name="Freeform 31">
                <a:extLst>
                  <a:ext uri="{FF2B5EF4-FFF2-40B4-BE49-F238E27FC236}">
                    <a16:creationId xmlns:a16="http://schemas.microsoft.com/office/drawing/2014/main" id="{35CD1414-7721-42E2-B361-6C839EAD2B84}"/>
                  </a:ext>
                </a:extLst>
              </p:cNvPr>
              <p:cNvSpPr>
                <a:spLocks/>
              </p:cNvSpPr>
              <p:nvPr/>
            </p:nvSpPr>
            <p:spPr bwMode="auto">
              <a:xfrm>
                <a:off x="2589870" y="1219200"/>
                <a:ext cx="455086" cy="60503"/>
              </a:xfrm>
              <a:custGeom>
                <a:avLst/>
                <a:gdLst>
                  <a:gd name="T0" fmla="*/ 452 w 466"/>
                  <a:gd name="T1" fmla="*/ 0 h 61"/>
                  <a:gd name="T2" fmla="*/ 14 w 466"/>
                  <a:gd name="T3" fmla="*/ 0 h 61"/>
                  <a:gd name="T4" fmla="*/ 0 w 466"/>
                  <a:gd name="T5" fmla="*/ 14 h 61"/>
                  <a:gd name="T6" fmla="*/ 0 w 466"/>
                  <a:gd name="T7" fmla="*/ 61 h 61"/>
                  <a:gd name="T8" fmla="*/ 466 w 466"/>
                  <a:gd name="T9" fmla="*/ 61 h 61"/>
                  <a:gd name="T10" fmla="*/ 466 w 466"/>
                  <a:gd name="T11" fmla="*/ 14 h 61"/>
                  <a:gd name="T12" fmla="*/ 452 w 46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363" name="automated">
              <a:extLst>
                <a:ext uri="{FF2B5EF4-FFF2-40B4-BE49-F238E27FC236}">
                  <a16:creationId xmlns:a16="http://schemas.microsoft.com/office/drawing/2014/main" id="{392AE383-7BEB-44BA-AA57-46D6C29E96B6}"/>
                </a:ext>
                <a:ext uri="{C183D7F6-B498-43B3-948B-1728B52AA6E4}">
                  <adec:decorative xmlns:adec="http://schemas.microsoft.com/office/drawing/2017/decorative" val="1"/>
                </a:ext>
              </a:extLst>
            </p:cNvPr>
            <p:cNvGrpSpPr/>
            <p:nvPr/>
          </p:nvGrpSpPr>
          <p:grpSpPr>
            <a:xfrm>
              <a:off x="937302" y="3732796"/>
              <a:ext cx="325860" cy="407340"/>
              <a:chOff x="7294940" y="2109265"/>
              <a:chExt cx="373227" cy="471165"/>
            </a:xfrm>
          </p:grpSpPr>
          <p:sp>
            <p:nvSpPr>
              <p:cNvPr id="384" name="Freeform 566">
                <a:extLst>
                  <a:ext uri="{FF2B5EF4-FFF2-40B4-BE49-F238E27FC236}">
                    <a16:creationId xmlns:a16="http://schemas.microsoft.com/office/drawing/2014/main" id="{A30D310F-E813-4A55-8C27-520B95548A14}"/>
                  </a:ext>
                </a:extLst>
              </p:cNvPr>
              <p:cNvSpPr>
                <a:spLocks/>
              </p:cNvSpPr>
              <p:nvPr/>
            </p:nvSpPr>
            <p:spPr bwMode="auto">
              <a:xfrm>
                <a:off x="7294940" y="2109265"/>
                <a:ext cx="267347" cy="370579"/>
              </a:xfrm>
              <a:custGeom>
                <a:avLst/>
                <a:gdLst>
                  <a:gd name="T0" fmla="*/ 219 w 219"/>
                  <a:gd name="T1" fmla="*/ 57 h 301"/>
                  <a:gd name="T2" fmla="*/ 162 w 219"/>
                  <a:gd name="T3" fmla="*/ 0 h 301"/>
                  <a:gd name="T4" fmla="*/ 162 w 219"/>
                  <a:gd name="T5" fmla="*/ 42 h 301"/>
                  <a:gd name="T6" fmla="*/ 152 w 219"/>
                  <a:gd name="T7" fmla="*/ 42 h 301"/>
                  <a:gd name="T8" fmla="*/ 0 w 219"/>
                  <a:gd name="T9" fmla="*/ 194 h 301"/>
                  <a:gd name="T10" fmla="*/ 45 w 219"/>
                  <a:gd name="T11" fmla="*/ 301 h 301"/>
                  <a:gd name="T12" fmla="*/ 73 w 219"/>
                  <a:gd name="T13" fmla="*/ 272 h 301"/>
                  <a:gd name="T14" fmla="*/ 41 w 219"/>
                  <a:gd name="T15" fmla="*/ 194 h 301"/>
                  <a:gd name="T16" fmla="*/ 73 w 219"/>
                  <a:gd name="T17" fmla="*/ 115 h 301"/>
                  <a:gd name="T18" fmla="*/ 152 w 219"/>
                  <a:gd name="T19" fmla="*/ 82 h 301"/>
                  <a:gd name="T20" fmla="*/ 162 w 219"/>
                  <a:gd name="T21" fmla="*/ 83 h 301"/>
                  <a:gd name="T22" fmla="*/ 162 w 219"/>
                  <a:gd name="T23" fmla="*/ 114 h 301"/>
                  <a:gd name="T24" fmla="*/ 219 w 219"/>
                  <a:gd name="T25" fmla="*/ 5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01">
                    <a:moveTo>
                      <a:pt x="219" y="57"/>
                    </a:moveTo>
                    <a:cubicBezTo>
                      <a:pt x="162" y="0"/>
                      <a:pt x="162" y="0"/>
                      <a:pt x="162" y="0"/>
                    </a:cubicBezTo>
                    <a:cubicBezTo>
                      <a:pt x="162" y="42"/>
                      <a:pt x="162" y="42"/>
                      <a:pt x="162" y="42"/>
                    </a:cubicBezTo>
                    <a:cubicBezTo>
                      <a:pt x="159" y="42"/>
                      <a:pt x="155" y="42"/>
                      <a:pt x="152" y="42"/>
                    </a:cubicBezTo>
                    <a:cubicBezTo>
                      <a:pt x="68" y="42"/>
                      <a:pt x="0" y="110"/>
                      <a:pt x="0" y="194"/>
                    </a:cubicBezTo>
                    <a:cubicBezTo>
                      <a:pt x="0" y="235"/>
                      <a:pt x="17" y="273"/>
                      <a:pt x="45" y="301"/>
                    </a:cubicBezTo>
                    <a:cubicBezTo>
                      <a:pt x="73" y="272"/>
                      <a:pt x="73" y="272"/>
                      <a:pt x="73" y="272"/>
                    </a:cubicBezTo>
                    <a:cubicBezTo>
                      <a:pt x="52" y="251"/>
                      <a:pt x="41" y="223"/>
                      <a:pt x="41" y="194"/>
                    </a:cubicBezTo>
                    <a:cubicBezTo>
                      <a:pt x="41" y="164"/>
                      <a:pt x="52" y="136"/>
                      <a:pt x="73" y="115"/>
                    </a:cubicBezTo>
                    <a:cubicBezTo>
                      <a:pt x="94" y="94"/>
                      <a:pt x="122" y="82"/>
                      <a:pt x="152" y="82"/>
                    </a:cubicBezTo>
                    <a:cubicBezTo>
                      <a:pt x="155" y="82"/>
                      <a:pt x="159" y="82"/>
                      <a:pt x="162" y="83"/>
                    </a:cubicBezTo>
                    <a:cubicBezTo>
                      <a:pt x="162" y="114"/>
                      <a:pt x="162" y="114"/>
                      <a:pt x="162" y="114"/>
                    </a:cubicBezTo>
                    <a:lnTo>
                      <a:pt x="219" y="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85" name="Freeform 567">
                <a:extLst>
                  <a:ext uri="{FF2B5EF4-FFF2-40B4-BE49-F238E27FC236}">
                    <a16:creationId xmlns:a16="http://schemas.microsoft.com/office/drawing/2014/main" id="{D2BF69AD-1093-44B9-BE6B-C06783FE99A8}"/>
                  </a:ext>
                </a:extLst>
              </p:cNvPr>
              <p:cNvSpPr>
                <a:spLocks/>
              </p:cNvSpPr>
              <p:nvPr/>
            </p:nvSpPr>
            <p:spPr bwMode="auto">
              <a:xfrm>
                <a:off x="7411408" y="2215145"/>
                <a:ext cx="256759" cy="365285"/>
              </a:xfrm>
              <a:custGeom>
                <a:avLst/>
                <a:gdLst>
                  <a:gd name="T0" fmla="*/ 164 w 209"/>
                  <a:gd name="T1" fmla="*/ 0 h 298"/>
                  <a:gd name="T2" fmla="*/ 136 w 209"/>
                  <a:gd name="T3" fmla="*/ 29 h 298"/>
                  <a:gd name="T4" fmla="*/ 136 w 209"/>
                  <a:gd name="T5" fmla="*/ 29 h 298"/>
                  <a:gd name="T6" fmla="*/ 168 w 209"/>
                  <a:gd name="T7" fmla="*/ 108 h 298"/>
                  <a:gd name="T8" fmla="*/ 136 w 209"/>
                  <a:gd name="T9" fmla="*/ 186 h 298"/>
                  <a:gd name="T10" fmla="*/ 57 w 209"/>
                  <a:gd name="T11" fmla="*/ 219 h 298"/>
                  <a:gd name="T12" fmla="*/ 57 w 209"/>
                  <a:gd name="T13" fmla="*/ 183 h 298"/>
                  <a:gd name="T14" fmla="*/ 0 w 209"/>
                  <a:gd name="T15" fmla="*/ 241 h 298"/>
                  <a:gd name="T16" fmla="*/ 57 w 209"/>
                  <a:gd name="T17" fmla="*/ 298 h 298"/>
                  <a:gd name="T18" fmla="*/ 57 w 209"/>
                  <a:gd name="T19" fmla="*/ 259 h 298"/>
                  <a:gd name="T20" fmla="*/ 209 w 209"/>
                  <a:gd name="T21" fmla="*/ 108 h 298"/>
                  <a:gd name="T22" fmla="*/ 164 w 209"/>
                  <a:gd name="T2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 h="298">
                    <a:moveTo>
                      <a:pt x="164" y="0"/>
                    </a:moveTo>
                    <a:cubicBezTo>
                      <a:pt x="136" y="29"/>
                      <a:pt x="136" y="29"/>
                      <a:pt x="136" y="29"/>
                    </a:cubicBezTo>
                    <a:cubicBezTo>
                      <a:pt x="136" y="29"/>
                      <a:pt x="136" y="29"/>
                      <a:pt x="136" y="29"/>
                    </a:cubicBezTo>
                    <a:cubicBezTo>
                      <a:pt x="157" y="50"/>
                      <a:pt x="168" y="78"/>
                      <a:pt x="168" y="108"/>
                    </a:cubicBezTo>
                    <a:cubicBezTo>
                      <a:pt x="168" y="137"/>
                      <a:pt x="157" y="165"/>
                      <a:pt x="136" y="186"/>
                    </a:cubicBezTo>
                    <a:cubicBezTo>
                      <a:pt x="115" y="207"/>
                      <a:pt x="87" y="219"/>
                      <a:pt x="57" y="219"/>
                    </a:cubicBezTo>
                    <a:cubicBezTo>
                      <a:pt x="57" y="183"/>
                      <a:pt x="57" y="183"/>
                      <a:pt x="57" y="183"/>
                    </a:cubicBezTo>
                    <a:cubicBezTo>
                      <a:pt x="0" y="241"/>
                      <a:pt x="0" y="241"/>
                      <a:pt x="0" y="241"/>
                    </a:cubicBezTo>
                    <a:cubicBezTo>
                      <a:pt x="57" y="298"/>
                      <a:pt x="57" y="298"/>
                      <a:pt x="57" y="298"/>
                    </a:cubicBezTo>
                    <a:cubicBezTo>
                      <a:pt x="57" y="259"/>
                      <a:pt x="57" y="259"/>
                      <a:pt x="57" y="259"/>
                    </a:cubicBezTo>
                    <a:cubicBezTo>
                      <a:pt x="141" y="259"/>
                      <a:pt x="209" y="191"/>
                      <a:pt x="209" y="108"/>
                    </a:cubicBezTo>
                    <a:cubicBezTo>
                      <a:pt x="209" y="66"/>
                      <a:pt x="192" y="28"/>
                      <a:pt x="16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86" name="Freeform 568">
                <a:extLst>
                  <a:ext uri="{FF2B5EF4-FFF2-40B4-BE49-F238E27FC236}">
                    <a16:creationId xmlns:a16="http://schemas.microsoft.com/office/drawing/2014/main" id="{040D770C-B656-4B67-BE08-3A51F80F2EB2}"/>
                  </a:ext>
                </a:extLst>
              </p:cNvPr>
              <p:cNvSpPr>
                <a:spLocks noEditPoints="1"/>
              </p:cNvSpPr>
              <p:nvPr/>
            </p:nvSpPr>
            <p:spPr bwMode="auto">
              <a:xfrm>
                <a:off x="7419350" y="2286613"/>
                <a:ext cx="124410" cy="121762"/>
              </a:xfrm>
              <a:custGeom>
                <a:avLst/>
                <a:gdLst>
                  <a:gd name="T0" fmla="*/ 102 w 102"/>
                  <a:gd name="T1" fmla="*/ 60 h 101"/>
                  <a:gd name="T2" fmla="*/ 102 w 102"/>
                  <a:gd name="T3" fmla="*/ 40 h 101"/>
                  <a:gd name="T4" fmla="*/ 90 w 102"/>
                  <a:gd name="T5" fmla="*/ 40 h 101"/>
                  <a:gd name="T6" fmla="*/ 86 w 102"/>
                  <a:gd name="T7" fmla="*/ 30 h 101"/>
                  <a:gd name="T8" fmla="*/ 94 w 102"/>
                  <a:gd name="T9" fmla="*/ 22 h 101"/>
                  <a:gd name="T10" fmla="*/ 80 w 102"/>
                  <a:gd name="T11" fmla="*/ 7 h 101"/>
                  <a:gd name="T12" fmla="*/ 71 w 102"/>
                  <a:gd name="T13" fmla="*/ 16 h 101"/>
                  <a:gd name="T14" fmla="*/ 61 w 102"/>
                  <a:gd name="T15" fmla="*/ 12 h 101"/>
                  <a:gd name="T16" fmla="*/ 61 w 102"/>
                  <a:gd name="T17" fmla="*/ 0 h 101"/>
                  <a:gd name="T18" fmla="*/ 41 w 102"/>
                  <a:gd name="T19" fmla="*/ 0 h 101"/>
                  <a:gd name="T20" fmla="*/ 41 w 102"/>
                  <a:gd name="T21" fmla="*/ 12 h 101"/>
                  <a:gd name="T22" fmla="*/ 31 w 102"/>
                  <a:gd name="T23" fmla="*/ 16 h 101"/>
                  <a:gd name="T24" fmla="*/ 22 w 102"/>
                  <a:gd name="T25" fmla="*/ 7 h 101"/>
                  <a:gd name="T26" fmla="*/ 8 w 102"/>
                  <a:gd name="T27" fmla="*/ 22 h 101"/>
                  <a:gd name="T28" fmla="*/ 17 w 102"/>
                  <a:gd name="T29" fmla="*/ 30 h 101"/>
                  <a:gd name="T30" fmla="*/ 13 w 102"/>
                  <a:gd name="T31" fmla="*/ 40 h 101"/>
                  <a:gd name="T32" fmla="*/ 0 w 102"/>
                  <a:gd name="T33" fmla="*/ 40 h 101"/>
                  <a:gd name="T34" fmla="*/ 0 w 102"/>
                  <a:gd name="T35" fmla="*/ 61 h 101"/>
                  <a:gd name="T36" fmla="*/ 12 w 102"/>
                  <a:gd name="T37" fmla="*/ 61 h 101"/>
                  <a:gd name="T38" fmla="*/ 16 w 102"/>
                  <a:gd name="T39" fmla="*/ 71 h 101"/>
                  <a:gd name="T40" fmla="*/ 8 w 102"/>
                  <a:gd name="T41" fmla="*/ 79 h 101"/>
                  <a:gd name="T42" fmla="*/ 22 w 102"/>
                  <a:gd name="T43" fmla="*/ 93 h 101"/>
                  <a:gd name="T44" fmla="*/ 30 w 102"/>
                  <a:gd name="T45" fmla="*/ 86 h 101"/>
                  <a:gd name="T46" fmla="*/ 41 w 102"/>
                  <a:gd name="T47" fmla="*/ 91 h 101"/>
                  <a:gd name="T48" fmla="*/ 41 w 102"/>
                  <a:gd name="T49" fmla="*/ 101 h 101"/>
                  <a:gd name="T50" fmla="*/ 61 w 102"/>
                  <a:gd name="T51" fmla="*/ 101 h 101"/>
                  <a:gd name="T52" fmla="*/ 61 w 102"/>
                  <a:gd name="T53" fmla="*/ 91 h 101"/>
                  <a:gd name="T54" fmla="*/ 72 w 102"/>
                  <a:gd name="T55" fmla="*/ 86 h 101"/>
                  <a:gd name="T56" fmla="*/ 80 w 102"/>
                  <a:gd name="T57" fmla="*/ 93 h 101"/>
                  <a:gd name="T58" fmla="*/ 94 w 102"/>
                  <a:gd name="T59" fmla="*/ 79 h 101"/>
                  <a:gd name="T60" fmla="*/ 86 w 102"/>
                  <a:gd name="T61" fmla="*/ 71 h 101"/>
                  <a:gd name="T62" fmla="*/ 91 w 102"/>
                  <a:gd name="T63" fmla="*/ 60 h 101"/>
                  <a:gd name="T64" fmla="*/ 102 w 102"/>
                  <a:gd name="T65" fmla="*/ 60 h 101"/>
                  <a:gd name="T66" fmla="*/ 51 w 102"/>
                  <a:gd name="T67" fmla="*/ 60 h 101"/>
                  <a:gd name="T68" fmla="*/ 41 w 102"/>
                  <a:gd name="T69" fmla="*/ 50 h 101"/>
                  <a:gd name="T70" fmla="*/ 51 w 102"/>
                  <a:gd name="T71" fmla="*/ 40 h 101"/>
                  <a:gd name="T72" fmla="*/ 61 w 102"/>
                  <a:gd name="T73" fmla="*/ 50 h 101"/>
                  <a:gd name="T74" fmla="*/ 51 w 102"/>
                  <a:gd name="T75" fmla="*/ 6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102" y="60"/>
                    </a:moveTo>
                    <a:cubicBezTo>
                      <a:pt x="102" y="40"/>
                      <a:pt x="102" y="40"/>
                      <a:pt x="102" y="40"/>
                    </a:cubicBezTo>
                    <a:cubicBezTo>
                      <a:pt x="90" y="40"/>
                      <a:pt x="90" y="40"/>
                      <a:pt x="90" y="40"/>
                    </a:cubicBezTo>
                    <a:cubicBezTo>
                      <a:pt x="89" y="37"/>
                      <a:pt x="88" y="33"/>
                      <a:pt x="86" y="30"/>
                    </a:cubicBezTo>
                    <a:cubicBezTo>
                      <a:pt x="94" y="22"/>
                      <a:pt x="94" y="22"/>
                      <a:pt x="94" y="22"/>
                    </a:cubicBezTo>
                    <a:cubicBezTo>
                      <a:pt x="80" y="7"/>
                      <a:pt x="80" y="7"/>
                      <a:pt x="80" y="7"/>
                    </a:cubicBezTo>
                    <a:cubicBezTo>
                      <a:pt x="71" y="16"/>
                      <a:pt x="71" y="16"/>
                      <a:pt x="71" y="16"/>
                    </a:cubicBezTo>
                    <a:cubicBezTo>
                      <a:pt x="68" y="14"/>
                      <a:pt x="65" y="13"/>
                      <a:pt x="61" y="12"/>
                    </a:cubicBezTo>
                    <a:cubicBezTo>
                      <a:pt x="61" y="0"/>
                      <a:pt x="61" y="0"/>
                      <a:pt x="61" y="0"/>
                    </a:cubicBezTo>
                    <a:cubicBezTo>
                      <a:pt x="41" y="0"/>
                      <a:pt x="41" y="0"/>
                      <a:pt x="41" y="0"/>
                    </a:cubicBezTo>
                    <a:cubicBezTo>
                      <a:pt x="41" y="12"/>
                      <a:pt x="41" y="12"/>
                      <a:pt x="41" y="12"/>
                    </a:cubicBezTo>
                    <a:cubicBezTo>
                      <a:pt x="37" y="13"/>
                      <a:pt x="34" y="15"/>
                      <a:pt x="31" y="16"/>
                    </a:cubicBezTo>
                    <a:cubicBezTo>
                      <a:pt x="22" y="7"/>
                      <a:pt x="22" y="7"/>
                      <a:pt x="22" y="7"/>
                    </a:cubicBezTo>
                    <a:cubicBezTo>
                      <a:pt x="8" y="22"/>
                      <a:pt x="8" y="22"/>
                      <a:pt x="8" y="22"/>
                    </a:cubicBezTo>
                    <a:cubicBezTo>
                      <a:pt x="17" y="30"/>
                      <a:pt x="17" y="30"/>
                      <a:pt x="17" y="30"/>
                    </a:cubicBezTo>
                    <a:cubicBezTo>
                      <a:pt x="15" y="33"/>
                      <a:pt x="14" y="37"/>
                      <a:pt x="13" y="40"/>
                    </a:cubicBezTo>
                    <a:cubicBezTo>
                      <a:pt x="0" y="40"/>
                      <a:pt x="0" y="40"/>
                      <a:pt x="0" y="40"/>
                    </a:cubicBezTo>
                    <a:cubicBezTo>
                      <a:pt x="0" y="61"/>
                      <a:pt x="0" y="61"/>
                      <a:pt x="0" y="61"/>
                    </a:cubicBezTo>
                    <a:cubicBezTo>
                      <a:pt x="12" y="61"/>
                      <a:pt x="12" y="61"/>
                      <a:pt x="12" y="61"/>
                    </a:cubicBezTo>
                    <a:cubicBezTo>
                      <a:pt x="13" y="64"/>
                      <a:pt x="14" y="68"/>
                      <a:pt x="16" y="71"/>
                    </a:cubicBezTo>
                    <a:cubicBezTo>
                      <a:pt x="8" y="79"/>
                      <a:pt x="8" y="79"/>
                      <a:pt x="8" y="79"/>
                    </a:cubicBezTo>
                    <a:cubicBezTo>
                      <a:pt x="22" y="93"/>
                      <a:pt x="22" y="93"/>
                      <a:pt x="22" y="93"/>
                    </a:cubicBezTo>
                    <a:cubicBezTo>
                      <a:pt x="30" y="86"/>
                      <a:pt x="30" y="86"/>
                      <a:pt x="30" y="86"/>
                    </a:cubicBezTo>
                    <a:cubicBezTo>
                      <a:pt x="33" y="88"/>
                      <a:pt x="37" y="89"/>
                      <a:pt x="41" y="91"/>
                    </a:cubicBezTo>
                    <a:cubicBezTo>
                      <a:pt x="41" y="101"/>
                      <a:pt x="41" y="101"/>
                      <a:pt x="41" y="101"/>
                    </a:cubicBezTo>
                    <a:cubicBezTo>
                      <a:pt x="61" y="101"/>
                      <a:pt x="61" y="101"/>
                      <a:pt x="61" y="101"/>
                    </a:cubicBezTo>
                    <a:cubicBezTo>
                      <a:pt x="61" y="91"/>
                      <a:pt x="61" y="91"/>
                      <a:pt x="61" y="91"/>
                    </a:cubicBezTo>
                    <a:cubicBezTo>
                      <a:pt x="65" y="90"/>
                      <a:pt x="69" y="88"/>
                      <a:pt x="72" y="86"/>
                    </a:cubicBezTo>
                    <a:cubicBezTo>
                      <a:pt x="80" y="93"/>
                      <a:pt x="80" y="93"/>
                      <a:pt x="80" y="93"/>
                    </a:cubicBezTo>
                    <a:cubicBezTo>
                      <a:pt x="94" y="79"/>
                      <a:pt x="94" y="79"/>
                      <a:pt x="94" y="79"/>
                    </a:cubicBezTo>
                    <a:cubicBezTo>
                      <a:pt x="86" y="71"/>
                      <a:pt x="86" y="71"/>
                      <a:pt x="86" y="71"/>
                    </a:cubicBezTo>
                    <a:cubicBezTo>
                      <a:pt x="88" y="68"/>
                      <a:pt x="90" y="64"/>
                      <a:pt x="91" y="60"/>
                    </a:cubicBezTo>
                    <a:lnTo>
                      <a:pt x="102" y="60"/>
                    </a:lnTo>
                    <a:close/>
                    <a:moveTo>
                      <a:pt x="51" y="60"/>
                    </a:moveTo>
                    <a:cubicBezTo>
                      <a:pt x="45" y="60"/>
                      <a:pt x="41" y="56"/>
                      <a:pt x="41" y="50"/>
                    </a:cubicBezTo>
                    <a:cubicBezTo>
                      <a:pt x="41" y="45"/>
                      <a:pt x="45" y="40"/>
                      <a:pt x="51" y="40"/>
                    </a:cubicBezTo>
                    <a:cubicBezTo>
                      <a:pt x="57" y="40"/>
                      <a:pt x="61" y="45"/>
                      <a:pt x="61" y="50"/>
                    </a:cubicBezTo>
                    <a:cubicBezTo>
                      <a:pt x="61" y="56"/>
                      <a:pt x="57" y="60"/>
                      <a:pt x="51" y="6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364" name="factory 1" descr="factory, manufacturing">
              <a:extLst>
                <a:ext uri="{FF2B5EF4-FFF2-40B4-BE49-F238E27FC236}">
                  <a16:creationId xmlns:a16="http://schemas.microsoft.com/office/drawing/2014/main" id="{232930A5-5D8B-4536-BED0-16E7D35CEDD1}"/>
                </a:ext>
              </a:extLst>
            </p:cNvPr>
            <p:cNvGrpSpPr/>
            <p:nvPr/>
          </p:nvGrpSpPr>
          <p:grpSpPr>
            <a:xfrm>
              <a:off x="2037133" y="3786218"/>
              <a:ext cx="317828" cy="266532"/>
              <a:chOff x="4298951" y="1169989"/>
              <a:chExt cx="328613" cy="230188"/>
            </a:xfrm>
          </p:grpSpPr>
          <p:sp>
            <p:nvSpPr>
              <p:cNvPr id="379" name="Rectangle 378">
                <a:extLst>
                  <a:ext uri="{FF2B5EF4-FFF2-40B4-BE49-F238E27FC236}">
                    <a16:creationId xmlns:a16="http://schemas.microsoft.com/office/drawing/2014/main" id="{A02087C1-7DDB-47C5-85E3-AE5CBD5880BD}"/>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80" name="Rectangle 379">
                <a:extLst>
                  <a:ext uri="{FF2B5EF4-FFF2-40B4-BE49-F238E27FC236}">
                    <a16:creationId xmlns:a16="http://schemas.microsoft.com/office/drawing/2014/main" id="{6530B69E-E42C-4259-9DA5-B4BE4A7E4EAD}"/>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81" name="Rectangle 380">
                <a:extLst>
                  <a:ext uri="{FF2B5EF4-FFF2-40B4-BE49-F238E27FC236}">
                    <a16:creationId xmlns:a16="http://schemas.microsoft.com/office/drawing/2014/main" id="{C3981F5B-CCB6-4127-AC8D-2B6B5BFDA781}"/>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82" name="Rectangle 381">
                <a:extLst>
                  <a:ext uri="{FF2B5EF4-FFF2-40B4-BE49-F238E27FC236}">
                    <a16:creationId xmlns:a16="http://schemas.microsoft.com/office/drawing/2014/main" id="{AEC92071-9BD2-4123-A468-C3A9C1BB83AF}"/>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83" name="Rectangle 382">
                <a:extLst>
                  <a:ext uri="{FF2B5EF4-FFF2-40B4-BE49-F238E27FC236}">
                    <a16:creationId xmlns:a16="http://schemas.microsoft.com/office/drawing/2014/main" id="{D5C71821-F0A9-4FBE-9708-3279E9A50E3A}"/>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365" name="Group 364">
              <a:extLst>
                <a:ext uri="{FF2B5EF4-FFF2-40B4-BE49-F238E27FC236}">
                  <a16:creationId xmlns:a16="http://schemas.microsoft.com/office/drawing/2014/main" id="{81DA17C9-CDA1-4464-98C7-DC6BCD7E5943}"/>
                </a:ext>
                <a:ext uri="{C183D7F6-B498-43B3-948B-1728B52AA6E4}">
                  <adec:decorative xmlns:adec="http://schemas.microsoft.com/office/drawing/2017/decorative" val="1"/>
                </a:ext>
              </a:extLst>
            </p:cNvPr>
            <p:cNvGrpSpPr/>
            <p:nvPr/>
          </p:nvGrpSpPr>
          <p:grpSpPr>
            <a:xfrm rot="18900000">
              <a:off x="3153671" y="3759982"/>
              <a:ext cx="332679" cy="358058"/>
              <a:chOff x="7700920" y="4223928"/>
              <a:chExt cx="468338" cy="468338"/>
            </a:xfrm>
          </p:grpSpPr>
          <p:sp>
            <p:nvSpPr>
              <p:cNvPr id="375" name="Freeform 1123">
                <a:extLst>
                  <a:ext uri="{FF2B5EF4-FFF2-40B4-BE49-F238E27FC236}">
                    <a16:creationId xmlns:a16="http://schemas.microsoft.com/office/drawing/2014/main" id="{DDF5BD3D-CD4B-4D1F-8A82-E589C1BD3755}"/>
                  </a:ext>
                </a:extLst>
              </p:cNvPr>
              <p:cNvSpPr>
                <a:spLocks noEditPoints="1"/>
              </p:cNvSpPr>
              <p:nvPr/>
            </p:nvSpPr>
            <p:spPr bwMode="auto">
              <a:xfrm rot="5400000">
                <a:off x="7858786" y="4208650"/>
                <a:ext cx="152605" cy="468338"/>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376" name="Freeform 1120">
                <a:extLst>
                  <a:ext uri="{FF2B5EF4-FFF2-40B4-BE49-F238E27FC236}">
                    <a16:creationId xmlns:a16="http://schemas.microsoft.com/office/drawing/2014/main" id="{11D4D074-7F45-4DA5-9076-B2B6A1BB5883}"/>
                  </a:ext>
                </a:extLst>
              </p:cNvPr>
              <p:cNvSpPr>
                <a:spLocks/>
              </p:cNvSpPr>
              <p:nvPr/>
            </p:nvSpPr>
            <p:spPr bwMode="auto">
              <a:xfrm>
                <a:off x="7919353" y="4471253"/>
                <a:ext cx="68410" cy="221013"/>
              </a:xfrm>
              <a:custGeom>
                <a:avLst/>
                <a:gdLst>
                  <a:gd name="T0" fmla="*/ 16 w 16"/>
                  <a:gd name="T1" fmla="*/ 0 h 52"/>
                  <a:gd name="T2" fmla="*/ 16 w 16"/>
                  <a:gd name="T3" fmla="*/ 44 h 52"/>
                  <a:gd name="T4" fmla="*/ 15 w 16"/>
                  <a:gd name="T5" fmla="*/ 47 h 52"/>
                  <a:gd name="T6" fmla="*/ 13 w 16"/>
                  <a:gd name="T7" fmla="*/ 50 h 52"/>
                  <a:gd name="T8" fmla="*/ 11 w 16"/>
                  <a:gd name="T9" fmla="*/ 51 h 52"/>
                  <a:gd name="T10" fmla="*/ 8 w 16"/>
                  <a:gd name="T11" fmla="*/ 52 h 52"/>
                  <a:gd name="T12" fmla="*/ 5 w 16"/>
                  <a:gd name="T13" fmla="*/ 51 h 52"/>
                  <a:gd name="T14" fmla="*/ 2 w 16"/>
                  <a:gd name="T15" fmla="*/ 50 h 52"/>
                  <a:gd name="T16" fmla="*/ 0 w 16"/>
                  <a:gd name="T17" fmla="*/ 47 h 52"/>
                  <a:gd name="T18" fmla="*/ 0 w 16"/>
                  <a:gd name="T19" fmla="*/ 44 h 52"/>
                  <a:gd name="T20" fmla="*/ 0 w 16"/>
                  <a:gd name="T21" fmla="*/ 0 h 52"/>
                  <a:gd name="T22" fmla="*/ 16 w 1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52">
                    <a:moveTo>
                      <a:pt x="16" y="0"/>
                    </a:moveTo>
                    <a:cubicBezTo>
                      <a:pt x="16" y="44"/>
                      <a:pt x="16" y="44"/>
                      <a:pt x="16" y="44"/>
                    </a:cubicBezTo>
                    <a:cubicBezTo>
                      <a:pt x="16" y="45"/>
                      <a:pt x="16" y="46"/>
                      <a:pt x="15" y="47"/>
                    </a:cubicBezTo>
                    <a:cubicBezTo>
                      <a:pt x="15" y="48"/>
                      <a:pt x="14" y="49"/>
                      <a:pt x="13" y="50"/>
                    </a:cubicBezTo>
                    <a:cubicBezTo>
                      <a:pt x="13" y="50"/>
                      <a:pt x="12" y="51"/>
                      <a:pt x="11" y="51"/>
                    </a:cubicBezTo>
                    <a:cubicBezTo>
                      <a:pt x="10" y="52"/>
                      <a:pt x="9" y="52"/>
                      <a:pt x="8" y="52"/>
                    </a:cubicBezTo>
                    <a:cubicBezTo>
                      <a:pt x="7" y="52"/>
                      <a:pt x="6" y="52"/>
                      <a:pt x="5" y="51"/>
                    </a:cubicBezTo>
                    <a:cubicBezTo>
                      <a:pt x="4" y="51"/>
                      <a:pt x="3" y="50"/>
                      <a:pt x="2" y="50"/>
                    </a:cubicBezTo>
                    <a:cubicBezTo>
                      <a:pt x="1" y="49"/>
                      <a:pt x="1" y="48"/>
                      <a:pt x="0" y="47"/>
                    </a:cubicBezTo>
                    <a:cubicBezTo>
                      <a:pt x="0" y="46"/>
                      <a:pt x="0" y="45"/>
                      <a:pt x="0" y="44"/>
                    </a:cubicBezTo>
                    <a:cubicBezTo>
                      <a:pt x="0" y="0"/>
                      <a:pt x="0" y="0"/>
                      <a:pt x="0" y="0"/>
                    </a:cubicBezTo>
                    <a:lnTo>
                      <a:pt x="1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377" name="Freeform 1121">
                <a:extLst>
                  <a:ext uri="{FF2B5EF4-FFF2-40B4-BE49-F238E27FC236}">
                    <a16:creationId xmlns:a16="http://schemas.microsoft.com/office/drawing/2014/main" id="{73DBF666-C02E-4854-BF6F-62ED870DE7B4}"/>
                  </a:ext>
                </a:extLst>
              </p:cNvPr>
              <p:cNvSpPr>
                <a:spLocks/>
              </p:cNvSpPr>
              <p:nvPr/>
            </p:nvSpPr>
            <p:spPr bwMode="auto">
              <a:xfrm>
                <a:off x="7919353" y="4223928"/>
                <a:ext cx="68410" cy="247325"/>
              </a:xfrm>
              <a:custGeom>
                <a:avLst/>
                <a:gdLst>
                  <a:gd name="T0" fmla="*/ 13 w 13"/>
                  <a:gd name="T1" fmla="*/ 0 h 47"/>
                  <a:gd name="T2" fmla="*/ 0 w 13"/>
                  <a:gd name="T3" fmla="*/ 0 h 47"/>
                  <a:gd name="T4" fmla="*/ 0 w 13"/>
                  <a:gd name="T5" fmla="*/ 12 h 47"/>
                  <a:gd name="T6" fmla="*/ 4 w 13"/>
                  <a:gd name="T7" fmla="*/ 15 h 47"/>
                  <a:gd name="T8" fmla="*/ 4 w 13"/>
                  <a:gd name="T9" fmla="*/ 47 h 47"/>
                  <a:gd name="T10" fmla="*/ 10 w 13"/>
                  <a:gd name="T11" fmla="*/ 47 h 47"/>
                  <a:gd name="T12" fmla="*/ 10 w 13"/>
                  <a:gd name="T13" fmla="*/ 15 h 47"/>
                  <a:gd name="T14" fmla="*/ 13 w 13"/>
                  <a:gd name="T15" fmla="*/ 12 h 47"/>
                  <a:gd name="T16" fmla="*/ 13 w 1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0"/>
                    </a:moveTo>
                    <a:lnTo>
                      <a:pt x="0" y="0"/>
                    </a:lnTo>
                    <a:lnTo>
                      <a:pt x="0" y="12"/>
                    </a:lnTo>
                    <a:lnTo>
                      <a:pt x="4" y="15"/>
                    </a:lnTo>
                    <a:lnTo>
                      <a:pt x="4" y="47"/>
                    </a:lnTo>
                    <a:lnTo>
                      <a:pt x="10" y="47"/>
                    </a:lnTo>
                    <a:lnTo>
                      <a:pt x="10" y="15"/>
                    </a:lnTo>
                    <a:lnTo>
                      <a:pt x="13" y="12"/>
                    </a:lnTo>
                    <a:lnTo>
                      <a:pt x="13"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378" name="Rectangle 1122">
                <a:extLst>
                  <a:ext uri="{FF2B5EF4-FFF2-40B4-BE49-F238E27FC236}">
                    <a16:creationId xmlns:a16="http://schemas.microsoft.com/office/drawing/2014/main" id="{109D160C-C9E7-4B5E-AB9A-0E374870C553}"/>
                  </a:ext>
                </a:extLst>
              </p:cNvPr>
              <p:cNvSpPr>
                <a:spLocks noChangeArrowheads="1"/>
              </p:cNvSpPr>
              <p:nvPr/>
            </p:nvSpPr>
            <p:spPr bwMode="auto">
              <a:xfrm>
                <a:off x="7919353" y="4508087"/>
                <a:ext cx="68410" cy="31573"/>
              </a:xfrm>
              <a:prstGeom prst="rect">
                <a:avLst/>
              </a:prstGeom>
              <a:solidFill>
                <a:srgbClr val="007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366" name="truck">
              <a:extLst>
                <a:ext uri="{FF2B5EF4-FFF2-40B4-BE49-F238E27FC236}">
                  <a16:creationId xmlns:a16="http://schemas.microsoft.com/office/drawing/2014/main" id="{057A25E6-8759-437F-94F3-E3295468ADFE}"/>
                </a:ext>
                <a:ext uri="{C183D7F6-B498-43B3-948B-1728B52AA6E4}">
                  <adec:decorative xmlns:adec="http://schemas.microsoft.com/office/drawing/2017/decorative" val="1"/>
                </a:ext>
              </a:extLst>
            </p:cNvPr>
            <p:cNvGrpSpPr/>
            <p:nvPr/>
          </p:nvGrpSpPr>
          <p:grpSpPr>
            <a:xfrm>
              <a:off x="4250472" y="3800009"/>
              <a:ext cx="386633" cy="259302"/>
              <a:chOff x="11095351" y="1376334"/>
              <a:chExt cx="392639" cy="233441"/>
            </a:xfrm>
          </p:grpSpPr>
          <p:sp>
            <p:nvSpPr>
              <p:cNvPr id="368" name="Freeform: Shape 367">
                <a:extLst>
                  <a:ext uri="{FF2B5EF4-FFF2-40B4-BE49-F238E27FC236}">
                    <a16:creationId xmlns:a16="http://schemas.microsoft.com/office/drawing/2014/main" id="{78196682-B70A-439B-B5F6-8F42613D742E}"/>
                  </a:ext>
                </a:extLst>
              </p:cNvPr>
              <p:cNvSpPr/>
              <p:nvPr/>
            </p:nvSpPr>
            <p:spPr>
              <a:xfrm>
                <a:off x="11382153" y="1416134"/>
                <a:ext cx="105837" cy="158754"/>
              </a:xfrm>
              <a:custGeom>
                <a:avLst/>
                <a:gdLst>
                  <a:gd name="connsiteX0" fmla="*/ 104929 w 105837"/>
                  <a:gd name="connsiteY0" fmla="*/ 80542 h 158754"/>
                  <a:gd name="connsiteX1" fmla="*/ 25676 w 105837"/>
                  <a:gd name="connsiteY1" fmla="*/ 1290 h 158754"/>
                  <a:gd name="connsiteX2" fmla="*/ 1290 w 105837"/>
                  <a:gd name="connsiteY2" fmla="*/ 1290 h 158754"/>
                  <a:gd name="connsiteX3" fmla="*/ 1290 w 105837"/>
                  <a:gd name="connsiteY3" fmla="*/ 160890 h 158754"/>
                  <a:gd name="connsiteX4" fmla="*/ 104518 w 105837"/>
                  <a:gd name="connsiteY4" fmla="*/ 160890 h 158754"/>
                  <a:gd name="connsiteX5" fmla="*/ 104518 w 105837"/>
                  <a:gd name="connsiteY5" fmla="*/ 80542 h 158754"/>
                  <a:gd name="connsiteX6" fmla="*/ 104929 w 105837"/>
                  <a:gd name="connsiteY6" fmla="*/ 80542 h 1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7" h="158754">
                    <a:moveTo>
                      <a:pt x="104929" y="80542"/>
                    </a:moveTo>
                    <a:cubicBezTo>
                      <a:pt x="104929" y="36909"/>
                      <a:pt x="69309" y="1290"/>
                      <a:pt x="25676" y="1290"/>
                    </a:cubicBezTo>
                    <a:lnTo>
                      <a:pt x="1290" y="1290"/>
                    </a:lnTo>
                    <a:lnTo>
                      <a:pt x="1290" y="160890"/>
                    </a:lnTo>
                    <a:lnTo>
                      <a:pt x="104518" y="160890"/>
                    </a:lnTo>
                    <a:lnTo>
                      <a:pt x="104518" y="80542"/>
                    </a:lnTo>
                    <a:lnTo>
                      <a:pt x="104929" y="80542"/>
                    </a:lnTo>
                    <a:close/>
                  </a:path>
                </a:pathLst>
              </a:custGeom>
              <a:solidFill>
                <a:srgbClr val="50E6FF"/>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69" name="Freeform: Shape 368">
                <a:extLst>
                  <a:ext uri="{FF2B5EF4-FFF2-40B4-BE49-F238E27FC236}">
                    <a16:creationId xmlns:a16="http://schemas.microsoft.com/office/drawing/2014/main" id="{C0E0DCCE-3880-464A-8BE1-274728FD20C7}"/>
                  </a:ext>
                </a:extLst>
              </p:cNvPr>
              <p:cNvSpPr/>
              <p:nvPr/>
            </p:nvSpPr>
            <p:spPr>
              <a:xfrm>
                <a:off x="11414621" y="1442513"/>
                <a:ext cx="44777" cy="40706"/>
              </a:xfrm>
              <a:custGeom>
                <a:avLst/>
                <a:gdLst>
                  <a:gd name="connsiteX0" fmla="*/ 1290 w 44777"/>
                  <a:gd name="connsiteY0" fmla="*/ 40745 h 40706"/>
                  <a:gd name="connsiteX1" fmla="*/ 46088 w 44777"/>
                  <a:gd name="connsiteY1" fmla="*/ 40745 h 40706"/>
                  <a:gd name="connsiteX2" fmla="*/ 1290 w 44777"/>
                  <a:gd name="connsiteY2" fmla="*/ 1290 h 40706"/>
                  <a:gd name="connsiteX3" fmla="*/ 1290 w 44777"/>
                  <a:gd name="connsiteY3" fmla="*/ 40745 h 40706"/>
                </a:gdLst>
                <a:ahLst/>
                <a:cxnLst>
                  <a:cxn ang="0">
                    <a:pos x="connsiteX0" y="connsiteY0"/>
                  </a:cxn>
                  <a:cxn ang="0">
                    <a:pos x="connsiteX1" y="connsiteY1"/>
                  </a:cxn>
                  <a:cxn ang="0">
                    <a:pos x="connsiteX2" y="connsiteY2"/>
                  </a:cxn>
                  <a:cxn ang="0">
                    <a:pos x="connsiteX3" y="connsiteY3"/>
                  </a:cxn>
                </a:cxnLst>
                <a:rect l="l" t="t" r="r" b="b"/>
                <a:pathLst>
                  <a:path w="44777" h="40706">
                    <a:moveTo>
                      <a:pt x="1290" y="40745"/>
                    </a:moveTo>
                    <a:lnTo>
                      <a:pt x="46088" y="40745"/>
                    </a:lnTo>
                    <a:cubicBezTo>
                      <a:pt x="46088" y="18895"/>
                      <a:pt x="26155" y="1290"/>
                      <a:pt x="1290" y="1290"/>
                    </a:cubicBezTo>
                    <a:lnTo>
                      <a:pt x="1290" y="40745"/>
                    </a:lnTo>
                    <a:close/>
                  </a:path>
                </a:pathLst>
              </a:custGeom>
              <a:solidFill>
                <a:srgbClr val="000000">
                  <a:lumMod val="85000"/>
                  <a:lumOff val="15000"/>
                </a:srgbClr>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70" name="Freeform: Shape 369">
                <a:extLst>
                  <a:ext uri="{FF2B5EF4-FFF2-40B4-BE49-F238E27FC236}">
                    <a16:creationId xmlns:a16="http://schemas.microsoft.com/office/drawing/2014/main" id="{39449D4D-C464-4C4C-8AB5-6BA46909935A}"/>
                  </a:ext>
                </a:extLst>
              </p:cNvPr>
              <p:cNvSpPr/>
              <p:nvPr/>
            </p:nvSpPr>
            <p:spPr>
              <a:xfrm>
                <a:off x="11095351" y="1376334"/>
                <a:ext cx="289017" cy="199460"/>
              </a:xfrm>
              <a:custGeom>
                <a:avLst/>
                <a:gdLst>
                  <a:gd name="connsiteX0" fmla="*/ 1290 w 289016"/>
                  <a:gd name="connsiteY0" fmla="*/ 1290 h 199460"/>
                  <a:gd name="connsiteX1" fmla="*/ 1290 w 289016"/>
                  <a:gd name="connsiteY1" fmla="*/ 200345 h 199460"/>
                  <a:gd name="connsiteX2" fmla="*/ 288162 w 289016"/>
                  <a:gd name="connsiteY2" fmla="*/ 200687 h 199460"/>
                  <a:gd name="connsiteX3" fmla="*/ 288162 w 289016"/>
                  <a:gd name="connsiteY3" fmla="*/ 1290 h 199460"/>
                  <a:gd name="connsiteX4" fmla="*/ 1290 w 289016"/>
                  <a:gd name="connsiteY4" fmla="*/ 1290 h 1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16" h="199460">
                    <a:moveTo>
                      <a:pt x="1290" y="1290"/>
                    </a:moveTo>
                    <a:lnTo>
                      <a:pt x="1290" y="200345"/>
                    </a:lnTo>
                    <a:lnTo>
                      <a:pt x="288162" y="200687"/>
                    </a:lnTo>
                    <a:lnTo>
                      <a:pt x="288162" y="1290"/>
                    </a:lnTo>
                    <a:lnTo>
                      <a:pt x="1290" y="1290"/>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71" name="Freeform: Shape 370">
                <a:extLst>
                  <a:ext uri="{FF2B5EF4-FFF2-40B4-BE49-F238E27FC236}">
                    <a16:creationId xmlns:a16="http://schemas.microsoft.com/office/drawing/2014/main" id="{FEE7E929-71B9-4F85-A844-E796036D62FA}"/>
                  </a:ext>
                </a:extLst>
              </p:cNvPr>
              <p:cNvSpPr/>
              <p:nvPr/>
            </p:nvSpPr>
            <p:spPr>
              <a:xfrm>
                <a:off x="11400785" y="1547793"/>
                <a:ext cx="56989" cy="56989"/>
              </a:xfrm>
              <a:custGeom>
                <a:avLst/>
                <a:gdLst>
                  <a:gd name="connsiteX0" fmla="*/ 30403 w 56989"/>
                  <a:gd name="connsiteY0" fmla="*/ 59514 h 56988"/>
                  <a:gd name="connsiteX1" fmla="*/ 59514 w 56989"/>
                  <a:gd name="connsiteY1" fmla="*/ 30402 h 56988"/>
                  <a:gd name="connsiteX2" fmla="*/ 30403 w 56989"/>
                  <a:gd name="connsiteY2" fmla="*/ 1290 h 56988"/>
                  <a:gd name="connsiteX3" fmla="*/ 1290 w 56989"/>
                  <a:gd name="connsiteY3" fmla="*/ 30402 h 56988"/>
                  <a:gd name="connsiteX4" fmla="*/ 30403 w 56989"/>
                  <a:gd name="connsiteY4" fmla="*/ 59514 h 5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89" h="56988">
                    <a:moveTo>
                      <a:pt x="30403" y="59514"/>
                    </a:moveTo>
                    <a:cubicBezTo>
                      <a:pt x="46500" y="59514"/>
                      <a:pt x="59514" y="46499"/>
                      <a:pt x="59514" y="30402"/>
                    </a:cubicBezTo>
                    <a:cubicBezTo>
                      <a:pt x="59514" y="14305"/>
                      <a:pt x="46500" y="1290"/>
                      <a:pt x="30403" y="1290"/>
                    </a:cubicBezTo>
                    <a:cubicBezTo>
                      <a:pt x="14305" y="1290"/>
                      <a:pt x="1290" y="14305"/>
                      <a:pt x="1290" y="30402"/>
                    </a:cubicBezTo>
                    <a:cubicBezTo>
                      <a:pt x="1290" y="46568"/>
                      <a:pt x="14305" y="59514"/>
                      <a:pt x="30403" y="59514"/>
                    </a:cubicBez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72" name="Freeform: Shape 371">
                <a:extLst>
                  <a:ext uri="{FF2B5EF4-FFF2-40B4-BE49-F238E27FC236}">
                    <a16:creationId xmlns:a16="http://schemas.microsoft.com/office/drawing/2014/main" id="{ACE7E36C-6844-4358-ACAD-45886F5759C4}"/>
                  </a:ext>
                </a:extLst>
              </p:cNvPr>
              <p:cNvSpPr/>
              <p:nvPr/>
            </p:nvSpPr>
            <p:spPr>
              <a:xfrm>
                <a:off x="11396949" y="1543961"/>
                <a:ext cx="65131" cy="65130"/>
              </a:xfrm>
              <a:custGeom>
                <a:avLst/>
                <a:gdLst>
                  <a:gd name="connsiteX0" fmla="*/ 34238 w 65130"/>
                  <a:gd name="connsiteY0" fmla="*/ 67185 h 65129"/>
                  <a:gd name="connsiteX1" fmla="*/ 1290 w 65130"/>
                  <a:gd name="connsiteY1" fmla="*/ 34238 h 65129"/>
                  <a:gd name="connsiteX2" fmla="*/ 34238 w 65130"/>
                  <a:gd name="connsiteY2" fmla="*/ 1290 h 65129"/>
                  <a:gd name="connsiteX3" fmla="*/ 67186 w 65130"/>
                  <a:gd name="connsiteY3" fmla="*/ 34238 h 65129"/>
                  <a:gd name="connsiteX4" fmla="*/ 34238 w 65130"/>
                  <a:gd name="connsiteY4" fmla="*/ 67185 h 65129"/>
                  <a:gd name="connsiteX5" fmla="*/ 34238 w 65130"/>
                  <a:gd name="connsiteY5" fmla="*/ 9442 h 65129"/>
                  <a:gd name="connsiteX6" fmla="*/ 8962 w 65130"/>
                  <a:gd name="connsiteY6" fmla="*/ 34718 h 65129"/>
                  <a:gd name="connsiteX7" fmla="*/ 34238 w 65130"/>
                  <a:gd name="connsiteY7" fmla="*/ 59993 h 65129"/>
                  <a:gd name="connsiteX8" fmla="*/ 59514 w 65130"/>
                  <a:gd name="connsiteY8" fmla="*/ 34718 h 65129"/>
                  <a:gd name="connsiteX9" fmla="*/ 34238 w 65130"/>
                  <a:gd name="connsiteY9" fmla="*/ 9442 h 6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30" h="65129">
                    <a:moveTo>
                      <a:pt x="34238" y="67185"/>
                    </a:moveTo>
                    <a:cubicBezTo>
                      <a:pt x="16223" y="67185"/>
                      <a:pt x="1290" y="52664"/>
                      <a:pt x="1290" y="34238"/>
                    </a:cubicBezTo>
                    <a:cubicBezTo>
                      <a:pt x="1290" y="15880"/>
                      <a:pt x="15812" y="1290"/>
                      <a:pt x="34238" y="1290"/>
                    </a:cubicBezTo>
                    <a:cubicBezTo>
                      <a:pt x="52665" y="1290"/>
                      <a:pt x="67186" y="15812"/>
                      <a:pt x="67186" y="34238"/>
                    </a:cubicBezTo>
                    <a:cubicBezTo>
                      <a:pt x="67186" y="52664"/>
                      <a:pt x="52253" y="67185"/>
                      <a:pt x="34238" y="67185"/>
                    </a:cubicBezTo>
                    <a:close/>
                    <a:moveTo>
                      <a:pt x="34238" y="9442"/>
                    </a:moveTo>
                    <a:cubicBezTo>
                      <a:pt x="20470" y="9442"/>
                      <a:pt x="8962" y="20538"/>
                      <a:pt x="8962" y="34718"/>
                    </a:cubicBezTo>
                    <a:cubicBezTo>
                      <a:pt x="8962" y="48896"/>
                      <a:pt x="20059" y="59993"/>
                      <a:pt x="34238" y="59993"/>
                    </a:cubicBezTo>
                    <a:cubicBezTo>
                      <a:pt x="48418" y="59993"/>
                      <a:pt x="59514" y="48896"/>
                      <a:pt x="59514" y="34718"/>
                    </a:cubicBezTo>
                    <a:cubicBezTo>
                      <a:pt x="59514" y="20538"/>
                      <a:pt x="48007" y="9442"/>
                      <a:pt x="34238" y="9442"/>
                    </a:cubicBezTo>
                    <a:close/>
                  </a:path>
                </a:pathLst>
              </a:custGeom>
              <a:solidFill>
                <a:srgbClr val="000000">
                  <a:lumMod val="85000"/>
                  <a:lumOff val="15000"/>
                </a:srgbClr>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73" name="Freeform: Shape 372">
                <a:extLst>
                  <a:ext uri="{FF2B5EF4-FFF2-40B4-BE49-F238E27FC236}">
                    <a16:creationId xmlns:a16="http://schemas.microsoft.com/office/drawing/2014/main" id="{E4C74B56-3189-467F-8992-B8657FB10B99}"/>
                  </a:ext>
                </a:extLst>
              </p:cNvPr>
              <p:cNvSpPr/>
              <p:nvPr/>
            </p:nvSpPr>
            <p:spPr>
              <a:xfrm>
                <a:off x="11121997" y="1548477"/>
                <a:ext cx="56989" cy="56989"/>
              </a:xfrm>
              <a:custGeom>
                <a:avLst/>
                <a:gdLst>
                  <a:gd name="connsiteX0" fmla="*/ 30402 w 56989"/>
                  <a:gd name="connsiteY0" fmla="*/ 59513 h 56988"/>
                  <a:gd name="connsiteX1" fmla="*/ 59514 w 56989"/>
                  <a:gd name="connsiteY1" fmla="*/ 30402 h 56988"/>
                  <a:gd name="connsiteX2" fmla="*/ 30402 w 56989"/>
                  <a:gd name="connsiteY2" fmla="*/ 1290 h 56988"/>
                  <a:gd name="connsiteX3" fmla="*/ 1290 w 56989"/>
                  <a:gd name="connsiteY3" fmla="*/ 30402 h 56988"/>
                  <a:gd name="connsiteX4" fmla="*/ 30402 w 56989"/>
                  <a:gd name="connsiteY4" fmla="*/ 59513 h 5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89" h="56988">
                    <a:moveTo>
                      <a:pt x="30402" y="59513"/>
                    </a:moveTo>
                    <a:cubicBezTo>
                      <a:pt x="46500" y="59513"/>
                      <a:pt x="59514" y="46499"/>
                      <a:pt x="59514" y="30402"/>
                    </a:cubicBezTo>
                    <a:cubicBezTo>
                      <a:pt x="59514" y="14305"/>
                      <a:pt x="46500" y="1290"/>
                      <a:pt x="30402" y="1290"/>
                    </a:cubicBezTo>
                    <a:cubicBezTo>
                      <a:pt x="14305" y="1290"/>
                      <a:pt x="1290" y="14305"/>
                      <a:pt x="1290" y="30402"/>
                    </a:cubicBezTo>
                    <a:cubicBezTo>
                      <a:pt x="1359" y="46499"/>
                      <a:pt x="14305" y="59513"/>
                      <a:pt x="30402" y="59513"/>
                    </a:cubicBez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74" name="Freeform: Shape 373">
                <a:extLst>
                  <a:ext uri="{FF2B5EF4-FFF2-40B4-BE49-F238E27FC236}">
                    <a16:creationId xmlns:a16="http://schemas.microsoft.com/office/drawing/2014/main" id="{02A2D821-765E-4A7E-BFFE-7E348648BFE5}"/>
                  </a:ext>
                </a:extLst>
              </p:cNvPr>
              <p:cNvSpPr/>
              <p:nvPr/>
            </p:nvSpPr>
            <p:spPr>
              <a:xfrm>
                <a:off x="11118161" y="1544645"/>
                <a:ext cx="65131" cy="65130"/>
              </a:xfrm>
              <a:custGeom>
                <a:avLst/>
                <a:gdLst>
                  <a:gd name="connsiteX0" fmla="*/ 34238 w 65130"/>
                  <a:gd name="connsiteY0" fmla="*/ 67185 h 65129"/>
                  <a:gd name="connsiteX1" fmla="*/ 1290 w 65130"/>
                  <a:gd name="connsiteY1" fmla="*/ 34238 h 65129"/>
                  <a:gd name="connsiteX2" fmla="*/ 34238 w 65130"/>
                  <a:gd name="connsiteY2" fmla="*/ 1290 h 65129"/>
                  <a:gd name="connsiteX3" fmla="*/ 67186 w 65130"/>
                  <a:gd name="connsiteY3" fmla="*/ 34238 h 65129"/>
                  <a:gd name="connsiteX4" fmla="*/ 34238 w 65130"/>
                  <a:gd name="connsiteY4" fmla="*/ 67185 h 65129"/>
                  <a:gd name="connsiteX5" fmla="*/ 34238 w 65130"/>
                  <a:gd name="connsiteY5" fmla="*/ 9373 h 65129"/>
                  <a:gd name="connsiteX6" fmla="*/ 8962 w 65130"/>
                  <a:gd name="connsiteY6" fmla="*/ 34649 h 65129"/>
                  <a:gd name="connsiteX7" fmla="*/ 34238 w 65130"/>
                  <a:gd name="connsiteY7" fmla="*/ 59924 h 65129"/>
                  <a:gd name="connsiteX8" fmla="*/ 59514 w 65130"/>
                  <a:gd name="connsiteY8" fmla="*/ 34649 h 65129"/>
                  <a:gd name="connsiteX9" fmla="*/ 34238 w 65130"/>
                  <a:gd name="connsiteY9" fmla="*/ 9373 h 6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30" h="65129">
                    <a:moveTo>
                      <a:pt x="34238" y="67185"/>
                    </a:moveTo>
                    <a:cubicBezTo>
                      <a:pt x="16223" y="67185"/>
                      <a:pt x="1290" y="52664"/>
                      <a:pt x="1290" y="34238"/>
                    </a:cubicBezTo>
                    <a:cubicBezTo>
                      <a:pt x="1290" y="15880"/>
                      <a:pt x="15812" y="1290"/>
                      <a:pt x="34238" y="1290"/>
                    </a:cubicBezTo>
                    <a:cubicBezTo>
                      <a:pt x="52596" y="1290"/>
                      <a:pt x="67186" y="15812"/>
                      <a:pt x="67186" y="34238"/>
                    </a:cubicBezTo>
                    <a:cubicBezTo>
                      <a:pt x="67186" y="52664"/>
                      <a:pt x="52253" y="67185"/>
                      <a:pt x="34238" y="67185"/>
                    </a:cubicBezTo>
                    <a:close/>
                    <a:moveTo>
                      <a:pt x="34238" y="9373"/>
                    </a:moveTo>
                    <a:cubicBezTo>
                      <a:pt x="20470" y="9373"/>
                      <a:pt x="8962" y="20470"/>
                      <a:pt x="8962" y="34649"/>
                    </a:cubicBezTo>
                    <a:cubicBezTo>
                      <a:pt x="8962" y="48828"/>
                      <a:pt x="20059" y="59924"/>
                      <a:pt x="34238" y="59924"/>
                    </a:cubicBezTo>
                    <a:cubicBezTo>
                      <a:pt x="48418" y="59924"/>
                      <a:pt x="59514" y="48828"/>
                      <a:pt x="59514" y="34649"/>
                    </a:cubicBezTo>
                    <a:cubicBezTo>
                      <a:pt x="59514" y="20538"/>
                      <a:pt x="48006" y="9373"/>
                      <a:pt x="34238" y="9373"/>
                    </a:cubicBezTo>
                    <a:close/>
                  </a:path>
                </a:pathLst>
              </a:custGeom>
              <a:solidFill>
                <a:srgbClr val="000000">
                  <a:lumMod val="85000"/>
                  <a:lumOff val="15000"/>
                </a:srgbClr>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pic>
          <p:nvPicPr>
            <p:cNvPr id="367" name="person4">
              <a:extLst>
                <a:ext uri="{FF2B5EF4-FFF2-40B4-BE49-F238E27FC236}">
                  <a16:creationId xmlns:a16="http://schemas.microsoft.com/office/drawing/2014/main" id="{64325D1E-C921-426F-BA02-FF71E131D70D}"/>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98030" y="3762314"/>
              <a:ext cx="326177" cy="326188"/>
            </a:xfrm>
            <a:prstGeom prst="rect">
              <a:avLst/>
            </a:prstGeom>
          </p:spPr>
        </p:pic>
      </p:grpSp>
      <p:grpSp>
        <p:nvGrpSpPr>
          <p:cNvPr id="3" name="Group 2">
            <a:extLst>
              <a:ext uri="{FF2B5EF4-FFF2-40B4-BE49-F238E27FC236}">
                <a16:creationId xmlns:a16="http://schemas.microsoft.com/office/drawing/2014/main" id="{30F1E8A7-793D-4573-9988-516F80917E3C}"/>
              </a:ext>
              <a:ext uri="{C183D7F6-B498-43B3-948B-1728B52AA6E4}">
                <adec:decorative xmlns:adec="http://schemas.microsoft.com/office/drawing/2017/decorative" val="1"/>
              </a:ext>
            </a:extLst>
          </p:cNvPr>
          <p:cNvGrpSpPr/>
          <p:nvPr/>
        </p:nvGrpSpPr>
        <p:grpSpPr>
          <a:xfrm>
            <a:off x="7474945" y="1584161"/>
            <a:ext cx="4228763" cy="3197855"/>
            <a:chOff x="7474945" y="1584161"/>
            <a:chExt cx="4228763" cy="3197855"/>
          </a:xfrm>
        </p:grpSpPr>
        <p:sp>
          <p:nvSpPr>
            <p:cNvPr id="271" name="Oval 270">
              <a:extLst>
                <a:ext uri="{FF2B5EF4-FFF2-40B4-BE49-F238E27FC236}">
                  <a16:creationId xmlns:a16="http://schemas.microsoft.com/office/drawing/2014/main" id="{EE308549-6176-4A19-BE9A-45968E411103}"/>
                </a:ext>
                <a:ext uri="{C183D7F6-B498-43B3-948B-1728B52AA6E4}">
                  <adec:decorative xmlns:adec="http://schemas.microsoft.com/office/drawing/2017/decorative" val="1"/>
                </a:ext>
              </a:extLst>
            </p:cNvPr>
            <p:cNvSpPr/>
            <p:nvPr/>
          </p:nvSpPr>
          <p:spPr>
            <a:xfrm>
              <a:off x="8312544" y="1872173"/>
              <a:ext cx="2326082" cy="2326082"/>
            </a:xfrm>
            <a:prstGeom prst="ellipse">
              <a:avLst/>
            </a:prstGeom>
            <a:noFill/>
            <a:ln w="3175" cap="flat" cmpd="sng" algn="ctr">
              <a:solidFill>
                <a:srgbClr val="EBEBEB"/>
              </a:solid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2" name="Rectangle 271">
              <a:extLst>
                <a:ext uri="{FF2B5EF4-FFF2-40B4-BE49-F238E27FC236}">
                  <a16:creationId xmlns:a16="http://schemas.microsoft.com/office/drawing/2014/main" id="{291006DE-E393-47CC-A792-9501A33A57AA}"/>
                </a:ext>
              </a:extLst>
            </p:cNvPr>
            <p:cNvSpPr/>
            <p:nvPr/>
          </p:nvSpPr>
          <p:spPr>
            <a:xfrm>
              <a:off x="10294895" y="3977110"/>
              <a:ext cx="1348032" cy="172527"/>
            </a:xfrm>
            <a:prstGeom prst="rect">
              <a:avLst/>
            </a:prstGeom>
            <a:noFill/>
            <a:ln w="10795" cap="flat" cmpd="sng" algn="ctr">
              <a:noFill/>
              <a:prstDash val="solid"/>
            </a:ln>
            <a:effectLst/>
          </p:spPr>
          <p:txBody>
            <a:bodyPr spcFirstLastPara="0" vert="horz" wrap="square" lIns="0" tIns="0" rIns="0" bIns="0" numCol="1" spcCol="1270" anchor="ctr" anchorCtr="0">
              <a:noAutofit/>
            </a:bodyPr>
            <a:lstStyle/>
            <a:p>
              <a:pPr marL="0" marR="0" lvl="0" indent="0" algn="ctr" defTabSz="222250"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Segoe UI" panose="020B0502040204020203" pitchFamily="34" charset="0"/>
                </a:rPr>
                <a:t>Manufacturing</a:t>
              </a:r>
            </a:p>
          </p:txBody>
        </p:sp>
        <p:sp>
          <p:nvSpPr>
            <p:cNvPr id="273" name="Rectangle 272">
              <a:extLst>
                <a:ext uri="{FF2B5EF4-FFF2-40B4-BE49-F238E27FC236}">
                  <a16:creationId xmlns:a16="http://schemas.microsoft.com/office/drawing/2014/main" id="{0FBBEDBA-CCCF-4EF3-8BA5-4CF8DADE48D3}"/>
                </a:ext>
              </a:extLst>
            </p:cNvPr>
            <p:cNvSpPr/>
            <p:nvPr/>
          </p:nvSpPr>
          <p:spPr>
            <a:xfrm>
              <a:off x="7474945" y="2326739"/>
              <a:ext cx="635055" cy="173847"/>
            </a:xfrm>
            <a:prstGeom prst="rect">
              <a:avLst/>
            </a:prstGeom>
            <a:noFill/>
            <a:ln w="10795" cap="flat" cmpd="sng" algn="ctr">
              <a:noFill/>
              <a:prstDash val="solid"/>
            </a:ln>
            <a:effectLst/>
          </p:spPr>
          <p:txBody>
            <a:bodyPr spcFirstLastPara="0" vert="horz" wrap="square" lIns="0" tIns="0" rIns="0" bIns="0" numCol="1" spcCol="1270" anchor="ctr" anchorCtr="0">
              <a:noAutofit/>
            </a:bodyPr>
            <a:lstStyle/>
            <a:p>
              <a:pPr marL="0" marR="0" lvl="0" indent="0" algn="r" defTabSz="222250"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Segoe UI" panose="020B0502040204020203" pitchFamily="34" charset="0"/>
                </a:rPr>
                <a:t>Service</a:t>
              </a:r>
            </a:p>
          </p:txBody>
        </p:sp>
        <p:sp>
          <p:nvSpPr>
            <p:cNvPr id="274" name="Rectangle 273">
              <a:extLst>
                <a:ext uri="{FF2B5EF4-FFF2-40B4-BE49-F238E27FC236}">
                  <a16:creationId xmlns:a16="http://schemas.microsoft.com/office/drawing/2014/main" id="{B4B178BA-42C7-481A-A78F-8D7E24813C69}"/>
                </a:ext>
              </a:extLst>
            </p:cNvPr>
            <p:cNvSpPr/>
            <p:nvPr/>
          </p:nvSpPr>
          <p:spPr>
            <a:xfrm>
              <a:off x="7592973" y="3930390"/>
              <a:ext cx="921946" cy="358334"/>
            </a:xfrm>
            <a:prstGeom prst="rect">
              <a:avLst/>
            </a:prstGeom>
            <a:noFill/>
            <a:ln w="10795" cap="flat" cmpd="sng" algn="ctr">
              <a:noFill/>
              <a:prstDash val="solid"/>
            </a:ln>
            <a:effectLst/>
          </p:spPr>
          <p:txBody>
            <a:bodyPr spcFirstLastPara="0" vert="horz" wrap="square" lIns="0" tIns="0" rIns="0" bIns="0" numCol="1" spcCol="1270" anchor="ctr" anchorCtr="0">
              <a:noAutofit/>
            </a:bodyPr>
            <a:lstStyle/>
            <a:p>
              <a:pPr marL="0" marR="0" lvl="0" indent="0" algn="ctr" defTabSz="222250"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Segoe UI" panose="020B0502040204020203" pitchFamily="34" charset="0"/>
                </a:rPr>
                <a:t>Logistics &amp; Distribution</a:t>
              </a:r>
            </a:p>
          </p:txBody>
        </p:sp>
        <p:sp>
          <p:nvSpPr>
            <p:cNvPr id="275" name="Rectangle 274">
              <a:extLst>
                <a:ext uri="{FF2B5EF4-FFF2-40B4-BE49-F238E27FC236}">
                  <a16:creationId xmlns:a16="http://schemas.microsoft.com/office/drawing/2014/main" id="{6CF6B991-7EC8-4804-878D-A958B4DD6408}"/>
                </a:ext>
              </a:extLst>
            </p:cNvPr>
            <p:cNvSpPr/>
            <p:nvPr/>
          </p:nvSpPr>
          <p:spPr>
            <a:xfrm>
              <a:off x="9552943" y="1649175"/>
              <a:ext cx="1115556" cy="173847"/>
            </a:xfrm>
            <a:prstGeom prst="rect">
              <a:avLst/>
            </a:prstGeom>
            <a:noFill/>
            <a:ln w="10795" cap="flat" cmpd="sng" algn="ctr">
              <a:noFill/>
              <a:prstDash val="solid"/>
            </a:ln>
            <a:effectLst/>
          </p:spPr>
          <p:txBody>
            <a:bodyPr spcFirstLastPara="0" vert="horz" wrap="square" lIns="0" tIns="0" rIns="0" bIns="0" numCol="1" spcCol="1270" anchor="ctr" anchorCtr="0">
              <a:noAutofit/>
            </a:bodyPr>
            <a:lstStyle/>
            <a:p>
              <a:pPr marL="0" marR="0" lvl="0" indent="0" algn="ctr" defTabSz="222250"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Segoe UI" panose="020B0502040204020203" pitchFamily="34" charset="0"/>
                </a:rPr>
                <a:t>Customer</a:t>
              </a:r>
            </a:p>
          </p:txBody>
        </p:sp>
        <p:sp>
          <p:nvSpPr>
            <p:cNvPr id="276" name="Rectangle 275">
              <a:extLst>
                <a:ext uri="{FF2B5EF4-FFF2-40B4-BE49-F238E27FC236}">
                  <a16:creationId xmlns:a16="http://schemas.microsoft.com/office/drawing/2014/main" id="{4478E42C-9030-40ED-9548-DE978F6523F9}"/>
                </a:ext>
              </a:extLst>
            </p:cNvPr>
            <p:cNvSpPr/>
            <p:nvPr/>
          </p:nvSpPr>
          <p:spPr>
            <a:xfrm>
              <a:off x="10623231" y="2274034"/>
              <a:ext cx="1080477" cy="173847"/>
            </a:xfrm>
            <a:prstGeom prst="rect">
              <a:avLst/>
            </a:prstGeom>
            <a:noFill/>
            <a:ln w="10795" cap="flat" cmpd="sng" algn="ctr">
              <a:noFill/>
              <a:prstDash val="solid"/>
            </a:ln>
            <a:effectLst/>
          </p:spPr>
          <p:txBody>
            <a:bodyPr spcFirstLastPara="0" vert="horz" wrap="square" lIns="0" tIns="0" rIns="0" bIns="0" numCol="1" spcCol="1270" anchor="ctr" anchorCtr="0">
              <a:noAutofit/>
            </a:bodyPr>
            <a:lstStyle/>
            <a:p>
              <a:pPr marL="0" marR="0" lvl="0" indent="0" algn="ctr" defTabSz="222250"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Segoe UI" panose="020B0502040204020203" pitchFamily="34" charset="0"/>
                </a:rPr>
                <a:t>Engineering </a:t>
              </a:r>
            </a:p>
          </p:txBody>
        </p:sp>
        <p:cxnSp>
          <p:nvCxnSpPr>
            <p:cNvPr id="277" name="Straight Connector 276">
              <a:extLst>
                <a:ext uri="{FF2B5EF4-FFF2-40B4-BE49-F238E27FC236}">
                  <a16:creationId xmlns:a16="http://schemas.microsoft.com/office/drawing/2014/main" id="{6AD49BC4-E17D-4328-9EE8-EAFAD7A6A464}"/>
                </a:ext>
                <a:ext uri="{C183D7F6-B498-43B3-948B-1728B52AA6E4}">
                  <adec:decorative xmlns:adec="http://schemas.microsoft.com/office/drawing/2017/decorative" val="1"/>
                </a:ext>
              </a:extLst>
            </p:cNvPr>
            <p:cNvCxnSpPr>
              <a:cxnSpLocks/>
              <a:stCxn id="293" idx="0"/>
            </p:cNvCxnSpPr>
            <p:nvPr/>
          </p:nvCxnSpPr>
          <p:spPr>
            <a:xfrm flipH="1" flipV="1">
              <a:off x="9431394" y="2268415"/>
              <a:ext cx="62755" cy="322751"/>
            </a:xfrm>
            <a:prstGeom prst="line">
              <a:avLst/>
            </a:prstGeom>
            <a:noFill/>
            <a:ln w="3175" cap="flat" cmpd="sng" algn="ctr">
              <a:solidFill>
                <a:srgbClr val="FFFFFF">
                  <a:lumMod val="75000"/>
                </a:srgbClr>
              </a:solidFill>
              <a:prstDash val="solid"/>
              <a:headEnd type="none" w="lg" len="med"/>
              <a:tailEnd type="none" w="lg" len="med"/>
            </a:ln>
            <a:effectLst/>
          </p:spPr>
        </p:cxnSp>
        <p:cxnSp>
          <p:nvCxnSpPr>
            <p:cNvPr id="278" name="Straight Connector 277">
              <a:extLst>
                <a:ext uri="{FF2B5EF4-FFF2-40B4-BE49-F238E27FC236}">
                  <a16:creationId xmlns:a16="http://schemas.microsoft.com/office/drawing/2014/main" id="{0F5062D8-EFA5-4D82-B4B5-714874914271}"/>
                </a:ext>
                <a:ext uri="{C183D7F6-B498-43B3-948B-1728B52AA6E4}">
                  <adec:decorative xmlns:adec="http://schemas.microsoft.com/office/drawing/2017/decorative" val="1"/>
                </a:ext>
              </a:extLst>
            </p:cNvPr>
            <p:cNvCxnSpPr>
              <a:cxnSpLocks/>
            </p:cNvCxnSpPr>
            <p:nvPr/>
          </p:nvCxnSpPr>
          <p:spPr>
            <a:xfrm>
              <a:off x="9503961" y="2299317"/>
              <a:ext cx="717845" cy="552285"/>
            </a:xfrm>
            <a:prstGeom prst="line">
              <a:avLst/>
            </a:prstGeom>
            <a:noFill/>
            <a:ln w="3175" cap="flat" cmpd="sng" algn="ctr">
              <a:solidFill>
                <a:srgbClr val="FFFFFF">
                  <a:lumMod val="75000"/>
                </a:srgbClr>
              </a:solidFill>
              <a:prstDash val="solid"/>
              <a:headEnd type="none" w="lg" len="med"/>
              <a:tailEnd type="none" w="lg" len="med"/>
            </a:ln>
            <a:effectLst/>
          </p:spPr>
        </p:cxnSp>
        <p:cxnSp>
          <p:nvCxnSpPr>
            <p:cNvPr id="279" name="Straight Connector 278">
              <a:extLst>
                <a:ext uri="{FF2B5EF4-FFF2-40B4-BE49-F238E27FC236}">
                  <a16:creationId xmlns:a16="http://schemas.microsoft.com/office/drawing/2014/main" id="{D699B951-93BC-444D-A4FB-CBEA519FC1D3}"/>
                </a:ext>
              </a:extLst>
            </p:cNvPr>
            <p:cNvCxnSpPr/>
            <p:nvPr/>
          </p:nvCxnSpPr>
          <p:spPr>
            <a:xfrm>
              <a:off x="9921191" y="3407073"/>
              <a:ext cx="496424" cy="249101"/>
            </a:xfrm>
            <a:prstGeom prst="line">
              <a:avLst/>
            </a:prstGeom>
            <a:noFill/>
            <a:ln w="3175" cap="flat" cmpd="sng" algn="ctr">
              <a:solidFill>
                <a:srgbClr val="FFFFFF">
                  <a:lumMod val="75000"/>
                </a:srgbClr>
              </a:solidFill>
              <a:prstDash val="solid"/>
              <a:headEnd type="none" w="lg" len="med"/>
              <a:tailEnd type="none" w="lg" len="med"/>
            </a:ln>
            <a:effectLst/>
          </p:spPr>
        </p:cxnSp>
        <p:cxnSp>
          <p:nvCxnSpPr>
            <p:cNvPr id="280" name="Straight Connector 279">
              <a:extLst>
                <a:ext uri="{FF2B5EF4-FFF2-40B4-BE49-F238E27FC236}">
                  <a16:creationId xmlns:a16="http://schemas.microsoft.com/office/drawing/2014/main" id="{DD2979C2-FEBD-4D0A-8358-9743A9985DC5}"/>
                </a:ext>
              </a:extLst>
            </p:cNvPr>
            <p:cNvCxnSpPr>
              <a:cxnSpLocks/>
            </p:cNvCxnSpPr>
            <p:nvPr/>
          </p:nvCxnSpPr>
          <p:spPr>
            <a:xfrm>
              <a:off x="10229195" y="2874537"/>
              <a:ext cx="299715" cy="678462"/>
            </a:xfrm>
            <a:prstGeom prst="line">
              <a:avLst/>
            </a:prstGeom>
            <a:noFill/>
            <a:ln w="3175" cap="flat" cmpd="sng" algn="ctr">
              <a:solidFill>
                <a:srgbClr val="FFFFFF">
                  <a:lumMod val="75000"/>
                </a:srgbClr>
              </a:solidFill>
              <a:prstDash val="solid"/>
              <a:headEnd type="none" w="lg" len="med"/>
              <a:tailEnd type="none" w="lg" len="med"/>
            </a:ln>
            <a:effectLst/>
          </p:spPr>
        </p:cxnSp>
        <p:cxnSp>
          <p:nvCxnSpPr>
            <p:cNvPr id="281" name="Straight Connector 280">
              <a:extLst>
                <a:ext uri="{FF2B5EF4-FFF2-40B4-BE49-F238E27FC236}">
                  <a16:creationId xmlns:a16="http://schemas.microsoft.com/office/drawing/2014/main" id="{A8DAFFD9-99E2-43F8-9DE2-0FA9F46F5AB5}"/>
                </a:ext>
              </a:extLst>
            </p:cNvPr>
            <p:cNvCxnSpPr>
              <a:cxnSpLocks/>
            </p:cNvCxnSpPr>
            <p:nvPr/>
          </p:nvCxnSpPr>
          <p:spPr>
            <a:xfrm flipH="1" flipV="1">
              <a:off x="9576323" y="3114838"/>
              <a:ext cx="311128" cy="248518"/>
            </a:xfrm>
            <a:prstGeom prst="line">
              <a:avLst/>
            </a:prstGeom>
            <a:noFill/>
            <a:ln w="3175" cap="flat" cmpd="sng" algn="ctr">
              <a:solidFill>
                <a:srgbClr val="FFFFFF">
                  <a:lumMod val="75000"/>
                </a:srgbClr>
              </a:solidFill>
              <a:prstDash val="solid"/>
              <a:headEnd type="none" w="lg" len="med"/>
              <a:tailEnd type="none" w="lg" len="med"/>
            </a:ln>
            <a:effectLst/>
          </p:spPr>
        </p:cxnSp>
        <p:cxnSp>
          <p:nvCxnSpPr>
            <p:cNvPr id="282" name="Straight Connector 281">
              <a:extLst>
                <a:ext uri="{FF2B5EF4-FFF2-40B4-BE49-F238E27FC236}">
                  <a16:creationId xmlns:a16="http://schemas.microsoft.com/office/drawing/2014/main" id="{B8F53FD6-26DB-467E-967D-0223BB45E22B}"/>
                </a:ext>
              </a:extLst>
            </p:cNvPr>
            <p:cNvCxnSpPr>
              <a:cxnSpLocks/>
              <a:endCxn id="297" idx="0"/>
            </p:cNvCxnSpPr>
            <p:nvPr/>
          </p:nvCxnSpPr>
          <p:spPr>
            <a:xfrm flipH="1">
              <a:off x="9574427" y="3720913"/>
              <a:ext cx="45954" cy="285975"/>
            </a:xfrm>
            <a:prstGeom prst="line">
              <a:avLst/>
            </a:prstGeom>
            <a:noFill/>
            <a:ln w="3175" cap="flat" cmpd="sng" algn="ctr">
              <a:solidFill>
                <a:srgbClr val="FFFFFF">
                  <a:lumMod val="75000"/>
                </a:srgbClr>
              </a:solidFill>
              <a:prstDash val="solid"/>
              <a:headEnd type="none" w="lg" len="med"/>
              <a:tailEnd type="none" w="lg" len="med"/>
            </a:ln>
            <a:effectLst/>
          </p:spPr>
        </p:cxnSp>
        <p:cxnSp>
          <p:nvCxnSpPr>
            <p:cNvPr id="283" name="Straight Connector 282">
              <a:extLst>
                <a:ext uri="{FF2B5EF4-FFF2-40B4-BE49-F238E27FC236}">
                  <a16:creationId xmlns:a16="http://schemas.microsoft.com/office/drawing/2014/main" id="{F12EE09C-9CAD-420C-B285-99740FB0762B}"/>
                </a:ext>
              </a:extLst>
            </p:cNvPr>
            <p:cNvCxnSpPr>
              <a:cxnSpLocks/>
            </p:cNvCxnSpPr>
            <p:nvPr/>
          </p:nvCxnSpPr>
          <p:spPr>
            <a:xfrm flipV="1">
              <a:off x="9624292" y="3407073"/>
              <a:ext cx="296898" cy="322441"/>
            </a:xfrm>
            <a:prstGeom prst="line">
              <a:avLst/>
            </a:prstGeom>
            <a:noFill/>
            <a:ln w="3175" cap="flat" cmpd="sng" algn="ctr">
              <a:solidFill>
                <a:srgbClr val="FFFFFF">
                  <a:lumMod val="75000"/>
                </a:srgbClr>
              </a:solidFill>
              <a:prstDash val="solid"/>
              <a:headEnd type="none" w="lg" len="med"/>
              <a:tailEnd type="none" w="lg" len="med"/>
            </a:ln>
            <a:effectLst/>
          </p:spPr>
        </p:cxnSp>
        <p:cxnSp>
          <p:nvCxnSpPr>
            <p:cNvPr id="284" name="Straight Connector 283">
              <a:extLst>
                <a:ext uri="{FF2B5EF4-FFF2-40B4-BE49-F238E27FC236}">
                  <a16:creationId xmlns:a16="http://schemas.microsoft.com/office/drawing/2014/main" id="{DE8CD755-5CC6-4103-8F93-4CB6C0055F89}"/>
                </a:ext>
              </a:extLst>
            </p:cNvPr>
            <p:cNvCxnSpPr>
              <a:cxnSpLocks/>
            </p:cNvCxnSpPr>
            <p:nvPr/>
          </p:nvCxnSpPr>
          <p:spPr>
            <a:xfrm flipV="1">
              <a:off x="10229195" y="2447707"/>
              <a:ext cx="188420" cy="400355"/>
            </a:xfrm>
            <a:prstGeom prst="line">
              <a:avLst/>
            </a:prstGeom>
            <a:noFill/>
            <a:ln w="3175" cap="flat" cmpd="sng" algn="ctr">
              <a:solidFill>
                <a:srgbClr val="FFFFFF">
                  <a:lumMod val="75000"/>
                </a:srgbClr>
              </a:solidFill>
              <a:prstDash val="solid"/>
              <a:headEnd type="none" w="lg" len="med"/>
              <a:tailEnd type="none" w="lg" len="med"/>
            </a:ln>
            <a:effectLst/>
          </p:spPr>
        </p:cxnSp>
        <p:cxnSp>
          <p:nvCxnSpPr>
            <p:cNvPr id="285" name="Straight Connector 284">
              <a:extLst>
                <a:ext uri="{FF2B5EF4-FFF2-40B4-BE49-F238E27FC236}">
                  <a16:creationId xmlns:a16="http://schemas.microsoft.com/office/drawing/2014/main" id="{6D9F1294-307C-4438-9F3A-45121D8125B4}"/>
                </a:ext>
              </a:extLst>
            </p:cNvPr>
            <p:cNvCxnSpPr>
              <a:cxnSpLocks/>
              <a:endCxn id="296" idx="2"/>
            </p:cNvCxnSpPr>
            <p:nvPr/>
          </p:nvCxnSpPr>
          <p:spPr>
            <a:xfrm>
              <a:off x="9349423" y="2243524"/>
              <a:ext cx="806026" cy="109202"/>
            </a:xfrm>
            <a:prstGeom prst="line">
              <a:avLst/>
            </a:prstGeom>
            <a:noFill/>
            <a:ln w="3175" cap="flat" cmpd="sng" algn="ctr">
              <a:solidFill>
                <a:srgbClr val="FFFFFF">
                  <a:lumMod val="75000"/>
                </a:srgbClr>
              </a:solidFill>
              <a:prstDash val="solid"/>
              <a:headEnd type="none" w="lg" len="med"/>
              <a:tailEnd type="none" w="lg" len="med"/>
            </a:ln>
            <a:effectLst/>
          </p:spPr>
        </p:cxnSp>
        <p:cxnSp>
          <p:nvCxnSpPr>
            <p:cNvPr id="286" name="Straight Connector 285">
              <a:extLst>
                <a:ext uri="{FF2B5EF4-FFF2-40B4-BE49-F238E27FC236}">
                  <a16:creationId xmlns:a16="http://schemas.microsoft.com/office/drawing/2014/main" id="{223D915E-980C-4469-A9FD-2B3833016339}"/>
                </a:ext>
              </a:extLst>
            </p:cNvPr>
            <p:cNvCxnSpPr>
              <a:cxnSpLocks/>
              <a:endCxn id="299" idx="4"/>
            </p:cNvCxnSpPr>
            <p:nvPr/>
          </p:nvCxnSpPr>
          <p:spPr>
            <a:xfrm flipH="1" flipV="1">
              <a:off x="9428405" y="2114513"/>
              <a:ext cx="18616" cy="288000"/>
            </a:xfrm>
            <a:prstGeom prst="line">
              <a:avLst/>
            </a:prstGeom>
            <a:noFill/>
            <a:ln w="3175" cap="flat" cmpd="sng" algn="ctr">
              <a:solidFill>
                <a:srgbClr val="FFFFFF">
                  <a:lumMod val="75000"/>
                </a:srgbClr>
              </a:solidFill>
              <a:prstDash val="solid"/>
              <a:headEnd type="none" w="lg" len="med"/>
              <a:tailEnd type="none" w="lg" len="med"/>
            </a:ln>
            <a:effectLst/>
          </p:spPr>
        </p:cxnSp>
        <p:cxnSp>
          <p:nvCxnSpPr>
            <p:cNvPr id="287" name="Straight Connector 286">
              <a:extLst>
                <a:ext uri="{FF2B5EF4-FFF2-40B4-BE49-F238E27FC236}">
                  <a16:creationId xmlns:a16="http://schemas.microsoft.com/office/drawing/2014/main" id="{5E93AEE6-CB18-4EB0-ADAB-38163A0A14D4}"/>
                </a:ext>
              </a:extLst>
            </p:cNvPr>
            <p:cNvCxnSpPr>
              <a:cxnSpLocks/>
            </p:cNvCxnSpPr>
            <p:nvPr/>
          </p:nvCxnSpPr>
          <p:spPr>
            <a:xfrm flipH="1">
              <a:off x="8667012" y="2280763"/>
              <a:ext cx="836949" cy="696511"/>
            </a:xfrm>
            <a:prstGeom prst="line">
              <a:avLst/>
            </a:prstGeom>
            <a:noFill/>
            <a:ln w="3175" cap="flat" cmpd="sng" algn="ctr">
              <a:solidFill>
                <a:srgbClr val="FFFFFF">
                  <a:lumMod val="75000"/>
                </a:srgbClr>
              </a:solidFill>
              <a:prstDash val="solid"/>
              <a:headEnd type="none" w="lg" len="med"/>
              <a:tailEnd type="none" w="lg" len="med"/>
            </a:ln>
            <a:effectLst/>
          </p:spPr>
        </p:cxnSp>
        <p:cxnSp>
          <p:nvCxnSpPr>
            <p:cNvPr id="288" name="Straight Connector 287">
              <a:extLst>
                <a:ext uri="{FF2B5EF4-FFF2-40B4-BE49-F238E27FC236}">
                  <a16:creationId xmlns:a16="http://schemas.microsoft.com/office/drawing/2014/main" id="{32756ADE-B6E3-47A7-9282-ECF1EEEC8260}"/>
                </a:ext>
              </a:extLst>
            </p:cNvPr>
            <p:cNvCxnSpPr/>
            <p:nvPr/>
          </p:nvCxnSpPr>
          <p:spPr>
            <a:xfrm>
              <a:off x="8734395" y="2977275"/>
              <a:ext cx="576371" cy="66026"/>
            </a:xfrm>
            <a:prstGeom prst="line">
              <a:avLst/>
            </a:prstGeom>
            <a:noFill/>
            <a:ln w="3175" cap="flat" cmpd="sng" algn="ctr">
              <a:solidFill>
                <a:srgbClr val="FFFFFF">
                  <a:lumMod val="75000"/>
                </a:srgbClr>
              </a:solidFill>
              <a:prstDash val="solid"/>
              <a:headEnd type="none" w="lg" len="med"/>
              <a:tailEnd type="none" w="lg" len="med"/>
            </a:ln>
            <a:effectLst/>
          </p:spPr>
        </p:cxnSp>
        <p:cxnSp>
          <p:nvCxnSpPr>
            <p:cNvPr id="289" name="Straight Connector 288">
              <a:extLst>
                <a:ext uri="{FF2B5EF4-FFF2-40B4-BE49-F238E27FC236}">
                  <a16:creationId xmlns:a16="http://schemas.microsoft.com/office/drawing/2014/main" id="{53E3F6DC-617C-4F3A-ACE2-C4C2D64B33F5}"/>
                </a:ext>
              </a:extLst>
            </p:cNvPr>
            <p:cNvCxnSpPr/>
            <p:nvPr/>
          </p:nvCxnSpPr>
          <p:spPr>
            <a:xfrm>
              <a:off x="8709252" y="3011142"/>
              <a:ext cx="836457" cy="807856"/>
            </a:xfrm>
            <a:prstGeom prst="line">
              <a:avLst/>
            </a:prstGeom>
            <a:noFill/>
            <a:ln w="3175" cap="flat" cmpd="sng" algn="ctr">
              <a:solidFill>
                <a:srgbClr val="FFFFFF">
                  <a:lumMod val="75000"/>
                </a:srgbClr>
              </a:solidFill>
              <a:prstDash val="solid"/>
              <a:headEnd type="none" w="lg" len="med"/>
              <a:tailEnd type="none" w="lg" len="med"/>
            </a:ln>
            <a:effectLst/>
          </p:spPr>
        </p:cxnSp>
        <p:cxnSp>
          <p:nvCxnSpPr>
            <p:cNvPr id="290" name="Straight Connector 289">
              <a:extLst>
                <a:ext uri="{FF2B5EF4-FFF2-40B4-BE49-F238E27FC236}">
                  <a16:creationId xmlns:a16="http://schemas.microsoft.com/office/drawing/2014/main" id="{A843D730-197A-4E6F-85F0-47E5ED9B8876}"/>
                </a:ext>
              </a:extLst>
            </p:cNvPr>
            <p:cNvCxnSpPr>
              <a:cxnSpLocks/>
            </p:cNvCxnSpPr>
            <p:nvPr/>
          </p:nvCxnSpPr>
          <p:spPr>
            <a:xfrm flipH="1">
              <a:off x="8387882" y="2962834"/>
              <a:ext cx="320341" cy="650442"/>
            </a:xfrm>
            <a:prstGeom prst="line">
              <a:avLst/>
            </a:prstGeom>
            <a:noFill/>
            <a:ln w="3175" cap="flat" cmpd="sng" algn="ctr">
              <a:solidFill>
                <a:srgbClr val="FFFFFF">
                  <a:lumMod val="75000"/>
                </a:srgbClr>
              </a:solidFill>
              <a:prstDash val="solid"/>
              <a:headEnd type="none" w="lg" len="med"/>
              <a:tailEnd type="none" w="lg" len="med"/>
            </a:ln>
            <a:effectLst/>
          </p:spPr>
        </p:cxnSp>
        <p:cxnSp>
          <p:nvCxnSpPr>
            <p:cNvPr id="291" name="Straight Connector 290">
              <a:extLst>
                <a:ext uri="{FF2B5EF4-FFF2-40B4-BE49-F238E27FC236}">
                  <a16:creationId xmlns:a16="http://schemas.microsoft.com/office/drawing/2014/main" id="{ABFFD427-4BAB-418A-93CC-A5C91FA0FFA5}"/>
                </a:ext>
              </a:extLst>
            </p:cNvPr>
            <p:cNvCxnSpPr>
              <a:cxnSpLocks/>
              <a:endCxn id="294" idx="6"/>
            </p:cNvCxnSpPr>
            <p:nvPr/>
          </p:nvCxnSpPr>
          <p:spPr>
            <a:xfrm flipH="1" flipV="1">
              <a:off x="8646775" y="3662428"/>
              <a:ext cx="885124" cy="84766"/>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292" name="Straight Connector 291">
              <a:extLst>
                <a:ext uri="{FF2B5EF4-FFF2-40B4-BE49-F238E27FC236}">
                  <a16:creationId xmlns:a16="http://schemas.microsoft.com/office/drawing/2014/main" id="{0B0DF54D-92FB-4ABF-A146-2F05E3A273B8}"/>
                </a:ext>
              </a:extLst>
            </p:cNvPr>
            <p:cNvCxnSpPr>
              <a:cxnSpLocks/>
            </p:cNvCxnSpPr>
            <p:nvPr/>
          </p:nvCxnSpPr>
          <p:spPr>
            <a:xfrm flipH="1" flipV="1">
              <a:off x="8415782" y="2447707"/>
              <a:ext cx="258622" cy="529569"/>
            </a:xfrm>
            <a:prstGeom prst="line">
              <a:avLst/>
            </a:prstGeom>
            <a:noFill/>
            <a:ln w="3175" cap="flat" cmpd="sng" algn="ctr">
              <a:solidFill>
                <a:srgbClr val="FFFFFF">
                  <a:lumMod val="75000"/>
                </a:srgbClr>
              </a:solidFill>
              <a:prstDash val="solid"/>
              <a:headEnd type="none" w="lg" len="med"/>
              <a:tailEnd type="none" w="lg" len="med"/>
            </a:ln>
            <a:effectLst/>
          </p:spPr>
        </p:cxnSp>
        <p:sp>
          <p:nvSpPr>
            <p:cNvPr id="293" name="Oval 292">
              <a:extLst>
                <a:ext uri="{FF2B5EF4-FFF2-40B4-BE49-F238E27FC236}">
                  <a16:creationId xmlns:a16="http://schemas.microsoft.com/office/drawing/2014/main" id="{849CAD77-D3E2-46CC-8060-4A3BAB77F337}"/>
                </a:ext>
              </a:extLst>
            </p:cNvPr>
            <p:cNvSpPr/>
            <p:nvPr/>
          </p:nvSpPr>
          <p:spPr>
            <a:xfrm>
              <a:off x="9075455" y="2591167"/>
              <a:ext cx="837388" cy="837389"/>
            </a:xfrm>
            <a:prstGeom prst="ellipse">
              <a:avLst/>
            </a:prstGeom>
            <a:solidFill>
              <a:srgbClr val="0078D3"/>
            </a:solidFill>
            <a:ln w="952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light"/>
                  <a:ea typeface="+mn-ea"/>
                  <a:cs typeface="+mn-cs"/>
                </a:rPr>
                <a:t>Digital</a:t>
              </a:r>
              <a:br>
                <a:rPr kumimoji="0" lang="en-US" sz="1100" b="0" i="0" u="none" strike="noStrike" kern="0" cap="none" spc="0" normalizeH="0" baseline="0" noProof="0">
                  <a:ln>
                    <a:noFill/>
                  </a:ln>
                  <a:solidFill>
                    <a:srgbClr val="FFFFFF"/>
                  </a:solidFill>
                  <a:effectLst/>
                  <a:uLnTx/>
                  <a:uFillTx/>
                  <a:latin typeface="Segoe UI Semilight"/>
                  <a:ea typeface="+mn-ea"/>
                  <a:cs typeface="+mn-cs"/>
                </a:rPr>
              </a:br>
              <a:r>
                <a:rPr kumimoji="0" lang="en-US" sz="1100" b="0" i="0" u="none" strike="noStrike" kern="0" cap="none" spc="0" normalizeH="0" baseline="0" noProof="0">
                  <a:ln>
                    <a:noFill/>
                  </a:ln>
                  <a:solidFill>
                    <a:srgbClr val="FFFFFF"/>
                  </a:solidFill>
                  <a:effectLst/>
                  <a:uLnTx/>
                  <a:uFillTx/>
                  <a:latin typeface="Segoe UI Semilight"/>
                  <a:ea typeface="+mn-ea"/>
                  <a:cs typeface="+mn-cs"/>
                </a:rPr>
                <a:t>Platform</a:t>
              </a:r>
            </a:p>
          </p:txBody>
        </p:sp>
        <p:sp>
          <p:nvSpPr>
            <p:cNvPr id="294" name="Oval 293">
              <a:extLst>
                <a:ext uri="{FF2B5EF4-FFF2-40B4-BE49-F238E27FC236}">
                  <a16:creationId xmlns:a16="http://schemas.microsoft.com/office/drawing/2014/main" id="{BC7D0E60-1C12-4FAD-A9A3-4C6BADB7E0FD}"/>
                </a:ext>
              </a:extLst>
            </p:cNvPr>
            <p:cNvSpPr/>
            <p:nvPr/>
          </p:nvSpPr>
          <p:spPr>
            <a:xfrm>
              <a:off x="8116423" y="3397252"/>
              <a:ext cx="530352" cy="530352"/>
            </a:xfrm>
            <a:prstGeom prst="ellipse">
              <a:avLst/>
            </a:prstGeom>
            <a:solidFill>
              <a:srgbClr val="262626"/>
            </a:solidFill>
            <a:ln w="12700" cap="flat" cmpd="sng" algn="ctr">
              <a:solidFill>
                <a:srgbClr val="50E6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5" name="Oval 294">
              <a:extLst>
                <a:ext uri="{FF2B5EF4-FFF2-40B4-BE49-F238E27FC236}">
                  <a16:creationId xmlns:a16="http://schemas.microsoft.com/office/drawing/2014/main" id="{CE88D7A7-8FBD-42A1-97E9-35759C619559}"/>
                </a:ext>
              </a:extLst>
            </p:cNvPr>
            <p:cNvSpPr/>
            <p:nvPr/>
          </p:nvSpPr>
          <p:spPr>
            <a:xfrm>
              <a:off x="10263453" y="3406006"/>
              <a:ext cx="528050" cy="528050"/>
            </a:xfrm>
            <a:prstGeom prst="ellipse">
              <a:avLst/>
            </a:prstGeom>
            <a:solidFill>
              <a:srgbClr val="262626"/>
            </a:solidFill>
            <a:ln w="12700" cap="flat" cmpd="sng" algn="ctr">
              <a:solidFill>
                <a:srgbClr val="50E6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6" name="Oval 295">
              <a:extLst>
                <a:ext uri="{FF2B5EF4-FFF2-40B4-BE49-F238E27FC236}">
                  <a16:creationId xmlns:a16="http://schemas.microsoft.com/office/drawing/2014/main" id="{A3804676-6832-4308-9343-070A2AB775E9}"/>
                </a:ext>
              </a:extLst>
            </p:cNvPr>
            <p:cNvSpPr/>
            <p:nvPr/>
          </p:nvSpPr>
          <p:spPr>
            <a:xfrm>
              <a:off x="10155449" y="2087550"/>
              <a:ext cx="530352" cy="530352"/>
            </a:xfrm>
            <a:prstGeom prst="ellipse">
              <a:avLst/>
            </a:prstGeom>
            <a:solidFill>
              <a:srgbClr val="262626"/>
            </a:solidFill>
            <a:ln w="12700" cap="flat" cmpd="sng" algn="ctr">
              <a:solidFill>
                <a:srgbClr val="50E6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7" name="Oval 296">
              <a:extLst>
                <a:ext uri="{FF2B5EF4-FFF2-40B4-BE49-F238E27FC236}">
                  <a16:creationId xmlns:a16="http://schemas.microsoft.com/office/drawing/2014/main" id="{F67A560C-00AB-482D-A320-1A82CE05EFAB}"/>
                </a:ext>
              </a:extLst>
            </p:cNvPr>
            <p:cNvSpPr/>
            <p:nvPr/>
          </p:nvSpPr>
          <p:spPr>
            <a:xfrm>
              <a:off x="9309251" y="4006887"/>
              <a:ext cx="530352" cy="530352"/>
            </a:xfrm>
            <a:prstGeom prst="ellipse">
              <a:avLst/>
            </a:prstGeom>
            <a:solidFill>
              <a:srgbClr val="262626"/>
            </a:solidFill>
            <a:ln w="12700" cap="flat" cmpd="sng" algn="ctr">
              <a:solidFill>
                <a:srgbClr val="50E6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8" name="Oval 297">
              <a:extLst>
                <a:ext uri="{FF2B5EF4-FFF2-40B4-BE49-F238E27FC236}">
                  <a16:creationId xmlns:a16="http://schemas.microsoft.com/office/drawing/2014/main" id="{9F754865-205C-46E7-B992-E2C4895B232C}"/>
                </a:ext>
              </a:extLst>
            </p:cNvPr>
            <p:cNvSpPr/>
            <p:nvPr/>
          </p:nvSpPr>
          <p:spPr>
            <a:xfrm>
              <a:off x="8183703" y="2206278"/>
              <a:ext cx="530352" cy="530352"/>
            </a:xfrm>
            <a:prstGeom prst="ellipse">
              <a:avLst/>
            </a:prstGeom>
            <a:solidFill>
              <a:srgbClr val="262626"/>
            </a:solidFill>
            <a:ln w="12700" cap="flat" cmpd="sng" algn="ctr">
              <a:solidFill>
                <a:srgbClr val="50E6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9" name="Oval 298">
              <a:extLst>
                <a:ext uri="{FF2B5EF4-FFF2-40B4-BE49-F238E27FC236}">
                  <a16:creationId xmlns:a16="http://schemas.microsoft.com/office/drawing/2014/main" id="{81D4A654-C73C-445E-B3F7-77801F1420FD}"/>
                </a:ext>
              </a:extLst>
            </p:cNvPr>
            <p:cNvSpPr/>
            <p:nvPr/>
          </p:nvSpPr>
          <p:spPr>
            <a:xfrm>
              <a:off x="9163229" y="1584161"/>
              <a:ext cx="530352" cy="530352"/>
            </a:xfrm>
            <a:prstGeom prst="ellipse">
              <a:avLst/>
            </a:prstGeom>
            <a:solidFill>
              <a:srgbClr val="262626"/>
            </a:solidFill>
            <a:ln w="12700" cap="flat" cmpd="sng" algn="ctr">
              <a:solidFill>
                <a:srgbClr val="50E6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300" name="Straight Connector 299">
              <a:extLst>
                <a:ext uri="{FF2B5EF4-FFF2-40B4-BE49-F238E27FC236}">
                  <a16:creationId xmlns:a16="http://schemas.microsoft.com/office/drawing/2014/main" id="{185929F2-0999-447B-A2E7-B1B19A0EDFC8}"/>
                </a:ext>
              </a:extLst>
            </p:cNvPr>
            <p:cNvCxnSpPr>
              <a:cxnSpLocks/>
            </p:cNvCxnSpPr>
            <p:nvPr/>
          </p:nvCxnSpPr>
          <p:spPr>
            <a:xfrm flipV="1">
              <a:off x="9899702" y="2900213"/>
              <a:ext cx="290770" cy="607957"/>
            </a:xfrm>
            <a:prstGeom prst="line">
              <a:avLst/>
            </a:prstGeom>
            <a:noFill/>
            <a:ln w="3175" cap="flat" cmpd="sng" algn="ctr">
              <a:solidFill>
                <a:srgbClr val="FFFFFF">
                  <a:lumMod val="75000"/>
                </a:srgbClr>
              </a:solidFill>
              <a:prstDash val="solid"/>
              <a:headEnd type="none" w="lg" len="med"/>
              <a:tailEnd type="none" w="lg" len="med"/>
            </a:ln>
            <a:effectLst/>
          </p:spPr>
        </p:cxnSp>
        <p:sp>
          <p:nvSpPr>
            <p:cNvPr id="301" name="Commitments_EC4D" title="Icon of a handshake">
              <a:extLst>
                <a:ext uri="{FF2B5EF4-FFF2-40B4-BE49-F238E27FC236}">
                  <a16:creationId xmlns:a16="http://schemas.microsoft.com/office/drawing/2014/main" id="{E5507213-756C-48FC-8329-7042D69E50F5}"/>
                </a:ext>
              </a:extLst>
            </p:cNvPr>
            <p:cNvSpPr>
              <a:spLocks noChangeAspect="1" noEditPoints="1"/>
            </p:cNvSpPr>
            <p:nvPr/>
          </p:nvSpPr>
          <p:spPr bwMode="auto">
            <a:xfrm>
              <a:off x="8297766" y="2324691"/>
              <a:ext cx="304935" cy="285915"/>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light"/>
                <a:ea typeface="+mn-ea"/>
                <a:cs typeface="+mn-cs"/>
              </a:endParaRPr>
            </a:p>
          </p:txBody>
        </p:sp>
        <p:sp>
          <p:nvSpPr>
            <p:cNvPr id="302" name="Oval 301">
              <a:extLst>
                <a:ext uri="{FF2B5EF4-FFF2-40B4-BE49-F238E27FC236}">
                  <a16:creationId xmlns:a16="http://schemas.microsoft.com/office/drawing/2014/main" id="{CB89CD47-33C0-4598-BCB6-A8B66AA8DBF1}"/>
                </a:ext>
              </a:extLst>
            </p:cNvPr>
            <p:cNvSpPr/>
            <p:nvPr/>
          </p:nvSpPr>
          <p:spPr>
            <a:xfrm>
              <a:off x="8536470" y="2825637"/>
              <a:ext cx="320367" cy="320367"/>
            </a:xfrm>
            <a:prstGeom prst="ellipse">
              <a:avLst/>
            </a:prstGeom>
            <a:solidFill>
              <a:srgbClr val="FFFFFF"/>
            </a:solidFill>
            <a:ln w="12700" cap="flat" cmpd="sng" algn="ctr">
              <a:solidFill>
                <a:srgbClr val="EBEBEB"/>
              </a:solid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light"/>
                <a:ea typeface="+mn-ea"/>
                <a:cs typeface="+mn-cs"/>
              </a:endParaRPr>
            </a:p>
          </p:txBody>
        </p:sp>
        <p:sp>
          <p:nvSpPr>
            <p:cNvPr id="303" name="Oval 302">
              <a:extLst>
                <a:ext uri="{FF2B5EF4-FFF2-40B4-BE49-F238E27FC236}">
                  <a16:creationId xmlns:a16="http://schemas.microsoft.com/office/drawing/2014/main" id="{67D278A0-9CEF-486E-9F92-17DF4A5FAA4C}"/>
                </a:ext>
              </a:extLst>
            </p:cNvPr>
            <p:cNvSpPr/>
            <p:nvPr/>
          </p:nvSpPr>
          <p:spPr>
            <a:xfrm>
              <a:off x="9315402" y="2207083"/>
              <a:ext cx="320367" cy="320368"/>
            </a:xfrm>
            <a:prstGeom prst="ellipse">
              <a:avLst/>
            </a:prstGeom>
            <a:solidFill>
              <a:srgbClr val="FFFFFF"/>
            </a:solidFill>
            <a:ln w="12700" cap="flat" cmpd="sng" algn="ctr">
              <a:solidFill>
                <a:srgbClr val="EBEBEB"/>
              </a:solid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light"/>
                <a:ea typeface="+mn-ea"/>
                <a:cs typeface="+mn-cs"/>
              </a:endParaRPr>
            </a:p>
          </p:txBody>
        </p:sp>
        <p:sp>
          <p:nvSpPr>
            <p:cNvPr id="304" name="Oval 303">
              <a:extLst>
                <a:ext uri="{FF2B5EF4-FFF2-40B4-BE49-F238E27FC236}">
                  <a16:creationId xmlns:a16="http://schemas.microsoft.com/office/drawing/2014/main" id="{C4283AFD-0EE5-46DA-BC53-A6EDDD558540}"/>
                </a:ext>
              </a:extLst>
            </p:cNvPr>
            <p:cNvSpPr/>
            <p:nvPr/>
          </p:nvSpPr>
          <p:spPr>
            <a:xfrm>
              <a:off x="9354001" y="3608944"/>
              <a:ext cx="320367" cy="320368"/>
            </a:xfrm>
            <a:prstGeom prst="ellipse">
              <a:avLst/>
            </a:prstGeom>
            <a:solidFill>
              <a:srgbClr val="FFFFFF"/>
            </a:solidFill>
            <a:ln w="12700" cap="flat" cmpd="sng" algn="ctr">
              <a:solidFill>
                <a:srgbClr val="EBEBEB"/>
              </a:solid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5" name="Oval 304">
              <a:extLst>
                <a:ext uri="{FF2B5EF4-FFF2-40B4-BE49-F238E27FC236}">
                  <a16:creationId xmlns:a16="http://schemas.microsoft.com/office/drawing/2014/main" id="{F873E277-FE4B-4067-9579-1F16C377E03D}"/>
                </a:ext>
              </a:extLst>
            </p:cNvPr>
            <p:cNvSpPr/>
            <p:nvPr/>
          </p:nvSpPr>
          <p:spPr>
            <a:xfrm>
              <a:off x="9835082" y="3300436"/>
              <a:ext cx="320367" cy="320368"/>
            </a:xfrm>
            <a:prstGeom prst="ellipse">
              <a:avLst/>
            </a:prstGeom>
            <a:solidFill>
              <a:srgbClr val="FFFFFF"/>
            </a:solidFill>
            <a:ln w="12700" cap="flat" cmpd="sng" algn="ctr">
              <a:solidFill>
                <a:srgbClr val="EBEBEB"/>
              </a:solid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light"/>
                <a:ea typeface="+mn-ea"/>
                <a:cs typeface="+mn-cs"/>
              </a:endParaRPr>
            </a:p>
          </p:txBody>
        </p:sp>
        <p:sp>
          <p:nvSpPr>
            <p:cNvPr id="306" name="Oval 305">
              <a:extLst>
                <a:ext uri="{FF2B5EF4-FFF2-40B4-BE49-F238E27FC236}">
                  <a16:creationId xmlns:a16="http://schemas.microsoft.com/office/drawing/2014/main" id="{94A16FD5-8CC5-4388-B6E9-848965FB693B}"/>
                </a:ext>
              </a:extLst>
            </p:cNvPr>
            <p:cNvSpPr/>
            <p:nvPr/>
          </p:nvSpPr>
          <p:spPr>
            <a:xfrm>
              <a:off x="10047496" y="2709973"/>
              <a:ext cx="320367" cy="320368"/>
            </a:xfrm>
            <a:prstGeom prst="ellipse">
              <a:avLst/>
            </a:prstGeom>
            <a:solidFill>
              <a:srgbClr val="FFFFFF"/>
            </a:solidFill>
            <a:ln w="12700" cap="flat" cmpd="sng" algn="ctr">
              <a:solidFill>
                <a:srgbClr val="EBEBEB"/>
              </a:solid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light"/>
                <a:ea typeface="+mn-ea"/>
                <a:cs typeface="+mn-cs"/>
              </a:endParaRPr>
            </a:p>
          </p:txBody>
        </p:sp>
        <p:sp>
          <p:nvSpPr>
            <p:cNvPr id="307" name="Freeform: Shape 306">
              <a:extLst>
                <a:ext uri="{FF2B5EF4-FFF2-40B4-BE49-F238E27FC236}">
                  <a16:creationId xmlns:a16="http://schemas.microsoft.com/office/drawing/2014/main" id="{611F1E4D-9F2D-4010-848F-F0C9BAA8D967}"/>
                </a:ext>
              </a:extLst>
            </p:cNvPr>
            <p:cNvSpPr/>
            <p:nvPr/>
          </p:nvSpPr>
          <p:spPr>
            <a:xfrm>
              <a:off x="8590983" y="2880150"/>
              <a:ext cx="211344" cy="211343"/>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8" name="Freeform: Shape 307">
              <a:extLst>
                <a:ext uri="{FF2B5EF4-FFF2-40B4-BE49-F238E27FC236}">
                  <a16:creationId xmlns:a16="http://schemas.microsoft.com/office/drawing/2014/main" id="{6B5B676D-D3D8-4181-9429-42C162AC14CF}"/>
                </a:ext>
              </a:extLst>
            </p:cNvPr>
            <p:cNvSpPr/>
            <p:nvPr/>
          </p:nvSpPr>
          <p:spPr>
            <a:xfrm>
              <a:off x="9369916" y="2261595"/>
              <a:ext cx="211344" cy="211343"/>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9" name="Freeform: Shape 308">
              <a:extLst>
                <a:ext uri="{FF2B5EF4-FFF2-40B4-BE49-F238E27FC236}">
                  <a16:creationId xmlns:a16="http://schemas.microsoft.com/office/drawing/2014/main" id="{1C12C87A-5534-43A7-AE3B-6AA10501E579}"/>
                </a:ext>
              </a:extLst>
            </p:cNvPr>
            <p:cNvSpPr/>
            <p:nvPr/>
          </p:nvSpPr>
          <p:spPr>
            <a:xfrm>
              <a:off x="9408515" y="3663456"/>
              <a:ext cx="211344" cy="211343"/>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0" name="Freeform: Shape 309">
              <a:extLst>
                <a:ext uri="{FF2B5EF4-FFF2-40B4-BE49-F238E27FC236}">
                  <a16:creationId xmlns:a16="http://schemas.microsoft.com/office/drawing/2014/main" id="{CFA240E7-8FA7-49CD-B459-E0965D025F99}"/>
                </a:ext>
              </a:extLst>
            </p:cNvPr>
            <p:cNvSpPr/>
            <p:nvPr/>
          </p:nvSpPr>
          <p:spPr>
            <a:xfrm>
              <a:off x="9889595" y="3354949"/>
              <a:ext cx="211344" cy="211343"/>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1" name="Freeform: Shape 310">
              <a:extLst>
                <a:ext uri="{FF2B5EF4-FFF2-40B4-BE49-F238E27FC236}">
                  <a16:creationId xmlns:a16="http://schemas.microsoft.com/office/drawing/2014/main" id="{4BA05FFC-61AC-4E91-91F5-C04634BA8347}"/>
                </a:ext>
              </a:extLst>
            </p:cNvPr>
            <p:cNvSpPr/>
            <p:nvPr/>
          </p:nvSpPr>
          <p:spPr>
            <a:xfrm>
              <a:off x="10102011" y="2764484"/>
              <a:ext cx="211344" cy="211343"/>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2" name="Rectangle 311">
              <a:extLst>
                <a:ext uri="{FF2B5EF4-FFF2-40B4-BE49-F238E27FC236}">
                  <a16:creationId xmlns:a16="http://schemas.microsoft.com/office/drawing/2014/main" id="{17382C16-73E1-4E9A-8003-7E689BD01FF2}"/>
                </a:ext>
              </a:extLst>
            </p:cNvPr>
            <p:cNvSpPr/>
            <p:nvPr/>
          </p:nvSpPr>
          <p:spPr>
            <a:xfrm>
              <a:off x="8665778" y="4538919"/>
              <a:ext cx="1780136" cy="243097"/>
            </a:xfrm>
            <a:prstGeom prst="rect">
              <a:avLst/>
            </a:prstGeom>
            <a:noFill/>
            <a:ln w="10795" cap="flat" cmpd="sng" algn="ctr">
              <a:noFill/>
              <a:prstDash val="solid"/>
            </a:ln>
            <a:effectLst/>
          </p:spPr>
          <p:txBody>
            <a:bodyPr spcFirstLastPara="0" vert="horz" wrap="square" lIns="0" tIns="0" rIns="0" bIns="0" numCol="1" spcCol="1270" anchor="t" anchorCtr="0">
              <a:noAutofit/>
            </a:bodyPr>
            <a:lstStyle/>
            <a:p>
              <a:pPr marL="0" marR="0" lvl="0" indent="0" algn="ctr" defTabSz="222250"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Segoe UI" panose="020B0502040204020203" pitchFamily="34" charset="0"/>
                </a:rPr>
                <a:t>Assembly packaging</a:t>
              </a:r>
            </a:p>
          </p:txBody>
        </p:sp>
        <p:grpSp>
          <p:nvGrpSpPr>
            <p:cNvPr id="314" name="speed 2">
              <a:extLst>
                <a:ext uri="{FF2B5EF4-FFF2-40B4-BE49-F238E27FC236}">
                  <a16:creationId xmlns:a16="http://schemas.microsoft.com/office/drawing/2014/main" id="{8917A4A3-1082-4240-AAD3-233D56CD1878}"/>
                </a:ext>
                <a:ext uri="{C183D7F6-B498-43B3-948B-1728B52AA6E4}">
                  <adec:decorative xmlns:adec="http://schemas.microsoft.com/office/drawing/2017/decorative" val="1"/>
                </a:ext>
              </a:extLst>
            </p:cNvPr>
            <p:cNvGrpSpPr/>
            <p:nvPr/>
          </p:nvGrpSpPr>
          <p:grpSpPr>
            <a:xfrm>
              <a:off x="10214248" y="2152017"/>
              <a:ext cx="393192" cy="388808"/>
              <a:chOff x="1600639" y="3957576"/>
              <a:chExt cx="429802" cy="462421"/>
            </a:xfrm>
          </p:grpSpPr>
          <p:sp>
            <p:nvSpPr>
              <p:cNvPr id="315" name="Oval 314">
                <a:extLst>
                  <a:ext uri="{FF2B5EF4-FFF2-40B4-BE49-F238E27FC236}">
                    <a16:creationId xmlns:a16="http://schemas.microsoft.com/office/drawing/2014/main" id="{5D9E0E94-137D-495C-96AD-CB610039EB27}"/>
                  </a:ext>
                </a:extLst>
              </p:cNvPr>
              <p:cNvSpPr>
                <a:spLocks noChangeArrowheads="1"/>
              </p:cNvSpPr>
              <p:nvPr/>
            </p:nvSpPr>
            <p:spPr bwMode="auto">
              <a:xfrm>
                <a:off x="1600639" y="3957576"/>
                <a:ext cx="429802"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16" name="Freeform 169">
                <a:extLst>
                  <a:ext uri="{FF2B5EF4-FFF2-40B4-BE49-F238E27FC236}">
                    <a16:creationId xmlns:a16="http://schemas.microsoft.com/office/drawing/2014/main" id="{734E17A7-3AFF-43C7-8A5B-598C015AAB9A}"/>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17" name="Oval 316">
                <a:extLst>
                  <a:ext uri="{FF2B5EF4-FFF2-40B4-BE49-F238E27FC236}">
                    <a16:creationId xmlns:a16="http://schemas.microsoft.com/office/drawing/2014/main" id="{5B362B51-9F94-4ED4-9FD1-CA7B5B435194}"/>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18" name="Line 171">
                <a:extLst>
                  <a:ext uri="{FF2B5EF4-FFF2-40B4-BE49-F238E27FC236}">
                    <a16:creationId xmlns:a16="http://schemas.microsoft.com/office/drawing/2014/main" id="{E4D58172-2EF4-4AF7-83F2-C351328EDD07}"/>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319" name="speed 1">
              <a:extLst>
                <a:ext uri="{FF2B5EF4-FFF2-40B4-BE49-F238E27FC236}">
                  <a16:creationId xmlns:a16="http://schemas.microsoft.com/office/drawing/2014/main" id="{449796C5-872E-45F2-9B4A-8486DFE3B5FE}"/>
                </a:ext>
                <a:ext uri="{C183D7F6-B498-43B3-948B-1728B52AA6E4}">
                  <adec:decorative xmlns:adec="http://schemas.microsoft.com/office/drawing/2017/decorative" val="1"/>
                </a:ext>
              </a:extLst>
            </p:cNvPr>
            <p:cNvGrpSpPr/>
            <p:nvPr/>
          </p:nvGrpSpPr>
          <p:grpSpPr>
            <a:xfrm>
              <a:off x="9207649" y="1661636"/>
              <a:ext cx="411748" cy="350175"/>
              <a:chOff x="611409" y="3977058"/>
              <a:chExt cx="510119" cy="423457"/>
            </a:xfrm>
          </p:grpSpPr>
          <p:grpSp>
            <p:nvGrpSpPr>
              <p:cNvPr id="320" name="Group 319">
                <a:extLst>
                  <a:ext uri="{FF2B5EF4-FFF2-40B4-BE49-F238E27FC236}">
                    <a16:creationId xmlns:a16="http://schemas.microsoft.com/office/drawing/2014/main" id="{C130B571-AAA7-470E-8C3B-4642AF56F244}"/>
                  </a:ext>
                </a:extLst>
              </p:cNvPr>
              <p:cNvGrpSpPr/>
              <p:nvPr/>
            </p:nvGrpSpPr>
            <p:grpSpPr>
              <a:xfrm rot="20400479">
                <a:off x="611409" y="3977058"/>
                <a:ext cx="510119" cy="423457"/>
                <a:chOff x="7804106" y="6721095"/>
                <a:chExt cx="411163" cy="341312"/>
              </a:xfrm>
            </p:grpSpPr>
            <p:sp>
              <p:nvSpPr>
                <p:cNvPr id="322" name="Freeform 12">
                  <a:extLst>
                    <a:ext uri="{FF2B5EF4-FFF2-40B4-BE49-F238E27FC236}">
                      <a16:creationId xmlns:a16="http://schemas.microsoft.com/office/drawing/2014/main" id="{13BBF6D4-1F79-4458-BBE6-F409ABEE6E58}"/>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23" name="Freeform 13">
                  <a:extLst>
                    <a:ext uri="{FF2B5EF4-FFF2-40B4-BE49-F238E27FC236}">
                      <a16:creationId xmlns:a16="http://schemas.microsoft.com/office/drawing/2014/main" id="{69736AB6-B798-4F92-8B73-B5243619203C}"/>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24" name="Freeform 14">
                  <a:extLst>
                    <a:ext uri="{FF2B5EF4-FFF2-40B4-BE49-F238E27FC236}">
                      <a16:creationId xmlns:a16="http://schemas.microsoft.com/office/drawing/2014/main" id="{86D7CF59-4F35-4136-B163-D4A985689E38}"/>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25" name="Freeform 15">
                  <a:extLst>
                    <a:ext uri="{FF2B5EF4-FFF2-40B4-BE49-F238E27FC236}">
                      <a16:creationId xmlns:a16="http://schemas.microsoft.com/office/drawing/2014/main" id="{AF5F9EF1-BD97-4788-A22A-0B46E7CE9ABE}"/>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26" name="Freeform 16">
                  <a:extLst>
                    <a:ext uri="{FF2B5EF4-FFF2-40B4-BE49-F238E27FC236}">
                      <a16:creationId xmlns:a16="http://schemas.microsoft.com/office/drawing/2014/main" id="{365288ED-9BF0-4EE4-8712-74D0E68090F4}"/>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321" name="Freeform 21">
                <a:extLst>
                  <a:ext uri="{FF2B5EF4-FFF2-40B4-BE49-F238E27FC236}">
                    <a16:creationId xmlns:a16="http://schemas.microsoft.com/office/drawing/2014/main" id="{083DC99F-F22A-4B77-92F4-A21AE4B48922}"/>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405" name="truck">
              <a:extLst>
                <a:ext uri="{FF2B5EF4-FFF2-40B4-BE49-F238E27FC236}">
                  <a16:creationId xmlns:a16="http://schemas.microsoft.com/office/drawing/2014/main" id="{380D2892-F985-47CD-8E39-D900E586078C}"/>
                </a:ext>
                <a:ext uri="{C183D7F6-B498-43B3-948B-1728B52AA6E4}">
                  <adec:decorative xmlns:adec="http://schemas.microsoft.com/office/drawing/2017/decorative" val="1"/>
                </a:ext>
              </a:extLst>
            </p:cNvPr>
            <p:cNvGrpSpPr/>
            <p:nvPr/>
          </p:nvGrpSpPr>
          <p:grpSpPr>
            <a:xfrm>
              <a:off x="8194032" y="3486849"/>
              <a:ext cx="398161" cy="342332"/>
              <a:chOff x="11092948" y="1295401"/>
              <a:chExt cx="394854" cy="394850"/>
            </a:xfrm>
          </p:grpSpPr>
          <p:sp>
            <p:nvSpPr>
              <p:cNvPr id="406" name="Freeform: Shape 405">
                <a:extLst>
                  <a:ext uri="{FF2B5EF4-FFF2-40B4-BE49-F238E27FC236}">
                    <a16:creationId xmlns:a16="http://schemas.microsoft.com/office/drawing/2014/main" id="{C3F0DDF3-4240-43C4-8EE3-9CC8C0E2DB89}"/>
                  </a:ext>
                </a:extLst>
              </p:cNvPr>
              <p:cNvSpPr/>
              <p:nvPr/>
            </p:nvSpPr>
            <p:spPr>
              <a:xfrm>
                <a:off x="11382153" y="1416134"/>
                <a:ext cx="105837" cy="158754"/>
              </a:xfrm>
              <a:custGeom>
                <a:avLst/>
                <a:gdLst>
                  <a:gd name="connsiteX0" fmla="*/ 104929 w 105837"/>
                  <a:gd name="connsiteY0" fmla="*/ 80542 h 158754"/>
                  <a:gd name="connsiteX1" fmla="*/ 25676 w 105837"/>
                  <a:gd name="connsiteY1" fmla="*/ 1290 h 158754"/>
                  <a:gd name="connsiteX2" fmla="*/ 1290 w 105837"/>
                  <a:gd name="connsiteY2" fmla="*/ 1290 h 158754"/>
                  <a:gd name="connsiteX3" fmla="*/ 1290 w 105837"/>
                  <a:gd name="connsiteY3" fmla="*/ 160890 h 158754"/>
                  <a:gd name="connsiteX4" fmla="*/ 104518 w 105837"/>
                  <a:gd name="connsiteY4" fmla="*/ 160890 h 158754"/>
                  <a:gd name="connsiteX5" fmla="*/ 104518 w 105837"/>
                  <a:gd name="connsiteY5" fmla="*/ 80542 h 158754"/>
                  <a:gd name="connsiteX6" fmla="*/ 104929 w 105837"/>
                  <a:gd name="connsiteY6" fmla="*/ 80542 h 1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7" h="158754">
                    <a:moveTo>
                      <a:pt x="104929" y="80542"/>
                    </a:moveTo>
                    <a:cubicBezTo>
                      <a:pt x="104929" y="36909"/>
                      <a:pt x="69309" y="1290"/>
                      <a:pt x="25676" y="1290"/>
                    </a:cubicBezTo>
                    <a:lnTo>
                      <a:pt x="1290" y="1290"/>
                    </a:lnTo>
                    <a:lnTo>
                      <a:pt x="1290" y="160890"/>
                    </a:lnTo>
                    <a:lnTo>
                      <a:pt x="104518" y="160890"/>
                    </a:lnTo>
                    <a:lnTo>
                      <a:pt x="104518" y="80542"/>
                    </a:lnTo>
                    <a:lnTo>
                      <a:pt x="104929" y="80542"/>
                    </a:lnTo>
                    <a:close/>
                  </a:path>
                </a:pathLst>
              </a:custGeom>
              <a:solidFill>
                <a:srgbClr val="50E6FF"/>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07" name="Freeform: Shape 406">
                <a:extLst>
                  <a:ext uri="{FF2B5EF4-FFF2-40B4-BE49-F238E27FC236}">
                    <a16:creationId xmlns:a16="http://schemas.microsoft.com/office/drawing/2014/main" id="{D9CDE019-474D-4274-9B99-BC5CF0A291A3}"/>
                  </a:ext>
                </a:extLst>
              </p:cNvPr>
              <p:cNvSpPr/>
              <p:nvPr/>
            </p:nvSpPr>
            <p:spPr>
              <a:xfrm>
                <a:off x="11414621" y="1442513"/>
                <a:ext cx="44777" cy="40706"/>
              </a:xfrm>
              <a:custGeom>
                <a:avLst/>
                <a:gdLst>
                  <a:gd name="connsiteX0" fmla="*/ 1290 w 44777"/>
                  <a:gd name="connsiteY0" fmla="*/ 40745 h 40706"/>
                  <a:gd name="connsiteX1" fmla="*/ 46088 w 44777"/>
                  <a:gd name="connsiteY1" fmla="*/ 40745 h 40706"/>
                  <a:gd name="connsiteX2" fmla="*/ 1290 w 44777"/>
                  <a:gd name="connsiteY2" fmla="*/ 1290 h 40706"/>
                  <a:gd name="connsiteX3" fmla="*/ 1290 w 44777"/>
                  <a:gd name="connsiteY3" fmla="*/ 40745 h 40706"/>
                </a:gdLst>
                <a:ahLst/>
                <a:cxnLst>
                  <a:cxn ang="0">
                    <a:pos x="connsiteX0" y="connsiteY0"/>
                  </a:cxn>
                  <a:cxn ang="0">
                    <a:pos x="connsiteX1" y="connsiteY1"/>
                  </a:cxn>
                  <a:cxn ang="0">
                    <a:pos x="connsiteX2" y="connsiteY2"/>
                  </a:cxn>
                  <a:cxn ang="0">
                    <a:pos x="connsiteX3" y="connsiteY3"/>
                  </a:cxn>
                </a:cxnLst>
                <a:rect l="l" t="t" r="r" b="b"/>
                <a:pathLst>
                  <a:path w="44777" h="40706">
                    <a:moveTo>
                      <a:pt x="1290" y="40745"/>
                    </a:moveTo>
                    <a:lnTo>
                      <a:pt x="46088" y="40745"/>
                    </a:lnTo>
                    <a:cubicBezTo>
                      <a:pt x="46088" y="18895"/>
                      <a:pt x="26155" y="1290"/>
                      <a:pt x="1290" y="1290"/>
                    </a:cubicBezTo>
                    <a:lnTo>
                      <a:pt x="1290" y="40745"/>
                    </a:lnTo>
                    <a:close/>
                  </a:path>
                </a:pathLst>
              </a:custGeom>
              <a:solidFill>
                <a:srgbClr val="000000">
                  <a:lumMod val="85000"/>
                  <a:lumOff val="15000"/>
                </a:srgbClr>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08" name="Freeform: Shape 407">
                <a:extLst>
                  <a:ext uri="{FF2B5EF4-FFF2-40B4-BE49-F238E27FC236}">
                    <a16:creationId xmlns:a16="http://schemas.microsoft.com/office/drawing/2014/main" id="{9C244AB9-AD90-4DC7-8A84-7298FA4378CF}"/>
                  </a:ext>
                </a:extLst>
              </p:cNvPr>
              <p:cNvSpPr/>
              <p:nvPr/>
            </p:nvSpPr>
            <p:spPr>
              <a:xfrm>
                <a:off x="11095351" y="1376334"/>
                <a:ext cx="289017" cy="199460"/>
              </a:xfrm>
              <a:custGeom>
                <a:avLst/>
                <a:gdLst>
                  <a:gd name="connsiteX0" fmla="*/ 1290 w 289016"/>
                  <a:gd name="connsiteY0" fmla="*/ 1290 h 199460"/>
                  <a:gd name="connsiteX1" fmla="*/ 1290 w 289016"/>
                  <a:gd name="connsiteY1" fmla="*/ 200345 h 199460"/>
                  <a:gd name="connsiteX2" fmla="*/ 288162 w 289016"/>
                  <a:gd name="connsiteY2" fmla="*/ 200687 h 199460"/>
                  <a:gd name="connsiteX3" fmla="*/ 288162 w 289016"/>
                  <a:gd name="connsiteY3" fmla="*/ 1290 h 199460"/>
                  <a:gd name="connsiteX4" fmla="*/ 1290 w 289016"/>
                  <a:gd name="connsiteY4" fmla="*/ 1290 h 1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16" h="199460">
                    <a:moveTo>
                      <a:pt x="1290" y="1290"/>
                    </a:moveTo>
                    <a:lnTo>
                      <a:pt x="1290" y="200345"/>
                    </a:lnTo>
                    <a:lnTo>
                      <a:pt x="288162" y="200687"/>
                    </a:lnTo>
                    <a:lnTo>
                      <a:pt x="288162" y="1290"/>
                    </a:lnTo>
                    <a:lnTo>
                      <a:pt x="1290" y="1290"/>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2C187010-4FDE-44D4-B798-D57A4B98D908}"/>
                  </a:ext>
                </a:extLst>
              </p:cNvPr>
              <p:cNvSpPr/>
              <p:nvPr/>
            </p:nvSpPr>
            <p:spPr>
              <a:xfrm>
                <a:off x="11400785" y="1547793"/>
                <a:ext cx="56989" cy="56989"/>
              </a:xfrm>
              <a:custGeom>
                <a:avLst/>
                <a:gdLst>
                  <a:gd name="connsiteX0" fmla="*/ 30403 w 56989"/>
                  <a:gd name="connsiteY0" fmla="*/ 59514 h 56988"/>
                  <a:gd name="connsiteX1" fmla="*/ 59514 w 56989"/>
                  <a:gd name="connsiteY1" fmla="*/ 30402 h 56988"/>
                  <a:gd name="connsiteX2" fmla="*/ 30403 w 56989"/>
                  <a:gd name="connsiteY2" fmla="*/ 1290 h 56988"/>
                  <a:gd name="connsiteX3" fmla="*/ 1290 w 56989"/>
                  <a:gd name="connsiteY3" fmla="*/ 30402 h 56988"/>
                  <a:gd name="connsiteX4" fmla="*/ 30403 w 56989"/>
                  <a:gd name="connsiteY4" fmla="*/ 59514 h 5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89" h="56988">
                    <a:moveTo>
                      <a:pt x="30403" y="59514"/>
                    </a:moveTo>
                    <a:cubicBezTo>
                      <a:pt x="46500" y="59514"/>
                      <a:pt x="59514" y="46499"/>
                      <a:pt x="59514" y="30402"/>
                    </a:cubicBezTo>
                    <a:cubicBezTo>
                      <a:pt x="59514" y="14305"/>
                      <a:pt x="46500" y="1290"/>
                      <a:pt x="30403" y="1290"/>
                    </a:cubicBezTo>
                    <a:cubicBezTo>
                      <a:pt x="14305" y="1290"/>
                      <a:pt x="1290" y="14305"/>
                      <a:pt x="1290" y="30402"/>
                    </a:cubicBezTo>
                    <a:cubicBezTo>
                      <a:pt x="1290" y="46568"/>
                      <a:pt x="14305" y="59514"/>
                      <a:pt x="30403" y="59514"/>
                    </a:cubicBez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B1ECF2D1-3881-4C3B-871F-F5696F2EB3D0}"/>
                  </a:ext>
                </a:extLst>
              </p:cNvPr>
              <p:cNvSpPr/>
              <p:nvPr/>
            </p:nvSpPr>
            <p:spPr>
              <a:xfrm>
                <a:off x="11396949" y="1543961"/>
                <a:ext cx="65131" cy="65130"/>
              </a:xfrm>
              <a:custGeom>
                <a:avLst/>
                <a:gdLst>
                  <a:gd name="connsiteX0" fmla="*/ 34238 w 65130"/>
                  <a:gd name="connsiteY0" fmla="*/ 67185 h 65129"/>
                  <a:gd name="connsiteX1" fmla="*/ 1290 w 65130"/>
                  <a:gd name="connsiteY1" fmla="*/ 34238 h 65129"/>
                  <a:gd name="connsiteX2" fmla="*/ 34238 w 65130"/>
                  <a:gd name="connsiteY2" fmla="*/ 1290 h 65129"/>
                  <a:gd name="connsiteX3" fmla="*/ 67186 w 65130"/>
                  <a:gd name="connsiteY3" fmla="*/ 34238 h 65129"/>
                  <a:gd name="connsiteX4" fmla="*/ 34238 w 65130"/>
                  <a:gd name="connsiteY4" fmla="*/ 67185 h 65129"/>
                  <a:gd name="connsiteX5" fmla="*/ 34238 w 65130"/>
                  <a:gd name="connsiteY5" fmla="*/ 9442 h 65129"/>
                  <a:gd name="connsiteX6" fmla="*/ 8962 w 65130"/>
                  <a:gd name="connsiteY6" fmla="*/ 34718 h 65129"/>
                  <a:gd name="connsiteX7" fmla="*/ 34238 w 65130"/>
                  <a:gd name="connsiteY7" fmla="*/ 59993 h 65129"/>
                  <a:gd name="connsiteX8" fmla="*/ 59514 w 65130"/>
                  <a:gd name="connsiteY8" fmla="*/ 34718 h 65129"/>
                  <a:gd name="connsiteX9" fmla="*/ 34238 w 65130"/>
                  <a:gd name="connsiteY9" fmla="*/ 9442 h 6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30" h="65129">
                    <a:moveTo>
                      <a:pt x="34238" y="67185"/>
                    </a:moveTo>
                    <a:cubicBezTo>
                      <a:pt x="16223" y="67185"/>
                      <a:pt x="1290" y="52664"/>
                      <a:pt x="1290" y="34238"/>
                    </a:cubicBezTo>
                    <a:cubicBezTo>
                      <a:pt x="1290" y="15880"/>
                      <a:pt x="15812" y="1290"/>
                      <a:pt x="34238" y="1290"/>
                    </a:cubicBezTo>
                    <a:cubicBezTo>
                      <a:pt x="52665" y="1290"/>
                      <a:pt x="67186" y="15812"/>
                      <a:pt x="67186" y="34238"/>
                    </a:cubicBezTo>
                    <a:cubicBezTo>
                      <a:pt x="67186" y="52664"/>
                      <a:pt x="52253" y="67185"/>
                      <a:pt x="34238" y="67185"/>
                    </a:cubicBezTo>
                    <a:close/>
                    <a:moveTo>
                      <a:pt x="34238" y="9442"/>
                    </a:moveTo>
                    <a:cubicBezTo>
                      <a:pt x="20470" y="9442"/>
                      <a:pt x="8962" y="20538"/>
                      <a:pt x="8962" y="34718"/>
                    </a:cubicBezTo>
                    <a:cubicBezTo>
                      <a:pt x="8962" y="48896"/>
                      <a:pt x="20059" y="59993"/>
                      <a:pt x="34238" y="59993"/>
                    </a:cubicBezTo>
                    <a:cubicBezTo>
                      <a:pt x="48418" y="59993"/>
                      <a:pt x="59514" y="48896"/>
                      <a:pt x="59514" y="34718"/>
                    </a:cubicBezTo>
                    <a:cubicBezTo>
                      <a:pt x="59514" y="20538"/>
                      <a:pt x="48007" y="9442"/>
                      <a:pt x="34238" y="9442"/>
                    </a:cubicBezTo>
                    <a:close/>
                  </a:path>
                </a:pathLst>
              </a:custGeom>
              <a:solidFill>
                <a:srgbClr val="000000">
                  <a:lumMod val="85000"/>
                  <a:lumOff val="15000"/>
                </a:srgbClr>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11" name="Freeform: Shape 410">
                <a:extLst>
                  <a:ext uri="{FF2B5EF4-FFF2-40B4-BE49-F238E27FC236}">
                    <a16:creationId xmlns:a16="http://schemas.microsoft.com/office/drawing/2014/main" id="{62EAD6FA-CD95-45AD-AF40-FFF6E4E471F9}"/>
                  </a:ext>
                </a:extLst>
              </p:cNvPr>
              <p:cNvSpPr/>
              <p:nvPr/>
            </p:nvSpPr>
            <p:spPr>
              <a:xfrm>
                <a:off x="11121997" y="1548477"/>
                <a:ext cx="56989" cy="56989"/>
              </a:xfrm>
              <a:custGeom>
                <a:avLst/>
                <a:gdLst>
                  <a:gd name="connsiteX0" fmla="*/ 30402 w 56989"/>
                  <a:gd name="connsiteY0" fmla="*/ 59513 h 56988"/>
                  <a:gd name="connsiteX1" fmla="*/ 59514 w 56989"/>
                  <a:gd name="connsiteY1" fmla="*/ 30402 h 56988"/>
                  <a:gd name="connsiteX2" fmla="*/ 30402 w 56989"/>
                  <a:gd name="connsiteY2" fmla="*/ 1290 h 56988"/>
                  <a:gd name="connsiteX3" fmla="*/ 1290 w 56989"/>
                  <a:gd name="connsiteY3" fmla="*/ 30402 h 56988"/>
                  <a:gd name="connsiteX4" fmla="*/ 30402 w 56989"/>
                  <a:gd name="connsiteY4" fmla="*/ 59513 h 5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89" h="56988">
                    <a:moveTo>
                      <a:pt x="30402" y="59513"/>
                    </a:moveTo>
                    <a:cubicBezTo>
                      <a:pt x="46500" y="59513"/>
                      <a:pt x="59514" y="46499"/>
                      <a:pt x="59514" y="30402"/>
                    </a:cubicBezTo>
                    <a:cubicBezTo>
                      <a:pt x="59514" y="14305"/>
                      <a:pt x="46500" y="1290"/>
                      <a:pt x="30402" y="1290"/>
                    </a:cubicBezTo>
                    <a:cubicBezTo>
                      <a:pt x="14305" y="1290"/>
                      <a:pt x="1290" y="14305"/>
                      <a:pt x="1290" y="30402"/>
                    </a:cubicBezTo>
                    <a:cubicBezTo>
                      <a:pt x="1359" y="46499"/>
                      <a:pt x="14305" y="59513"/>
                      <a:pt x="30402" y="59513"/>
                    </a:cubicBez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12" name="Freeform: Shape 411">
                <a:extLst>
                  <a:ext uri="{FF2B5EF4-FFF2-40B4-BE49-F238E27FC236}">
                    <a16:creationId xmlns:a16="http://schemas.microsoft.com/office/drawing/2014/main" id="{605066CE-D6EB-4C28-91FB-508A4F9419FB}"/>
                  </a:ext>
                </a:extLst>
              </p:cNvPr>
              <p:cNvSpPr/>
              <p:nvPr/>
            </p:nvSpPr>
            <p:spPr>
              <a:xfrm>
                <a:off x="11118161" y="1544645"/>
                <a:ext cx="65131" cy="65130"/>
              </a:xfrm>
              <a:custGeom>
                <a:avLst/>
                <a:gdLst>
                  <a:gd name="connsiteX0" fmla="*/ 34238 w 65130"/>
                  <a:gd name="connsiteY0" fmla="*/ 67185 h 65129"/>
                  <a:gd name="connsiteX1" fmla="*/ 1290 w 65130"/>
                  <a:gd name="connsiteY1" fmla="*/ 34238 h 65129"/>
                  <a:gd name="connsiteX2" fmla="*/ 34238 w 65130"/>
                  <a:gd name="connsiteY2" fmla="*/ 1290 h 65129"/>
                  <a:gd name="connsiteX3" fmla="*/ 67186 w 65130"/>
                  <a:gd name="connsiteY3" fmla="*/ 34238 h 65129"/>
                  <a:gd name="connsiteX4" fmla="*/ 34238 w 65130"/>
                  <a:gd name="connsiteY4" fmla="*/ 67185 h 65129"/>
                  <a:gd name="connsiteX5" fmla="*/ 34238 w 65130"/>
                  <a:gd name="connsiteY5" fmla="*/ 9373 h 65129"/>
                  <a:gd name="connsiteX6" fmla="*/ 8962 w 65130"/>
                  <a:gd name="connsiteY6" fmla="*/ 34649 h 65129"/>
                  <a:gd name="connsiteX7" fmla="*/ 34238 w 65130"/>
                  <a:gd name="connsiteY7" fmla="*/ 59924 h 65129"/>
                  <a:gd name="connsiteX8" fmla="*/ 59514 w 65130"/>
                  <a:gd name="connsiteY8" fmla="*/ 34649 h 65129"/>
                  <a:gd name="connsiteX9" fmla="*/ 34238 w 65130"/>
                  <a:gd name="connsiteY9" fmla="*/ 9373 h 6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30" h="65129">
                    <a:moveTo>
                      <a:pt x="34238" y="67185"/>
                    </a:moveTo>
                    <a:cubicBezTo>
                      <a:pt x="16223" y="67185"/>
                      <a:pt x="1290" y="52664"/>
                      <a:pt x="1290" y="34238"/>
                    </a:cubicBezTo>
                    <a:cubicBezTo>
                      <a:pt x="1290" y="15880"/>
                      <a:pt x="15812" y="1290"/>
                      <a:pt x="34238" y="1290"/>
                    </a:cubicBezTo>
                    <a:cubicBezTo>
                      <a:pt x="52596" y="1290"/>
                      <a:pt x="67186" y="15812"/>
                      <a:pt x="67186" y="34238"/>
                    </a:cubicBezTo>
                    <a:cubicBezTo>
                      <a:pt x="67186" y="52664"/>
                      <a:pt x="52253" y="67185"/>
                      <a:pt x="34238" y="67185"/>
                    </a:cubicBezTo>
                    <a:close/>
                    <a:moveTo>
                      <a:pt x="34238" y="9373"/>
                    </a:moveTo>
                    <a:cubicBezTo>
                      <a:pt x="20470" y="9373"/>
                      <a:pt x="8962" y="20470"/>
                      <a:pt x="8962" y="34649"/>
                    </a:cubicBezTo>
                    <a:cubicBezTo>
                      <a:pt x="8962" y="48828"/>
                      <a:pt x="20059" y="59924"/>
                      <a:pt x="34238" y="59924"/>
                    </a:cubicBezTo>
                    <a:cubicBezTo>
                      <a:pt x="48418" y="59924"/>
                      <a:pt x="59514" y="48828"/>
                      <a:pt x="59514" y="34649"/>
                    </a:cubicBezTo>
                    <a:cubicBezTo>
                      <a:pt x="59514" y="20538"/>
                      <a:pt x="48006" y="9373"/>
                      <a:pt x="34238" y="9373"/>
                    </a:cubicBezTo>
                    <a:close/>
                  </a:path>
                </a:pathLst>
              </a:custGeom>
              <a:solidFill>
                <a:srgbClr val="000000">
                  <a:lumMod val="85000"/>
                  <a:lumOff val="15000"/>
                </a:srgbClr>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13" name="factory 1" descr="factory, manufacturing">
              <a:extLst>
                <a:ext uri="{FF2B5EF4-FFF2-40B4-BE49-F238E27FC236}">
                  <a16:creationId xmlns:a16="http://schemas.microsoft.com/office/drawing/2014/main" id="{CED8E028-BA8E-4B1B-A155-5B1F57C5B903}"/>
                </a:ext>
              </a:extLst>
            </p:cNvPr>
            <p:cNvGrpSpPr/>
            <p:nvPr/>
          </p:nvGrpSpPr>
          <p:grpSpPr>
            <a:xfrm>
              <a:off x="10350047" y="3507539"/>
              <a:ext cx="356744" cy="299157"/>
              <a:chOff x="4298951" y="1169989"/>
              <a:chExt cx="328613" cy="230188"/>
            </a:xfrm>
          </p:grpSpPr>
          <p:sp>
            <p:nvSpPr>
              <p:cNvPr id="414" name="Rectangle 413">
                <a:extLst>
                  <a:ext uri="{FF2B5EF4-FFF2-40B4-BE49-F238E27FC236}">
                    <a16:creationId xmlns:a16="http://schemas.microsoft.com/office/drawing/2014/main" id="{DCCA78B6-E5F0-4B7A-8DB2-C02E46CDB1C7}"/>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5" name="Rectangle 414">
                <a:extLst>
                  <a:ext uri="{FF2B5EF4-FFF2-40B4-BE49-F238E27FC236}">
                    <a16:creationId xmlns:a16="http://schemas.microsoft.com/office/drawing/2014/main" id="{4946E0E2-DC7B-4FFE-9D70-86339C1A296A}"/>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6" name="Rectangle 415">
                <a:extLst>
                  <a:ext uri="{FF2B5EF4-FFF2-40B4-BE49-F238E27FC236}">
                    <a16:creationId xmlns:a16="http://schemas.microsoft.com/office/drawing/2014/main" id="{AAC3E4F6-41FC-447E-8CCE-74241ACDC1DA}"/>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7" name="Rectangle 416">
                <a:extLst>
                  <a:ext uri="{FF2B5EF4-FFF2-40B4-BE49-F238E27FC236}">
                    <a16:creationId xmlns:a16="http://schemas.microsoft.com/office/drawing/2014/main" id="{1136A406-D34C-4026-86D6-DDD62A5EAA6F}"/>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8" name="Rectangle 417">
                <a:extLst>
                  <a:ext uri="{FF2B5EF4-FFF2-40B4-BE49-F238E27FC236}">
                    <a16:creationId xmlns:a16="http://schemas.microsoft.com/office/drawing/2014/main" id="{47613797-0B9A-487A-B29C-18B650448966}"/>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419" name="direction 1">
              <a:extLst>
                <a:ext uri="{FF2B5EF4-FFF2-40B4-BE49-F238E27FC236}">
                  <a16:creationId xmlns:a16="http://schemas.microsoft.com/office/drawing/2014/main" id="{BD924B19-2160-4ADA-9BDD-9B83EF12B5A9}"/>
                </a:ext>
                <a:ext uri="{C183D7F6-B498-43B3-948B-1728B52AA6E4}">
                  <adec:decorative xmlns:adec="http://schemas.microsoft.com/office/drawing/2017/decorative" val="1"/>
                </a:ext>
              </a:extLst>
            </p:cNvPr>
            <p:cNvGrpSpPr/>
            <p:nvPr/>
          </p:nvGrpSpPr>
          <p:grpSpPr>
            <a:xfrm>
              <a:off x="9447021" y="4163184"/>
              <a:ext cx="230833" cy="223924"/>
              <a:chOff x="11089213" y="1277598"/>
              <a:chExt cx="379202" cy="379202"/>
            </a:xfrm>
          </p:grpSpPr>
          <p:sp>
            <p:nvSpPr>
              <p:cNvPr id="420" name="Freeform: Shape 419">
                <a:extLst>
                  <a:ext uri="{FF2B5EF4-FFF2-40B4-BE49-F238E27FC236}">
                    <a16:creationId xmlns:a16="http://schemas.microsoft.com/office/drawing/2014/main" id="{0818DFE3-D121-4E28-9995-1CD0F31628D3}"/>
                  </a:ext>
                </a:extLst>
              </p:cNvPr>
              <p:cNvSpPr/>
              <p:nvPr/>
            </p:nvSpPr>
            <p:spPr>
              <a:xfrm>
                <a:off x="11262605" y="1297905"/>
                <a:ext cx="183737" cy="183737"/>
              </a:xfrm>
              <a:custGeom>
                <a:avLst/>
                <a:gdLst>
                  <a:gd name="connsiteX0" fmla="*/ 154423 w 183737"/>
                  <a:gd name="connsiteY0" fmla="*/ 1179 h 183737"/>
                  <a:gd name="connsiteX1" fmla="*/ 182570 w 183737"/>
                  <a:gd name="connsiteY1" fmla="*/ 29267 h 183737"/>
                  <a:gd name="connsiteX2" fmla="*/ 29326 w 183737"/>
                  <a:gd name="connsiteY2" fmla="*/ 182583 h 183737"/>
                  <a:gd name="connsiteX3" fmla="*/ 1179 w 183737"/>
                  <a:gd name="connsiteY3" fmla="*/ 154495 h 183737"/>
                  <a:gd name="connsiteX4" fmla="*/ 154423 w 183737"/>
                  <a:gd name="connsiteY4" fmla="*/ 1179 h 183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37" h="183737">
                    <a:moveTo>
                      <a:pt x="154423" y="1179"/>
                    </a:moveTo>
                    <a:lnTo>
                      <a:pt x="182570" y="29267"/>
                    </a:lnTo>
                    <a:lnTo>
                      <a:pt x="29326" y="182583"/>
                    </a:lnTo>
                    <a:lnTo>
                      <a:pt x="1179" y="154495"/>
                    </a:lnTo>
                    <a:lnTo>
                      <a:pt x="154423" y="1179"/>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21" name="Freeform: Shape 420">
                <a:extLst>
                  <a:ext uri="{FF2B5EF4-FFF2-40B4-BE49-F238E27FC236}">
                    <a16:creationId xmlns:a16="http://schemas.microsoft.com/office/drawing/2014/main" id="{1D6CE9FE-171A-49B5-9F20-3B676606E70D}"/>
                  </a:ext>
                </a:extLst>
              </p:cNvPr>
              <p:cNvSpPr/>
              <p:nvPr/>
            </p:nvSpPr>
            <p:spPr>
              <a:xfrm>
                <a:off x="11088641" y="1277626"/>
                <a:ext cx="203284" cy="207193"/>
              </a:xfrm>
              <a:custGeom>
                <a:avLst/>
                <a:gdLst>
                  <a:gd name="connsiteX0" fmla="*/ 205244 w 203283"/>
                  <a:gd name="connsiteY0" fmla="*/ 178292 h 207192"/>
                  <a:gd name="connsiteX1" fmla="*/ 67637 w 203283"/>
                  <a:gd name="connsiteY1" fmla="*/ 40971 h 207192"/>
                  <a:gd name="connsiteX2" fmla="*/ 120022 w 203283"/>
                  <a:gd name="connsiteY2" fmla="*/ 40971 h 207192"/>
                  <a:gd name="connsiteX3" fmla="*/ 120022 w 203283"/>
                  <a:gd name="connsiteY3" fmla="*/ 1179 h 207192"/>
                  <a:gd name="connsiteX4" fmla="*/ 1570 w 203283"/>
                  <a:gd name="connsiteY4" fmla="*/ 1179 h 207192"/>
                  <a:gd name="connsiteX5" fmla="*/ 1179 w 203283"/>
                  <a:gd name="connsiteY5" fmla="*/ 1179 h 207192"/>
                  <a:gd name="connsiteX6" fmla="*/ 1179 w 203283"/>
                  <a:gd name="connsiteY6" fmla="*/ 119384 h 207192"/>
                  <a:gd name="connsiteX7" fmla="*/ 41054 w 203283"/>
                  <a:gd name="connsiteY7" fmla="*/ 119384 h 207192"/>
                  <a:gd name="connsiteX8" fmla="*/ 41054 w 203283"/>
                  <a:gd name="connsiteY8" fmla="*/ 71010 h 207192"/>
                  <a:gd name="connsiteX9" fmla="*/ 177097 w 203283"/>
                  <a:gd name="connsiteY9" fmla="*/ 206771 h 207192"/>
                  <a:gd name="connsiteX10" fmla="*/ 205244 w 203283"/>
                  <a:gd name="connsiteY10" fmla="*/ 178292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7192">
                    <a:moveTo>
                      <a:pt x="205244" y="178292"/>
                    </a:moveTo>
                    <a:lnTo>
                      <a:pt x="67637" y="40971"/>
                    </a:lnTo>
                    <a:lnTo>
                      <a:pt x="120022" y="40971"/>
                    </a:lnTo>
                    <a:lnTo>
                      <a:pt x="120022" y="1179"/>
                    </a:lnTo>
                    <a:lnTo>
                      <a:pt x="1570" y="1179"/>
                    </a:lnTo>
                    <a:lnTo>
                      <a:pt x="1179" y="1179"/>
                    </a:lnTo>
                    <a:lnTo>
                      <a:pt x="1179" y="119384"/>
                    </a:lnTo>
                    <a:lnTo>
                      <a:pt x="41054" y="119384"/>
                    </a:lnTo>
                    <a:lnTo>
                      <a:pt x="41054" y="71010"/>
                    </a:lnTo>
                    <a:lnTo>
                      <a:pt x="177097" y="206771"/>
                    </a:lnTo>
                    <a:lnTo>
                      <a:pt x="205244" y="178292"/>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22" name="Freeform: Shape 421">
                <a:extLst>
                  <a:ext uri="{FF2B5EF4-FFF2-40B4-BE49-F238E27FC236}">
                    <a16:creationId xmlns:a16="http://schemas.microsoft.com/office/drawing/2014/main" id="{0D9F3935-39EF-4683-8985-B4B21D71CACF}"/>
                  </a:ext>
                </a:extLst>
              </p:cNvPr>
              <p:cNvSpPr/>
              <p:nvPr/>
            </p:nvSpPr>
            <p:spPr>
              <a:xfrm>
                <a:off x="11088641" y="1448886"/>
                <a:ext cx="203284" cy="203284"/>
              </a:xfrm>
              <a:custGeom>
                <a:avLst/>
                <a:gdLst>
                  <a:gd name="connsiteX0" fmla="*/ 205244 w 203283"/>
                  <a:gd name="connsiteY0" fmla="*/ 29267 h 203283"/>
                  <a:gd name="connsiteX1" fmla="*/ 177097 w 203283"/>
                  <a:gd name="connsiteY1" fmla="*/ 1179 h 203283"/>
                  <a:gd name="connsiteX2" fmla="*/ 41054 w 203283"/>
                  <a:gd name="connsiteY2" fmla="*/ 136940 h 203283"/>
                  <a:gd name="connsiteX3" fmla="*/ 41054 w 203283"/>
                  <a:gd name="connsiteY3" fmla="*/ 86224 h 203283"/>
                  <a:gd name="connsiteX4" fmla="*/ 1179 w 203283"/>
                  <a:gd name="connsiteY4" fmla="*/ 86224 h 203283"/>
                  <a:gd name="connsiteX5" fmla="*/ 1179 w 203283"/>
                  <a:gd name="connsiteY5" fmla="*/ 204430 h 203283"/>
                  <a:gd name="connsiteX6" fmla="*/ 1179 w 203283"/>
                  <a:gd name="connsiteY6" fmla="*/ 204820 h 203283"/>
                  <a:gd name="connsiteX7" fmla="*/ 119631 w 203283"/>
                  <a:gd name="connsiteY7" fmla="*/ 204820 h 203283"/>
                  <a:gd name="connsiteX8" fmla="*/ 119631 w 203283"/>
                  <a:gd name="connsiteY8" fmla="*/ 165028 h 203283"/>
                  <a:gd name="connsiteX9" fmla="*/ 69201 w 203283"/>
                  <a:gd name="connsiteY9" fmla="*/ 165028 h 203283"/>
                  <a:gd name="connsiteX10" fmla="*/ 205244 w 203283"/>
                  <a:gd name="connsiteY10" fmla="*/ 29267 h 20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3283">
                    <a:moveTo>
                      <a:pt x="205244" y="29267"/>
                    </a:moveTo>
                    <a:lnTo>
                      <a:pt x="177097" y="1179"/>
                    </a:lnTo>
                    <a:lnTo>
                      <a:pt x="41054" y="136940"/>
                    </a:lnTo>
                    <a:lnTo>
                      <a:pt x="41054" y="86224"/>
                    </a:lnTo>
                    <a:lnTo>
                      <a:pt x="1179" y="86224"/>
                    </a:lnTo>
                    <a:lnTo>
                      <a:pt x="1179" y="204430"/>
                    </a:lnTo>
                    <a:lnTo>
                      <a:pt x="1179" y="204820"/>
                    </a:lnTo>
                    <a:lnTo>
                      <a:pt x="119631" y="204820"/>
                    </a:lnTo>
                    <a:lnTo>
                      <a:pt x="119631" y="165028"/>
                    </a:lnTo>
                    <a:lnTo>
                      <a:pt x="69201" y="165028"/>
                    </a:lnTo>
                    <a:lnTo>
                      <a:pt x="205244" y="2926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23" name="Freeform: Shape 422">
                <a:extLst>
                  <a:ext uri="{FF2B5EF4-FFF2-40B4-BE49-F238E27FC236}">
                    <a16:creationId xmlns:a16="http://schemas.microsoft.com/office/drawing/2014/main" id="{F9786840-B4AD-47A2-98C0-D1257E14FE09}"/>
                  </a:ext>
                </a:extLst>
              </p:cNvPr>
              <p:cNvSpPr/>
              <p:nvPr/>
            </p:nvSpPr>
            <p:spPr>
              <a:xfrm>
                <a:off x="11345483" y="1277626"/>
                <a:ext cx="117279" cy="117279"/>
              </a:xfrm>
              <a:custGeom>
                <a:avLst/>
                <a:gdLst>
                  <a:gd name="connsiteX0" fmla="*/ 119631 w 117278"/>
                  <a:gd name="connsiteY0" fmla="*/ 119774 h 117278"/>
                  <a:gd name="connsiteX1" fmla="*/ 119631 w 117278"/>
                  <a:gd name="connsiteY1" fmla="*/ 1569 h 117278"/>
                  <a:gd name="connsiteX2" fmla="*/ 119631 w 117278"/>
                  <a:gd name="connsiteY2" fmla="*/ 1179 h 117278"/>
                  <a:gd name="connsiteX3" fmla="*/ 1179 w 117278"/>
                  <a:gd name="connsiteY3" fmla="*/ 1179 h 117278"/>
                  <a:gd name="connsiteX4" fmla="*/ 1179 w 117278"/>
                  <a:gd name="connsiteY4" fmla="*/ 40971 h 117278"/>
                  <a:gd name="connsiteX5" fmla="*/ 79756 w 117278"/>
                  <a:gd name="connsiteY5" fmla="*/ 40971 h 117278"/>
                  <a:gd name="connsiteX6" fmla="*/ 79756 w 117278"/>
                  <a:gd name="connsiteY6" fmla="*/ 119774 h 117278"/>
                  <a:gd name="connsiteX7" fmla="*/ 119631 w 117278"/>
                  <a:gd name="connsiteY7" fmla="*/ 119774 h 11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278" h="117278">
                    <a:moveTo>
                      <a:pt x="119631" y="119774"/>
                    </a:moveTo>
                    <a:lnTo>
                      <a:pt x="119631" y="1569"/>
                    </a:lnTo>
                    <a:lnTo>
                      <a:pt x="119631" y="1179"/>
                    </a:lnTo>
                    <a:lnTo>
                      <a:pt x="1179" y="1179"/>
                    </a:lnTo>
                    <a:lnTo>
                      <a:pt x="1179" y="40971"/>
                    </a:lnTo>
                    <a:lnTo>
                      <a:pt x="79756" y="40971"/>
                    </a:lnTo>
                    <a:lnTo>
                      <a:pt x="79756" y="119774"/>
                    </a:lnTo>
                    <a:lnTo>
                      <a:pt x="119631" y="119774"/>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0CDA36E7-AD3B-4BFA-8F76-2FDC06571DB9}"/>
                  </a:ext>
                </a:extLst>
              </p:cNvPr>
              <p:cNvSpPr/>
              <p:nvPr/>
            </p:nvSpPr>
            <p:spPr>
              <a:xfrm>
                <a:off x="11262216" y="1452796"/>
                <a:ext cx="203284" cy="199374"/>
              </a:xfrm>
              <a:custGeom>
                <a:avLst/>
                <a:gdLst>
                  <a:gd name="connsiteX0" fmla="*/ 163024 w 203283"/>
                  <a:gd name="connsiteY0" fmla="*/ 82713 h 199374"/>
                  <a:gd name="connsiteX1" fmla="*/ 163024 w 203283"/>
                  <a:gd name="connsiteY1" fmla="*/ 134209 h 199374"/>
                  <a:gd name="connsiteX2" fmla="*/ 29717 w 203283"/>
                  <a:gd name="connsiteY2" fmla="*/ 1179 h 199374"/>
                  <a:gd name="connsiteX3" fmla="*/ 1179 w 203283"/>
                  <a:gd name="connsiteY3" fmla="*/ 29267 h 199374"/>
                  <a:gd name="connsiteX4" fmla="*/ 133313 w 203283"/>
                  <a:gd name="connsiteY4" fmla="*/ 161127 h 199374"/>
                  <a:gd name="connsiteX5" fmla="*/ 84056 w 203283"/>
                  <a:gd name="connsiteY5" fmla="*/ 161127 h 199374"/>
                  <a:gd name="connsiteX6" fmla="*/ 84056 w 203283"/>
                  <a:gd name="connsiteY6" fmla="*/ 200919 h 199374"/>
                  <a:gd name="connsiteX7" fmla="*/ 202508 w 203283"/>
                  <a:gd name="connsiteY7" fmla="*/ 200919 h 199374"/>
                  <a:gd name="connsiteX8" fmla="*/ 202899 w 203283"/>
                  <a:gd name="connsiteY8" fmla="*/ 200919 h 199374"/>
                  <a:gd name="connsiteX9" fmla="*/ 202899 w 203283"/>
                  <a:gd name="connsiteY9" fmla="*/ 82713 h 199374"/>
                  <a:gd name="connsiteX10" fmla="*/ 163024 w 203283"/>
                  <a:gd name="connsiteY10" fmla="*/ 82713 h 19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199374">
                    <a:moveTo>
                      <a:pt x="163024" y="82713"/>
                    </a:moveTo>
                    <a:lnTo>
                      <a:pt x="163024" y="134209"/>
                    </a:lnTo>
                    <a:lnTo>
                      <a:pt x="29717" y="1179"/>
                    </a:lnTo>
                    <a:lnTo>
                      <a:pt x="1179" y="29267"/>
                    </a:lnTo>
                    <a:lnTo>
                      <a:pt x="133313" y="161127"/>
                    </a:lnTo>
                    <a:lnTo>
                      <a:pt x="84056" y="161127"/>
                    </a:lnTo>
                    <a:lnTo>
                      <a:pt x="84056" y="200919"/>
                    </a:lnTo>
                    <a:lnTo>
                      <a:pt x="202508" y="200919"/>
                    </a:lnTo>
                    <a:lnTo>
                      <a:pt x="202899" y="200919"/>
                    </a:lnTo>
                    <a:lnTo>
                      <a:pt x="202899" y="82713"/>
                    </a:lnTo>
                    <a:lnTo>
                      <a:pt x="163024" y="82713"/>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01988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C16EE8-919E-4510-A15F-1E8D3D794BE1}"/>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US"/>
              <a:t>Business outcomes of </a:t>
            </a:r>
            <a:r>
              <a:rPr lang="en-US">
                <a:solidFill>
                  <a:schemeClr val="accent2"/>
                </a:solidFill>
              </a:rPr>
              <a:t>Supply Chain Optimization</a:t>
            </a:r>
          </a:p>
        </p:txBody>
      </p:sp>
      <p:sp>
        <p:nvSpPr>
          <p:cNvPr id="27" name="TextBox 26">
            <a:extLst>
              <a:ext uri="{FF2B5EF4-FFF2-40B4-BE49-F238E27FC236}">
                <a16:creationId xmlns:a16="http://schemas.microsoft.com/office/drawing/2014/main" id="{6F7E5E38-C060-4BE8-9751-2AEEF3980B6D}"/>
              </a:ext>
              <a:ext uri="{C183D7F6-B498-43B3-948B-1728B52AA6E4}">
                <adec:decorative xmlns:adec="http://schemas.microsoft.com/office/drawing/2017/decorative" val="1"/>
              </a:ext>
            </a:extLst>
          </p:cNvPr>
          <p:cNvSpPr txBox="1"/>
          <p:nvPr/>
        </p:nvSpPr>
        <p:spPr>
          <a:xfrm>
            <a:off x="446969" y="4816372"/>
            <a:ext cx="2558413" cy="1600438"/>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600"/>
              </a:spcAft>
              <a:buClrTx/>
              <a:buSzPct val="140000"/>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Customer’s increasingly complex demands require manufacturers to better predict demand consumption habits and external economic indicators, to drive satisfaction, loyalty and retention.</a:t>
            </a:r>
          </a:p>
        </p:txBody>
      </p:sp>
      <p:sp>
        <p:nvSpPr>
          <p:cNvPr id="28" name="TextBox 27">
            <a:extLst>
              <a:ext uri="{FF2B5EF4-FFF2-40B4-BE49-F238E27FC236}">
                <a16:creationId xmlns:a16="http://schemas.microsoft.com/office/drawing/2014/main" id="{EB1B3729-761B-4BBC-BCED-1A32188B5A58}"/>
              </a:ext>
              <a:ext uri="{C183D7F6-B498-43B3-948B-1728B52AA6E4}">
                <adec:decorative xmlns:adec="http://schemas.microsoft.com/office/drawing/2017/decorative" val="1"/>
              </a:ext>
            </a:extLst>
          </p:cNvPr>
          <p:cNvSpPr txBox="1"/>
          <p:nvPr/>
        </p:nvSpPr>
        <p:spPr>
          <a:xfrm>
            <a:off x="3249971" y="4816372"/>
            <a:ext cx="2743200" cy="1600438"/>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600"/>
              </a:spcAft>
              <a:buClrTx/>
              <a:buSzPct val="140000"/>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Manufacturers gain the ability </a:t>
            </a:r>
            <a:b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b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to quickly and efficiently respond to disruptions using what-if scenario analysis that relies on real-time data. With cognitive sourcing manufacturers also gain a view of optimal procurement. </a:t>
            </a:r>
          </a:p>
        </p:txBody>
      </p:sp>
      <p:sp>
        <p:nvSpPr>
          <p:cNvPr id="29" name="TextBox 28">
            <a:extLst>
              <a:ext uri="{FF2B5EF4-FFF2-40B4-BE49-F238E27FC236}">
                <a16:creationId xmlns:a16="http://schemas.microsoft.com/office/drawing/2014/main" id="{4F88C843-CCFA-4504-BE28-99F8016F2134}"/>
              </a:ext>
              <a:ext uri="{C183D7F6-B498-43B3-948B-1728B52AA6E4}">
                <adec:decorative xmlns:adec="http://schemas.microsoft.com/office/drawing/2017/decorative" val="1"/>
              </a:ext>
            </a:extLst>
          </p:cNvPr>
          <p:cNvSpPr txBox="1"/>
          <p:nvPr/>
        </p:nvSpPr>
        <p:spPr>
          <a:xfrm>
            <a:off x="6376230" y="4816372"/>
            <a:ext cx="2572711" cy="1169551"/>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600"/>
              </a:spcAft>
              <a:buClrTx/>
              <a:buSzPct val="140000"/>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Optimized supply chains with increased visibility opens doors for lower sourcing, inventory and delivery costs while not reducing service levels.</a:t>
            </a:r>
          </a:p>
        </p:txBody>
      </p:sp>
      <p:sp>
        <p:nvSpPr>
          <p:cNvPr id="31" name="TextBox 30">
            <a:extLst>
              <a:ext uri="{FF2B5EF4-FFF2-40B4-BE49-F238E27FC236}">
                <a16:creationId xmlns:a16="http://schemas.microsoft.com/office/drawing/2014/main" id="{601B77A3-3DD4-49EB-9B11-2634D4BC04E2}"/>
              </a:ext>
              <a:ext uri="{C183D7F6-B498-43B3-948B-1728B52AA6E4}">
                <adec:decorative xmlns:adec="http://schemas.microsoft.com/office/drawing/2017/decorative" val="1"/>
              </a:ext>
            </a:extLst>
          </p:cNvPr>
          <p:cNvSpPr txBox="1"/>
          <p:nvPr/>
        </p:nvSpPr>
        <p:spPr>
          <a:xfrm>
            <a:off x="9332137" y="4816372"/>
            <a:ext cx="2662201" cy="1169551"/>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600"/>
              </a:spcAft>
              <a:buClrTx/>
              <a:buSzPct val="140000"/>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Eliminate waste by making </a:t>
            </a:r>
            <a:b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b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data-driven decisions that provide a forecast of the most efficient resolutions to issues </a:t>
            </a:r>
            <a:b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b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 any given time.</a:t>
            </a:r>
          </a:p>
        </p:txBody>
      </p:sp>
      <p:sp>
        <p:nvSpPr>
          <p:cNvPr id="32" name="TextBox 31">
            <a:extLst>
              <a:ext uri="{FF2B5EF4-FFF2-40B4-BE49-F238E27FC236}">
                <a16:creationId xmlns:a16="http://schemas.microsoft.com/office/drawing/2014/main" id="{1E28B5AA-B232-49D6-9FF3-E8426FDA8417}"/>
              </a:ext>
              <a:ext uri="{C183D7F6-B498-43B3-948B-1728B52AA6E4}">
                <adec:decorative xmlns:adec="http://schemas.microsoft.com/office/drawing/2017/decorative" val="1"/>
              </a:ext>
            </a:extLst>
          </p:cNvPr>
          <p:cNvSpPr txBox="1"/>
          <p:nvPr/>
        </p:nvSpPr>
        <p:spPr>
          <a:xfrm>
            <a:off x="541988" y="3737409"/>
            <a:ext cx="2308958" cy="881780"/>
          </a:xfrm>
          <a:prstGeom prst="rect">
            <a:avLst/>
          </a:prstGeom>
          <a:noFill/>
        </p:spPr>
        <p:txBody>
          <a:bodyPr wrap="square" lIns="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50E6FF"/>
                    </a:gs>
                    <a:gs pos="100000">
                      <a:srgbClr val="50E6FF"/>
                    </a:gs>
                  </a:gsLst>
                  <a:lin ang="5400000" scaled="0"/>
                </a:gradFill>
                <a:effectLst/>
                <a:uLnTx/>
                <a:uFillTx/>
                <a:latin typeface="Segoe UI Semibold"/>
                <a:ea typeface="+mn-ea"/>
                <a:cs typeface="Segoe UI" panose="020B0502040204020203" pitchFamily="34" charset="0"/>
              </a:rPr>
              <a:t>Better demand forecasting and customer satisfaction</a:t>
            </a:r>
          </a:p>
        </p:txBody>
      </p:sp>
      <p:sp>
        <p:nvSpPr>
          <p:cNvPr id="33" name="TextBox 32">
            <a:extLst>
              <a:ext uri="{FF2B5EF4-FFF2-40B4-BE49-F238E27FC236}">
                <a16:creationId xmlns:a16="http://schemas.microsoft.com/office/drawing/2014/main" id="{9851EE36-9C9E-41B1-A3C8-0AAD8BE3F48C}"/>
              </a:ext>
              <a:ext uri="{C183D7F6-B498-43B3-948B-1728B52AA6E4}">
                <adec:decorative xmlns:adec="http://schemas.microsoft.com/office/drawing/2017/decorative" val="1"/>
              </a:ext>
            </a:extLst>
          </p:cNvPr>
          <p:cNvSpPr txBox="1"/>
          <p:nvPr/>
        </p:nvSpPr>
        <p:spPr>
          <a:xfrm>
            <a:off x="3264015" y="3737409"/>
            <a:ext cx="2520516" cy="881780"/>
          </a:xfrm>
          <a:prstGeom prst="rect">
            <a:avLst/>
          </a:prstGeom>
          <a:noFill/>
        </p:spPr>
        <p:txBody>
          <a:bodyPr wrap="square" lIns="0">
            <a:spAutoFit/>
          </a:bodyPr>
          <a:lstStyle/>
          <a:p>
            <a:pPr marL="0" marR="0" lvl="0" indent="0" algn="ctr" defTabSz="914102" rtl="0" eaLnBrk="1" fontAlgn="base" latinLnBrk="0" hangingPunct="1">
              <a:lnSpc>
                <a:spcPct val="95000"/>
              </a:lnSpc>
              <a:spcBef>
                <a:spcPct val="0"/>
              </a:spcBef>
              <a:spcAft>
                <a:spcPct val="0"/>
              </a:spcAft>
              <a:buClrTx/>
              <a:buSzPct val="140000"/>
              <a:buFontTx/>
              <a:buNone/>
              <a:tabLst/>
              <a:defRPr/>
            </a:pPr>
            <a:r>
              <a:rPr kumimoji="0" lang="en-US" sz="1800" b="0" i="0" u="none" strike="noStrike" kern="0" cap="none" spc="0" normalizeH="0" baseline="0" noProof="0">
                <a:ln>
                  <a:noFill/>
                </a:ln>
                <a:gradFill>
                  <a:gsLst>
                    <a:gs pos="0">
                      <a:srgbClr val="50E6FF"/>
                    </a:gs>
                    <a:gs pos="100000">
                      <a:srgbClr val="50E6FF"/>
                    </a:gs>
                  </a:gsLst>
                  <a:lin ang="5400000" scaled="0"/>
                </a:gradFill>
                <a:effectLst/>
                <a:uLnTx/>
                <a:uFillTx/>
                <a:latin typeface="Segoe UI Semibold"/>
                <a:ea typeface="+mn-ea"/>
                <a:cs typeface="Segoe UI" panose="020B0502040204020203" pitchFamily="34" charset="0"/>
              </a:rPr>
              <a:t>Agility and resiliency throughout the</a:t>
            </a:r>
            <a:br>
              <a:rPr kumimoji="0" lang="en-US" sz="1800" b="0" i="0" u="none" strike="noStrike" kern="0" cap="none" spc="0" normalizeH="0" baseline="0" noProof="0">
                <a:ln>
                  <a:noFill/>
                </a:ln>
                <a:gradFill>
                  <a:gsLst>
                    <a:gs pos="0">
                      <a:srgbClr val="50E6FF"/>
                    </a:gs>
                    <a:gs pos="100000">
                      <a:srgbClr val="50E6FF"/>
                    </a:gs>
                  </a:gsLst>
                  <a:lin ang="5400000" scaled="0"/>
                </a:gra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gradFill>
                  <a:gsLst>
                    <a:gs pos="0">
                      <a:srgbClr val="50E6FF"/>
                    </a:gs>
                    <a:gs pos="100000">
                      <a:srgbClr val="50E6FF"/>
                    </a:gs>
                  </a:gsLst>
                  <a:lin ang="5400000" scaled="0"/>
                </a:gradFill>
                <a:effectLst/>
                <a:uLnTx/>
                <a:uFillTx/>
                <a:latin typeface="Segoe UI Semibold"/>
                <a:ea typeface="+mn-ea"/>
                <a:cs typeface="Segoe UI" panose="020B0502040204020203" pitchFamily="34" charset="0"/>
              </a:rPr>
              <a:t>supply chain</a:t>
            </a:r>
          </a:p>
        </p:txBody>
      </p:sp>
      <p:sp>
        <p:nvSpPr>
          <p:cNvPr id="34" name="TextBox 33">
            <a:extLst>
              <a:ext uri="{FF2B5EF4-FFF2-40B4-BE49-F238E27FC236}">
                <a16:creationId xmlns:a16="http://schemas.microsoft.com/office/drawing/2014/main" id="{48301D9C-19AD-4974-B104-DC1898DD6B69}"/>
              </a:ext>
              <a:ext uri="{C183D7F6-B498-43B3-948B-1728B52AA6E4}">
                <adec:decorative xmlns:adec="http://schemas.microsoft.com/office/drawing/2017/decorative" val="1"/>
              </a:ext>
            </a:extLst>
          </p:cNvPr>
          <p:cNvSpPr txBox="1"/>
          <p:nvPr/>
        </p:nvSpPr>
        <p:spPr>
          <a:xfrm>
            <a:off x="6303369" y="3737409"/>
            <a:ext cx="2662207" cy="881780"/>
          </a:xfrm>
          <a:prstGeom prst="rect">
            <a:avLst/>
          </a:prstGeom>
          <a:noFill/>
        </p:spPr>
        <p:txBody>
          <a:bodyPr wrap="square" lIns="0">
            <a:spAutoFit/>
          </a:bodyPr>
          <a:lstStyle/>
          <a:p>
            <a:pPr marL="0" marR="0" lvl="0" indent="0" algn="ctr" defTabSz="914102" rtl="0" eaLnBrk="1" fontAlgn="base" latinLnBrk="0" hangingPunct="1">
              <a:lnSpc>
                <a:spcPct val="95000"/>
              </a:lnSpc>
              <a:spcBef>
                <a:spcPct val="0"/>
              </a:spcBef>
              <a:spcAft>
                <a:spcPct val="0"/>
              </a:spcAft>
              <a:buClrTx/>
              <a:buSzPct val="140000"/>
              <a:buFontTx/>
              <a:buNone/>
              <a:tabLst/>
              <a:defRPr/>
            </a:pPr>
            <a:r>
              <a:rPr kumimoji="0" lang="en-US" sz="1800" b="0" i="0" u="none" strike="noStrike" kern="0" cap="none" spc="0" normalizeH="0" baseline="0" noProof="0">
                <a:ln>
                  <a:noFill/>
                </a:ln>
                <a:gradFill>
                  <a:gsLst>
                    <a:gs pos="0">
                      <a:srgbClr val="50E6FF"/>
                    </a:gs>
                    <a:gs pos="100000">
                      <a:srgbClr val="50E6FF"/>
                    </a:gs>
                  </a:gsLst>
                  <a:lin ang="5400000" scaled="0"/>
                </a:gradFill>
                <a:effectLst/>
                <a:uLnTx/>
                <a:uFillTx/>
                <a:latin typeface="Segoe UI Semibold"/>
                <a:ea typeface="+mn-ea"/>
                <a:cs typeface="Segoe UI" panose="020B0502040204020203" pitchFamily="34" charset="0"/>
              </a:rPr>
              <a:t>Optimized inventory and planning</a:t>
            </a:r>
            <a:br>
              <a:rPr kumimoji="0" lang="en-US" sz="1800" b="0" i="0" u="none" strike="noStrike" kern="0" cap="none" spc="0" normalizeH="0" baseline="0" noProof="0">
                <a:ln>
                  <a:noFill/>
                </a:ln>
                <a:gradFill>
                  <a:gsLst>
                    <a:gs pos="0">
                      <a:srgbClr val="50E6FF"/>
                    </a:gs>
                    <a:gs pos="100000">
                      <a:srgbClr val="50E6FF"/>
                    </a:gs>
                  </a:gsLst>
                  <a:lin ang="5400000" scaled="0"/>
                </a:gra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gradFill>
                  <a:gsLst>
                    <a:gs pos="0">
                      <a:srgbClr val="50E6FF"/>
                    </a:gs>
                    <a:gs pos="100000">
                      <a:srgbClr val="50E6FF"/>
                    </a:gs>
                  </a:gsLst>
                  <a:lin ang="5400000" scaled="0"/>
                </a:gradFill>
                <a:effectLst/>
                <a:uLnTx/>
                <a:uFillTx/>
                <a:latin typeface="Segoe UI Semibold"/>
                <a:ea typeface="+mn-ea"/>
                <a:cs typeface="Segoe UI" panose="020B0502040204020203" pitchFamily="34" charset="0"/>
              </a:rPr>
              <a:t>delivery costs</a:t>
            </a:r>
          </a:p>
        </p:txBody>
      </p:sp>
      <p:sp>
        <p:nvSpPr>
          <p:cNvPr id="35" name="TextBox 34">
            <a:extLst>
              <a:ext uri="{FF2B5EF4-FFF2-40B4-BE49-F238E27FC236}">
                <a16:creationId xmlns:a16="http://schemas.microsoft.com/office/drawing/2014/main" id="{A5CA83DD-C182-4698-9345-9BCEEB983268}"/>
              </a:ext>
              <a:ext uri="{C183D7F6-B498-43B3-948B-1728B52AA6E4}">
                <adec:decorative xmlns:adec="http://schemas.microsoft.com/office/drawing/2017/decorative" val="1"/>
              </a:ext>
            </a:extLst>
          </p:cNvPr>
          <p:cNvSpPr txBox="1"/>
          <p:nvPr/>
        </p:nvSpPr>
        <p:spPr>
          <a:xfrm>
            <a:off x="9308304" y="3737409"/>
            <a:ext cx="2662201" cy="618631"/>
          </a:xfrm>
          <a:prstGeom prst="rect">
            <a:avLst/>
          </a:prstGeom>
          <a:noFill/>
        </p:spPr>
        <p:txBody>
          <a:bodyPr wrap="square" lIns="0">
            <a:spAutoFit/>
          </a:bodyPr>
          <a:lstStyle/>
          <a:p>
            <a:pPr marL="0" marR="0" lvl="0" indent="0" algn="ctr" defTabSz="914102" rtl="0" eaLnBrk="1" fontAlgn="base" latinLnBrk="0" hangingPunct="1">
              <a:lnSpc>
                <a:spcPct val="95000"/>
              </a:lnSpc>
              <a:spcBef>
                <a:spcPct val="0"/>
              </a:spcBef>
              <a:spcAft>
                <a:spcPct val="0"/>
              </a:spcAft>
              <a:buClrTx/>
              <a:buSzPct val="140000"/>
              <a:buFontTx/>
              <a:buNone/>
              <a:tabLst/>
              <a:defRPr/>
            </a:pPr>
            <a:r>
              <a:rPr kumimoji="0" lang="en-US" sz="1800" b="0" i="0" u="none" strike="noStrike" kern="0" cap="none" spc="0" normalizeH="0" baseline="0" noProof="0">
                <a:ln>
                  <a:noFill/>
                </a:ln>
                <a:gradFill>
                  <a:gsLst>
                    <a:gs pos="0">
                      <a:srgbClr val="50E6FF"/>
                    </a:gs>
                    <a:gs pos="100000">
                      <a:srgbClr val="50E6FF"/>
                    </a:gs>
                  </a:gsLst>
                  <a:lin ang="5400000" scaled="0"/>
                </a:gradFill>
                <a:effectLst/>
                <a:uLnTx/>
                <a:uFillTx/>
                <a:latin typeface="Segoe UI Semibold"/>
                <a:ea typeface="+mn-ea"/>
                <a:cs typeface="Segoe UI" panose="020B0502040204020203" pitchFamily="34" charset="0"/>
              </a:rPr>
              <a:t>Increased sustainability </a:t>
            </a:r>
            <a:br>
              <a:rPr kumimoji="0" lang="en-US" sz="1800" b="0" i="0" u="none" strike="noStrike" kern="0" cap="none" spc="0" normalizeH="0" baseline="0" noProof="0">
                <a:ln>
                  <a:noFill/>
                </a:ln>
                <a:gradFill>
                  <a:gsLst>
                    <a:gs pos="0">
                      <a:srgbClr val="50E6FF"/>
                    </a:gs>
                    <a:gs pos="100000">
                      <a:srgbClr val="50E6FF"/>
                    </a:gs>
                  </a:gsLst>
                  <a:lin ang="5400000" scaled="0"/>
                </a:gra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gradFill>
                  <a:gsLst>
                    <a:gs pos="0">
                      <a:srgbClr val="50E6FF"/>
                    </a:gs>
                    <a:gs pos="100000">
                      <a:srgbClr val="50E6FF"/>
                    </a:gs>
                  </a:gsLst>
                  <a:lin ang="5400000" scaled="0"/>
                </a:gradFill>
                <a:effectLst/>
                <a:uLnTx/>
                <a:uFillTx/>
                <a:latin typeface="Segoe UI Semibold"/>
                <a:ea typeface="+mn-ea"/>
                <a:cs typeface="Segoe UI" panose="020B0502040204020203" pitchFamily="34" charset="0"/>
              </a:rPr>
              <a:t>and waste reduction</a:t>
            </a:r>
          </a:p>
        </p:txBody>
      </p:sp>
      <p:grpSp>
        <p:nvGrpSpPr>
          <p:cNvPr id="3" name="Group 2">
            <a:extLst>
              <a:ext uri="{FF2B5EF4-FFF2-40B4-BE49-F238E27FC236}">
                <a16:creationId xmlns:a16="http://schemas.microsoft.com/office/drawing/2014/main" id="{A9EA236E-1F62-4863-BDE0-25960E282B2B}"/>
              </a:ext>
              <a:ext uri="{C183D7F6-B498-43B3-948B-1728B52AA6E4}">
                <adec:decorative xmlns:adec="http://schemas.microsoft.com/office/drawing/2017/decorative" val="1"/>
              </a:ext>
            </a:extLst>
          </p:cNvPr>
          <p:cNvGrpSpPr/>
          <p:nvPr/>
        </p:nvGrpSpPr>
        <p:grpSpPr>
          <a:xfrm>
            <a:off x="3498561" y="1237930"/>
            <a:ext cx="2113110" cy="2489877"/>
            <a:chOff x="3498561" y="1237930"/>
            <a:chExt cx="2113110" cy="2489877"/>
          </a:xfrm>
        </p:grpSpPr>
        <p:pic>
          <p:nvPicPr>
            <p:cNvPr id="36" name="Graphic 35">
              <a:extLst>
                <a:ext uri="{FF2B5EF4-FFF2-40B4-BE49-F238E27FC236}">
                  <a16:creationId xmlns:a16="http://schemas.microsoft.com/office/drawing/2014/main" id="{FC93BD1E-2898-4A46-9B17-9A4E39454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75127" y="2639157"/>
              <a:ext cx="1944976" cy="1082538"/>
            </a:xfrm>
            <a:prstGeom prst="rect">
              <a:avLst/>
            </a:prstGeom>
          </p:spPr>
        </p:pic>
        <p:sp>
          <p:nvSpPr>
            <p:cNvPr id="37" name="Oval 36">
              <a:extLst>
                <a:ext uri="{FF2B5EF4-FFF2-40B4-BE49-F238E27FC236}">
                  <a16:creationId xmlns:a16="http://schemas.microsoft.com/office/drawing/2014/main" id="{E2F7260A-0A0B-4EA2-B94B-A9D1AB427CD2}"/>
                </a:ext>
              </a:extLst>
            </p:cNvPr>
            <p:cNvSpPr/>
            <p:nvPr/>
          </p:nvSpPr>
          <p:spPr bwMode="auto">
            <a:xfrm>
              <a:off x="3728556" y="1620804"/>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9" name="Graphic 58">
              <a:extLst>
                <a:ext uri="{FF2B5EF4-FFF2-40B4-BE49-F238E27FC236}">
                  <a16:creationId xmlns:a16="http://schemas.microsoft.com/office/drawing/2014/main" id="{C2D4FAFC-FF0A-4515-8E04-EA918FE7D7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78127" y="2645269"/>
              <a:ext cx="1944976" cy="1082538"/>
            </a:xfrm>
            <a:prstGeom prst="rect">
              <a:avLst/>
            </a:prstGeom>
          </p:spPr>
        </p:pic>
        <p:sp>
          <p:nvSpPr>
            <p:cNvPr id="194" name="Rectangle 193">
              <a:extLst>
                <a:ext uri="{FF2B5EF4-FFF2-40B4-BE49-F238E27FC236}">
                  <a16:creationId xmlns:a16="http://schemas.microsoft.com/office/drawing/2014/main" id="{5E2C36B1-1219-40E9-B9B8-B002BF70C053}"/>
                </a:ext>
              </a:extLst>
            </p:cNvPr>
            <p:cNvSpPr/>
            <p:nvPr/>
          </p:nvSpPr>
          <p:spPr bwMode="auto">
            <a:xfrm>
              <a:off x="3498561" y="2196309"/>
              <a:ext cx="2113110" cy="496290"/>
            </a:xfrm>
            <a:prstGeom prst="rect">
              <a:avLst/>
            </a:prstGeom>
            <a:gradFill flip="none" rotWithShape="1">
              <a:gsLst>
                <a:gs pos="0">
                  <a:schemeClr val="accent1">
                    <a:alpha val="0"/>
                  </a:schemeClr>
                </a:gs>
                <a:gs pos="53000">
                  <a:schemeClr val="accent1"/>
                </a:gs>
                <a:gs pos="97000">
                  <a:schemeClr val="accent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Isosceles Triangle 194">
              <a:extLst>
                <a:ext uri="{FF2B5EF4-FFF2-40B4-BE49-F238E27FC236}">
                  <a16:creationId xmlns:a16="http://schemas.microsoft.com/office/drawing/2014/main" id="{10FB0D03-2D90-4D06-9331-2CCD50C037DC}"/>
                </a:ext>
              </a:extLst>
            </p:cNvPr>
            <p:cNvSpPr/>
            <p:nvPr/>
          </p:nvSpPr>
          <p:spPr bwMode="auto">
            <a:xfrm>
              <a:off x="3599242" y="1577233"/>
              <a:ext cx="1874706" cy="913971"/>
            </a:xfrm>
            <a:prstGeom prst="triangle">
              <a:avLst/>
            </a:prstGeom>
            <a:gradFill>
              <a:gsLst>
                <a:gs pos="0">
                  <a:schemeClr val="accent1">
                    <a:alpha val="59000"/>
                  </a:schemeClr>
                </a:gs>
                <a:gs pos="97000">
                  <a:schemeClr val="accent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116C83FB-89D4-4786-A320-19896487568E}"/>
                </a:ext>
              </a:extLst>
            </p:cNvPr>
            <p:cNvSpPr/>
            <p:nvPr/>
          </p:nvSpPr>
          <p:spPr bwMode="auto">
            <a:xfrm>
              <a:off x="4243005" y="1329656"/>
              <a:ext cx="559533" cy="5595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2" name="Graphic 201">
              <a:extLst>
                <a:ext uri="{FF2B5EF4-FFF2-40B4-BE49-F238E27FC236}">
                  <a16:creationId xmlns:a16="http://schemas.microsoft.com/office/drawing/2014/main" id="{33C652E8-DFB1-4F5C-A069-939B489186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3005" y="1237930"/>
              <a:ext cx="497549" cy="632397"/>
            </a:xfrm>
            <a:prstGeom prst="rect">
              <a:avLst/>
            </a:prstGeom>
          </p:spPr>
        </p:pic>
        <p:pic>
          <p:nvPicPr>
            <p:cNvPr id="205" name="Graphic 204">
              <a:extLst>
                <a:ext uri="{FF2B5EF4-FFF2-40B4-BE49-F238E27FC236}">
                  <a16:creationId xmlns:a16="http://schemas.microsoft.com/office/drawing/2014/main" id="{B65E838A-EB07-402F-BF4A-626F4A5434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0703" y="2245379"/>
              <a:ext cx="338263" cy="409257"/>
            </a:xfrm>
            <a:prstGeom prst="rect">
              <a:avLst/>
            </a:prstGeom>
          </p:spPr>
        </p:pic>
        <p:pic>
          <p:nvPicPr>
            <p:cNvPr id="207" name="Graphic 206">
              <a:extLst>
                <a:ext uri="{FF2B5EF4-FFF2-40B4-BE49-F238E27FC236}">
                  <a16:creationId xmlns:a16="http://schemas.microsoft.com/office/drawing/2014/main" id="{172F88A5-C814-4039-9CEC-33D98041FE3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29144" y="2245379"/>
              <a:ext cx="326536" cy="409257"/>
            </a:xfrm>
            <a:prstGeom prst="rect">
              <a:avLst/>
            </a:prstGeom>
          </p:spPr>
        </p:pic>
        <p:pic>
          <p:nvPicPr>
            <p:cNvPr id="209" name="Graphic 208">
              <a:extLst>
                <a:ext uri="{FF2B5EF4-FFF2-40B4-BE49-F238E27FC236}">
                  <a16:creationId xmlns:a16="http://schemas.microsoft.com/office/drawing/2014/main" id="{142EFE66-AD3E-48AD-816A-35E630FF2B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13629" y="2245379"/>
              <a:ext cx="339498" cy="409257"/>
            </a:xfrm>
            <a:prstGeom prst="rect">
              <a:avLst/>
            </a:prstGeom>
          </p:spPr>
        </p:pic>
        <p:pic>
          <p:nvPicPr>
            <p:cNvPr id="211" name="Graphic 210">
              <a:extLst>
                <a:ext uri="{FF2B5EF4-FFF2-40B4-BE49-F238E27FC236}">
                  <a16:creationId xmlns:a16="http://schemas.microsoft.com/office/drawing/2014/main" id="{648CF37C-67A5-437F-95B4-039D5D23F0B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19105" y="2245379"/>
              <a:ext cx="328867" cy="409257"/>
            </a:xfrm>
            <a:prstGeom prst="rect">
              <a:avLst/>
            </a:prstGeom>
          </p:spPr>
        </p:pic>
        <p:pic>
          <p:nvPicPr>
            <p:cNvPr id="213" name="Graphic 212">
              <a:extLst>
                <a:ext uri="{FF2B5EF4-FFF2-40B4-BE49-F238E27FC236}">
                  <a16:creationId xmlns:a16="http://schemas.microsoft.com/office/drawing/2014/main" id="{717433F1-EA3A-4D70-ADE3-319F81430B9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18655" y="2245379"/>
              <a:ext cx="367956" cy="409257"/>
            </a:xfrm>
            <a:prstGeom prst="rect">
              <a:avLst/>
            </a:prstGeom>
          </p:spPr>
        </p:pic>
        <p:sp>
          <p:nvSpPr>
            <p:cNvPr id="215" name="Arc 214">
              <a:extLst>
                <a:ext uri="{FF2B5EF4-FFF2-40B4-BE49-F238E27FC236}">
                  <a16:creationId xmlns:a16="http://schemas.microsoft.com/office/drawing/2014/main" id="{9B2F5BC5-36F1-4FDC-A780-0882C17611D5}"/>
                </a:ext>
              </a:extLst>
            </p:cNvPr>
            <p:cNvSpPr/>
            <p:nvPr/>
          </p:nvSpPr>
          <p:spPr>
            <a:xfrm>
              <a:off x="4081268" y="1980174"/>
              <a:ext cx="918227" cy="918227"/>
            </a:xfrm>
            <a:prstGeom prst="arc">
              <a:avLst>
                <a:gd name="adj1" fmla="val 13040572"/>
                <a:gd name="adj2" fmla="val 19486348"/>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17" name="Connector: Elbow 216">
              <a:extLst>
                <a:ext uri="{FF2B5EF4-FFF2-40B4-BE49-F238E27FC236}">
                  <a16:creationId xmlns:a16="http://schemas.microsoft.com/office/drawing/2014/main" id="{D521FE2F-6C7F-4B67-8CDC-3E2594C59F75}"/>
                </a:ext>
              </a:extLst>
            </p:cNvPr>
            <p:cNvCxnSpPr>
              <a:cxnSpLocks/>
            </p:cNvCxnSpPr>
            <p:nvPr/>
          </p:nvCxnSpPr>
          <p:spPr>
            <a:xfrm flipV="1">
              <a:off x="3498561" y="2660748"/>
              <a:ext cx="604072" cy="181108"/>
            </a:xfrm>
            <a:prstGeom prst="bentConnector3">
              <a:avLst>
                <a:gd name="adj1" fmla="val 99937"/>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22" name="Connector: Elbow 221">
              <a:extLst>
                <a:ext uri="{FF2B5EF4-FFF2-40B4-BE49-F238E27FC236}">
                  <a16:creationId xmlns:a16="http://schemas.microsoft.com/office/drawing/2014/main" id="{F141A491-387C-49E3-B2B3-BDB4A4E0FE04}"/>
                </a:ext>
              </a:extLst>
            </p:cNvPr>
            <p:cNvCxnSpPr>
              <a:cxnSpLocks/>
            </p:cNvCxnSpPr>
            <p:nvPr/>
          </p:nvCxnSpPr>
          <p:spPr>
            <a:xfrm>
              <a:off x="4890475" y="2670350"/>
              <a:ext cx="556517" cy="160157"/>
            </a:xfrm>
            <a:prstGeom prst="bentConnector3">
              <a:avLst>
                <a:gd name="adj1" fmla="val -817"/>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E85CDEC7-1DC9-4F4C-B822-322A98BE45C5}"/>
              </a:ext>
              <a:ext uri="{C183D7F6-B498-43B3-948B-1728B52AA6E4}">
                <adec:decorative xmlns:adec="http://schemas.microsoft.com/office/drawing/2017/decorative" val="1"/>
              </a:ext>
            </a:extLst>
          </p:cNvPr>
          <p:cNvGrpSpPr/>
          <p:nvPr/>
        </p:nvGrpSpPr>
        <p:grpSpPr>
          <a:xfrm>
            <a:off x="672256" y="1249311"/>
            <a:ext cx="2113110" cy="2404650"/>
            <a:chOff x="672256" y="1249311"/>
            <a:chExt cx="2113110" cy="2404650"/>
          </a:xfrm>
        </p:grpSpPr>
        <p:sp>
          <p:nvSpPr>
            <p:cNvPr id="20" name="Rectangle 19">
              <a:extLst>
                <a:ext uri="{FF2B5EF4-FFF2-40B4-BE49-F238E27FC236}">
                  <a16:creationId xmlns:a16="http://schemas.microsoft.com/office/drawing/2014/main" id="{0A994359-30E5-4CEC-B3E9-1642DB128503}"/>
                </a:ext>
              </a:extLst>
            </p:cNvPr>
            <p:cNvSpPr/>
            <p:nvPr/>
          </p:nvSpPr>
          <p:spPr bwMode="auto">
            <a:xfrm>
              <a:off x="672256" y="2207690"/>
              <a:ext cx="2113110" cy="496290"/>
            </a:xfrm>
            <a:prstGeom prst="rect">
              <a:avLst/>
            </a:prstGeom>
            <a:gradFill flip="none" rotWithShape="1">
              <a:gsLst>
                <a:gs pos="0">
                  <a:schemeClr val="accent1">
                    <a:alpha val="0"/>
                  </a:schemeClr>
                </a:gs>
                <a:gs pos="53000">
                  <a:schemeClr val="accent1"/>
                </a:gs>
                <a:gs pos="97000">
                  <a:schemeClr val="accent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Isosceles Triangle 18">
              <a:extLst>
                <a:ext uri="{FF2B5EF4-FFF2-40B4-BE49-F238E27FC236}">
                  <a16:creationId xmlns:a16="http://schemas.microsoft.com/office/drawing/2014/main" id="{6E60052F-8B67-4CB2-95B5-858D750F85A3}"/>
                </a:ext>
              </a:extLst>
            </p:cNvPr>
            <p:cNvSpPr/>
            <p:nvPr/>
          </p:nvSpPr>
          <p:spPr bwMode="auto">
            <a:xfrm>
              <a:off x="772937" y="1588614"/>
              <a:ext cx="1874706" cy="913971"/>
            </a:xfrm>
            <a:prstGeom prst="triangle">
              <a:avLst/>
            </a:prstGeom>
            <a:gradFill>
              <a:gsLst>
                <a:gs pos="0">
                  <a:schemeClr val="accent1">
                    <a:alpha val="59000"/>
                  </a:schemeClr>
                </a:gs>
                <a:gs pos="97000">
                  <a:schemeClr val="accent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Graphic 24">
              <a:extLst>
                <a:ext uri="{FF2B5EF4-FFF2-40B4-BE49-F238E27FC236}">
                  <a16:creationId xmlns:a16="http://schemas.microsoft.com/office/drawing/2014/main" id="{0C8AB3CE-ABE8-49B5-87E3-12B4CCB787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7836" y="2571423"/>
              <a:ext cx="1944976" cy="1082538"/>
            </a:xfrm>
            <a:prstGeom prst="rect">
              <a:avLst/>
            </a:prstGeom>
          </p:spPr>
        </p:pic>
        <p:sp>
          <p:nvSpPr>
            <p:cNvPr id="26" name="Oval 25">
              <a:extLst>
                <a:ext uri="{FF2B5EF4-FFF2-40B4-BE49-F238E27FC236}">
                  <a16:creationId xmlns:a16="http://schemas.microsoft.com/office/drawing/2014/main" id="{3F9FA8B3-42F8-40FF-96E2-117E0C95128F}"/>
                </a:ext>
              </a:extLst>
            </p:cNvPr>
            <p:cNvSpPr/>
            <p:nvPr/>
          </p:nvSpPr>
          <p:spPr bwMode="auto">
            <a:xfrm>
              <a:off x="891265" y="1620804"/>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FEDB3A98-2240-4100-A415-54F316E760AF}"/>
                </a:ext>
              </a:extLst>
            </p:cNvPr>
            <p:cNvSpPr/>
            <p:nvPr/>
          </p:nvSpPr>
          <p:spPr bwMode="auto">
            <a:xfrm>
              <a:off x="1416700" y="1341037"/>
              <a:ext cx="559533" cy="5595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Graphic 22">
              <a:extLst>
                <a:ext uri="{FF2B5EF4-FFF2-40B4-BE49-F238E27FC236}">
                  <a16:creationId xmlns:a16="http://schemas.microsoft.com/office/drawing/2014/main" id="{9448537E-E56A-4665-AE1E-24575D32FD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16700" y="1249311"/>
              <a:ext cx="497549" cy="632397"/>
            </a:xfrm>
            <a:prstGeom prst="rect">
              <a:avLst/>
            </a:prstGeom>
          </p:spPr>
        </p:pic>
        <p:pic>
          <p:nvPicPr>
            <p:cNvPr id="232" name="Graphic 231">
              <a:extLst>
                <a:ext uri="{FF2B5EF4-FFF2-40B4-BE49-F238E27FC236}">
                  <a16:creationId xmlns:a16="http://schemas.microsoft.com/office/drawing/2014/main" id="{C671CD59-169D-446D-A7D4-7AF90333F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3625" y="2302880"/>
              <a:ext cx="250956" cy="303627"/>
            </a:xfrm>
            <a:prstGeom prst="rect">
              <a:avLst/>
            </a:prstGeom>
          </p:spPr>
        </p:pic>
        <p:pic>
          <p:nvPicPr>
            <p:cNvPr id="233" name="Graphic 232">
              <a:extLst>
                <a:ext uri="{FF2B5EF4-FFF2-40B4-BE49-F238E27FC236}">
                  <a16:creationId xmlns:a16="http://schemas.microsoft.com/office/drawing/2014/main" id="{C3477771-405E-4B15-9B81-2F097E8699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31261" y="2302880"/>
              <a:ext cx="242256" cy="303627"/>
            </a:xfrm>
            <a:prstGeom prst="rect">
              <a:avLst/>
            </a:prstGeom>
          </p:spPr>
        </p:pic>
        <p:pic>
          <p:nvPicPr>
            <p:cNvPr id="234" name="Graphic 233">
              <a:extLst>
                <a:ext uri="{FF2B5EF4-FFF2-40B4-BE49-F238E27FC236}">
                  <a16:creationId xmlns:a16="http://schemas.microsoft.com/office/drawing/2014/main" id="{48CCD909-03A1-484A-9DA0-6CC5107C5E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3261" y="2302880"/>
              <a:ext cx="251873" cy="303627"/>
            </a:xfrm>
            <a:prstGeom prst="rect">
              <a:avLst/>
            </a:prstGeom>
          </p:spPr>
        </p:pic>
        <p:sp>
          <p:nvSpPr>
            <p:cNvPr id="240" name="Oval 239">
              <a:extLst>
                <a:ext uri="{FF2B5EF4-FFF2-40B4-BE49-F238E27FC236}">
                  <a16:creationId xmlns:a16="http://schemas.microsoft.com/office/drawing/2014/main" id="{DB983703-6D57-4035-803B-DAEF5420C8B8}"/>
                </a:ext>
              </a:extLst>
            </p:cNvPr>
            <p:cNvSpPr/>
            <p:nvPr/>
          </p:nvSpPr>
          <p:spPr bwMode="auto">
            <a:xfrm>
              <a:off x="2250213" y="1897984"/>
              <a:ext cx="482026" cy="48202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Oval 240">
              <a:extLst>
                <a:ext uri="{FF2B5EF4-FFF2-40B4-BE49-F238E27FC236}">
                  <a16:creationId xmlns:a16="http://schemas.microsoft.com/office/drawing/2014/main" id="{DE957FF4-1E6C-444F-A649-88E24BFE5D65}"/>
                </a:ext>
              </a:extLst>
            </p:cNvPr>
            <p:cNvSpPr/>
            <p:nvPr/>
          </p:nvSpPr>
          <p:spPr bwMode="auto">
            <a:xfrm>
              <a:off x="2249092" y="2554361"/>
              <a:ext cx="482026" cy="48202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0" name="Group 249">
              <a:extLst>
                <a:ext uri="{FF2B5EF4-FFF2-40B4-BE49-F238E27FC236}">
                  <a16:creationId xmlns:a16="http://schemas.microsoft.com/office/drawing/2014/main" id="{07E1D29E-F771-4837-9142-324C2B3871D7}"/>
                </a:ext>
              </a:extLst>
            </p:cNvPr>
            <p:cNvGrpSpPr/>
            <p:nvPr/>
          </p:nvGrpSpPr>
          <p:grpSpPr>
            <a:xfrm>
              <a:off x="2211227" y="2557179"/>
              <a:ext cx="549169" cy="508688"/>
              <a:chOff x="2253372" y="2574704"/>
              <a:chExt cx="549169" cy="508688"/>
            </a:xfrm>
          </p:grpSpPr>
          <p:pic>
            <p:nvPicPr>
              <p:cNvPr id="247" name="Graphic 246">
                <a:extLst>
                  <a:ext uri="{FF2B5EF4-FFF2-40B4-BE49-F238E27FC236}">
                    <a16:creationId xmlns:a16="http://schemas.microsoft.com/office/drawing/2014/main" id="{B274F806-D6FB-4275-A9A7-249667C1947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60285" y="2574704"/>
                <a:ext cx="242256" cy="303627"/>
              </a:xfrm>
              <a:prstGeom prst="rect">
                <a:avLst/>
              </a:prstGeom>
            </p:spPr>
          </p:pic>
          <p:pic>
            <p:nvPicPr>
              <p:cNvPr id="248" name="Graphic 247">
                <a:extLst>
                  <a:ext uri="{FF2B5EF4-FFF2-40B4-BE49-F238E27FC236}">
                    <a16:creationId xmlns:a16="http://schemas.microsoft.com/office/drawing/2014/main" id="{9A63F7D2-E728-4AD0-8DEA-85457A0D46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08256" y="2676936"/>
                <a:ext cx="242256" cy="303627"/>
              </a:xfrm>
              <a:prstGeom prst="rect">
                <a:avLst/>
              </a:prstGeom>
            </p:spPr>
          </p:pic>
          <p:pic>
            <p:nvPicPr>
              <p:cNvPr id="249" name="Graphic 248">
                <a:extLst>
                  <a:ext uri="{FF2B5EF4-FFF2-40B4-BE49-F238E27FC236}">
                    <a16:creationId xmlns:a16="http://schemas.microsoft.com/office/drawing/2014/main" id="{E618762B-A30F-4C92-8A08-A1BBA958B1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53372" y="2779765"/>
                <a:ext cx="242256" cy="303627"/>
              </a:xfrm>
              <a:prstGeom prst="rect">
                <a:avLst/>
              </a:prstGeom>
            </p:spPr>
          </p:pic>
        </p:grpSp>
        <p:grpSp>
          <p:nvGrpSpPr>
            <p:cNvPr id="263" name="Group 262">
              <a:extLst>
                <a:ext uri="{FF2B5EF4-FFF2-40B4-BE49-F238E27FC236}">
                  <a16:creationId xmlns:a16="http://schemas.microsoft.com/office/drawing/2014/main" id="{9FA58E28-F9E6-42DE-A133-C09C4D9E52C5}"/>
                </a:ext>
              </a:extLst>
            </p:cNvPr>
            <p:cNvGrpSpPr/>
            <p:nvPr/>
          </p:nvGrpSpPr>
          <p:grpSpPr>
            <a:xfrm>
              <a:off x="2194086" y="1902052"/>
              <a:ext cx="579362" cy="481980"/>
              <a:chOff x="2110066" y="1804902"/>
              <a:chExt cx="862372" cy="717420"/>
            </a:xfrm>
          </p:grpSpPr>
          <p:grpSp>
            <p:nvGrpSpPr>
              <p:cNvPr id="251" name="Group 250">
                <a:extLst>
                  <a:ext uri="{FF2B5EF4-FFF2-40B4-BE49-F238E27FC236}">
                    <a16:creationId xmlns:a16="http://schemas.microsoft.com/office/drawing/2014/main" id="{3672429A-794A-4FDE-9312-EC4B0B49BFB5}"/>
                  </a:ext>
                </a:extLst>
              </p:cNvPr>
              <p:cNvGrpSpPr/>
              <p:nvPr/>
            </p:nvGrpSpPr>
            <p:grpSpPr>
              <a:xfrm>
                <a:off x="2110066" y="1804902"/>
                <a:ext cx="549169" cy="508688"/>
                <a:chOff x="2253372" y="2574704"/>
                <a:chExt cx="549169" cy="508688"/>
              </a:xfrm>
            </p:grpSpPr>
            <p:pic>
              <p:nvPicPr>
                <p:cNvPr id="252" name="Graphic 251">
                  <a:extLst>
                    <a:ext uri="{FF2B5EF4-FFF2-40B4-BE49-F238E27FC236}">
                      <a16:creationId xmlns:a16="http://schemas.microsoft.com/office/drawing/2014/main" id="{B8BFC8A9-CA22-4908-B9DF-BCB8D66F177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60285" y="2574704"/>
                  <a:ext cx="242256" cy="303627"/>
                </a:xfrm>
                <a:prstGeom prst="rect">
                  <a:avLst/>
                </a:prstGeom>
              </p:spPr>
            </p:pic>
            <p:pic>
              <p:nvPicPr>
                <p:cNvPr id="253" name="Graphic 252">
                  <a:extLst>
                    <a:ext uri="{FF2B5EF4-FFF2-40B4-BE49-F238E27FC236}">
                      <a16:creationId xmlns:a16="http://schemas.microsoft.com/office/drawing/2014/main" id="{0B1F3269-5C0D-419B-9E9F-6BFE3AB0CF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08256" y="2676936"/>
                  <a:ext cx="242256" cy="303627"/>
                </a:xfrm>
                <a:prstGeom prst="rect">
                  <a:avLst/>
                </a:prstGeom>
              </p:spPr>
            </p:pic>
            <p:pic>
              <p:nvPicPr>
                <p:cNvPr id="254" name="Graphic 253">
                  <a:extLst>
                    <a:ext uri="{FF2B5EF4-FFF2-40B4-BE49-F238E27FC236}">
                      <a16:creationId xmlns:a16="http://schemas.microsoft.com/office/drawing/2014/main" id="{58795D8C-529D-4AE2-A238-1564C5A96D7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53372" y="2779765"/>
                  <a:ext cx="242256" cy="303627"/>
                </a:xfrm>
                <a:prstGeom prst="rect">
                  <a:avLst/>
                </a:prstGeom>
              </p:spPr>
            </p:pic>
          </p:grpSp>
          <p:grpSp>
            <p:nvGrpSpPr>
              <p:cNvPr id="255" name="Group 254">
                <a:extLst>
                  <a:ext uri="{FF2B5EF4-FFF2-40B4-BE49-F238E27FC236}">
                    <a16:creationId xmlns:a16="http://schemas.microsoft.com/office/drawing/2014/main" id="{8A80FBA0-C5E4-49CB-BCFC-9422896F5B13}"/>
                  </a:ext>
                </a:extLst>
              </p:cNvPr>
              <p:cNvGrpSpPr/>
              <p:nvPr/>
            </p:nvGrpSpPr>
            <p:grpSpPr>
              <a:xfrm>
                <a:off x="2266491" y="1911402"/>
                <a:ext cx="549169" cy="508688"/>
                <a:chOff x="2253372" y="2574704"/>
                <a:chExt cx="549169" cy="508688"/>
              </a:xfrm>
            </p:grpSpPr>
            <p:pic>
              <p:nvPicPr>
                <p:cNvPr id="256" name="Graphic 255">
                  <a:extLst>
                    <a:ext uri="{FF2B5EF4-FFF2-40B4-BE49-F238E27FC236}">
                      <a16:creationId xmlns:a16="http://schemas.microsoft.com/office/drawing/2014/main" id="{3DABBC54-A4B8-431B-85F2-99698CC277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60285" y="2574704"/>
                  <a:ext cx="242256" cy="303627"/>
                </a:xfrm>
                <a:prstGeom prst="rect">
                  <a:avLst/>
                </a:prstGeom>
              </p:spPr>
            </p:pic>
            <p:pic>
              <p:nvPicPr>
                <p:cNvPr id="257" name="Graphic 256">
                  <a:extLst>
                    <a:ext uri="{FF2B5EF4-FFF2-40B4-BE49-F238E27FC236}">
                      <a16:creationId xmlns:a16="http://schemas.microsoft.com/office/drawing/2014/main" id="{CA2B598D-871C-4109-AD92-61F6163E0B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08256" y="2676936"/>
                  <a:ext cx="242256" cy="303627"/>
                </a:xfrm>
                <a:prstGeom prst="rect">
                  <a:avLst/>
                </a:prstGeom>
              </p:spPr>
            </p:pic>
            <p:pic>
              <p:nvPicPr>
                <p:cNvPr id="258" name="Graphic 257">
                  <a:extLst>
                    <a:ext uri="{FF2B5EF4-FFF2-40B4-BE49-F238E27FC236}">
                      <a16:creationId xmlns:a16="http://schemas.microsoft.com/office/drawing/2014/main" id="{D81B7F39-BF53-4D09-AE2D-BA1B08737E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53372" y="2779765"/>
                  <a:ext cx="242256" cy="303627"/>
                </a:xfrm>
                <a:prstGeom prst="rect">
                  <a:avLst/>
                </a:prstGeom>
              </p:spPr>
            </p:pic>
          </p:grpSp>
          <p:grpSp>
            <p:nvGrpSpPr>
              <p:cNvPr id="259" name="Group 258">
                <a:extLst>
                  <a:ext uri="{FF2B5EF4-FFF2-40B4-BE49-F238E27FC236}">
                    <a16:creationId xmlns:a16="http://schemas.microsoft.com/office/drawing/2014/main" id="{17BAEEE8-29AF-4CE6-9A2A-26A00854B775}"/>
                  </a:ext>
                </a:extLst>
              </p:cNvPr>
              <p:cNvGrpSpPr/>
              <p:nvPr/>
            </p:nvGrpSpPr>
            <p:grpSpPr>
              <a:xfrm>
                <a:off x="2423269" y="2013634"/>
                <a:ext cx="549169" cy="508688"/>
                <a:chOff x="2253372" y="2574704"/>
                <a:chExt cx="549169" cy="508688"/>
              </a:xfrm>
            </p:grpSpPr>
            <p:pic>
              <p:nvPicPr>
                <p:cNvPr id="260" name="Graphic 259">
                  <a:extLst>
                    <a:ext uri="{FF2B5EF4-FFF2-40B4-BE49-F238E27FC236}">
                      <a16:creationId xmlns:a16="http://schemas.microsoft.com/office/drawing/2014/main" id="{B76238BB-AA03-406D-B780-7507E56B04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60285" y="2574704"/>
                  <a:ext cx="242256" cy="303627"/>
                </a:xfrm>
                <a:prstGeom prst="rect">
                  <a:avLst/>
                </a:prstGeom>
              </p:spPr>
            </p:pic>
            <p:pic>
              <p:nvPicPr>
                <p:cNvPr id="261" name="Graphic 260">
                  <a:extLst>
                    <a:ext uri="{FF2B5EF4-FFF2-40B4-BE49-F238E27FC236}">
                      <a16:creationId xmlns:a16="http://schemas.microsoft.com/office/drawing/2014/main" id="{3FEAFE14-9EFF-442C-B5D6-5DCAC9BDAE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08256" y="2676936"/>
                  <a:ext cx="242256" cy="303627"/>
                </a:xfrm>
                <a:prstGeom prst="rect">
                  <a:avLst/>
                </a:prstGeom>
              </p:spPr>
            </p:pic>
            <p:pic>
              <p:nvPicPr>
                <p:cNvPr id="262" name="Graphic 261">
                  <a:extLst>
                    <a:ext uri="{FF2B5EF4-FFF2-40B4-BE49-F238E27FC236}">
                      <a16:creationId xmlns:a16="http://schemas.microsoft.com/office/drawing/2014/main" id="{559EC78E-34F9-4035-8AD3-FF70C5D292C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53372" y="2779765"/>
                  <a:ext cx="242256" cy="303627"/>
                </a:xfrm>
                <a:prstGeom prst="rect">
                  <a:avLst/>
                </a:prstGeom>
              </p:spPr>
            </p:pic>
          </p:grpSp>
        </p:grpSp>
        <p:cxnSp>
          <p:nvCxnSpPr>
            <p:cNvPr id="264" name="Connector: Elbow 263">
              <a:extLst>
                <a:ext uri="{FF2B5EF4-FFF2-40B4-BE49-F238E27FC236}">
                  <a16:creationId xmlns:a16="http://schemas.microsoft.com/office/drawing/2014/main" id="{C9116DBD-9E0C-44EB-B969-7446793E15CA}"/>
                </a:ext>
              </a:extLst>
            </p:cNvPr>
            <p:cNvCxnSpPr>
              <a:cxnSpLocks/>
            </p:cNvCxnSpPr>
            <p:nvPr/>
          </p:nvCxnSpPr>
          <p:spPr>
            <a:xfrm flipV="1">
              <a:off x="1637479" y="2145277"/>
              <a:ext cx="436925" cy="252065"/>
            </a:xfrm>
            <a:prstGeom prst="bentConnector3">
              <a:avLst>
                <a:gd name="adj1" fmla="val 50000"/>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68" name="Connector: Elbow 267">
              <a:extLst>
                <a:ext uri="{FF2B5EF4-FFF2-40B4-BE49-F238E27FC236}">
                  <a16:creationId xmlns:a16="http://schemas.microsoft.com/office/drawing/2014/main" id="{EEDF59F7-4CBE-4059-A5AA-E3EC064D5238}"/>
                </a:ext>
              </a:extLst>
            </p:cNvPr>
            <p:cNvCxnSpPr>
              <a:cxnSpLocks/>
            </p:cNvCxnSpPr>
            <p:nvPr/>
          </p:nvCxnSpPr>
          <p:spPr>
            <a:xfrm>
              <a:off x="1622672" y="2502709"/>
              <a:ext cx="478256" cy="298051"/>
            </a:xfrm>
            <a:prstGeom prst="bentConnector3">
              <a:avLst>
                <a:gd name="adj1" fmla="val 50000"/>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70" name="TextBox 269">
              <a:extLst>
                <a:ext uri="{FF2B5EF4-FFF2-40B4-BE49-F238E27FC236}">
                  <a16:creationId xmlns:a16="http://schemas.microsoft.com/office/drawing/2014/main" id="{3AA0B5E0-15FD-4215-B6A1-23D9781F5D96}"/>
                </a:ext>
              </a:extLst>
            </p:cNvPr>
            <p:cNvSpPr txBox="1"/>
            <p:nvPr/>
          </p:nvSpPr>
          <p:spPr>
            <a:xfrm>
              <a:off x="1903616" y="2246267"/>
              <a:ext cx="91372"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a:t>
              </a:r>
            </a:p>
          </p:txBody>
        </p:sp>
        <p:sp>
          <p:nvSpPr>
            <p:cNvPr id="271" name="TextBox 270">
              <a:extLst>
                <a:ext uri="{FF2B5EF4-FFF2-40B4-BE49-F238E27FC236}">
                  <a16:creationId xmlns:a16="http://schemas.microsoft.com/office/drawing/2014/main" id="{9F060D86-D2D6-4367-91F5-2080B19628DF}"/>
                </a:ext>
              </a:extLst>
            </p:cNvPr>
            <p:cNvSpPr txBox="1"/>
            <p:nvPr/>
          </p:nvSpPr>
          <p:spPr>
            <a:xfrm>
              <a:off x="1916180" y="2461766"/>
              <a:ext cx="80150"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a:t>
              </a:r>
            </a:p>
          </p:txBody>
        </p:sp>
      </p:grpSp>
      <p:grpSp>
        <p:nvGrpSpPr>
          <p:cNvPr id="5" name="Group 4">
            <a:extLst>
              <a:ext uri="{FF2B5EF4-FFF2-40B4-BE49-F238E27FC236}">
                <a16:creationId xmlns:a16="http://schemas.microsoft.com/office/drawing/2014/main" id="{19D0E4EE-1AF5-485E-B941-C685189F460A}"/>
              </a:ext>
              <a:ext uri="{C183D7F6-B498-43B3-948B-1728B52AA6E4}">
                <adec:decorative xmlns:adec="http://schemas.microsoft.com/office/drawing/2017/decorative" val="1"/>
              </a:ext>
            </a:extLst>
          </p:cNvPr>
          <p:cNvGrpSpPr/>
          <p:nvPr/>
        </p:nvGrpSpPr>
        <p:grpSpPr>
          <a:xfrm>
            <a:off x="6568218" y="1249311"/>
            <a:ext cx="2119655" cy="2448667"/>
            <a:chOff x="6568218" y="1249311"/>
            <a:chExt cx="2119655" cy="2448667"/>
          </a:xfrm>
        </p:grpSpPr>
        <p:pic>
          <p:nvPicPr>
            <p:cNvPr id="87" name="Graphic 86">
              <a:extLst>
                <a:ext uri="{FF2B5EF4-FFF2-40B4-BE49-F238E27FC236}">
                  <a16:creationId xmlns:a16="http://schemas.microsoft.com/office/drawing/2014/main" id="{F97B4D8F-1283-4801-BCEB-119CCBB4B4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2785" y="2615440"/>
              <a:ext cx="1944976" cy="1082538"/>
            </a:xfrm>
            <a:prstGeom prst="rect">
              <a:avLst/>
            </a:prstGeom>
          </p:spPr>
        </p:pic>
        <p:sp>
          <p:nvSpPr>
            <p:cNvPr id="88" name="Oval 87">
              <a:extLst>
                <a:ext uri="{FF2B5EF4-FFF2-40B4-BE49-F238E27FC236}">
                  <a16:creationId xmlns:a16="http://schemas.microsoft.com/office/drawing/2014/main" id="{4C3E2403-CF16-4BD3-81A2-BBAB0A99EA08}"/>
                </a:ext>
              </a:extLst>
            </p:cNvPr>
            <p:cNvSpPr/>
            <p:nvPr/>
          </p:nvSpPr>
          <p:spPr bwMode="auto">
            <a:xfrm>
              <a:off x="6786214" y="1620804"/>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421946B0-9CF2-4041-82B5-BFBEA078D0EC}"/>
                </a:ext>
              </a:extLst>
            </p:cNvPr>
            <p:cNvSpPr/>
            <p:nvPr/>
          </p:nvSpPr>
          <p:spPr bwMode="auto">
            <a:xfrm>
              <a:off x="6568218" y="2207690"/>
              <a:ext cx="2113110" cy="496290"/>
            </a:xfrm>
            <a:prstGeom prst="rect">
              <a:avLst/>
            </a:prstGeom>
            <a:gradFill flip="none" rotWithShape="1">
              <a:gsLst>
                <a:gs pos="0">
                  <a:schemeClr val="accent1">
                    <a:alpha val="0"/>
                  </a:schemeClr>
                </a:gs>
                <a:gs pos="53000">
                  <a:schemeClr val="accent1"/>
                </a:gs>
                <a:gs pos="97000">
                  <a:schemeClr val="accent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Isosceles Triangle 279">
              <a:extLst>
                <a:ext uri="{FF2B5EF4-FFF2-40B4-BE49-F238E27FC236}">
                  <a16:creationId xmlns:a16="http://schemas.microsoft.com/office/drawing/2014/main" id="{86B70ED5-0A77-4B90-97C8-66FC9272F555}"/>
                </a:ext>
              </a:extLst>
            </p:cNvPr>
            <p:cNvSpPr/>
            <p:nvPr/>
          </p:nvSpPr>
          <p:spPr bwMode="auto">
            <a:xfrm>
              <a:off x="6668899" y="1588614"/>
              <a:ext cx="1874706" cy="913971"/>
            </a:xfrm>
            <a:prstGeom prst="triangle">
              <a:avLst/>
            </a:prstGeom>
            <a:gradFill>
              <a:gsLst>
                <a:gs pos="0">
                  <a:schemeClr val="accent1">
                    <a:alpha val="59000"/>
                  </a:schemeClr>
                </a:gs>
                <a:gs pos="97000">
                  <a:schemeClr val="accent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Oval 280">
              <a:extLst>
                <a:ext uri="{FF2B5EF4-FFF2-40B4-BE49-F238E27FC236}">
                  <a16:creationId xmlns:a16="http://schemas.microsoft.com/office/drawing/2014/main" id="{93DE820E-28FD-48D1-95A4-40C35C431F6F}"/>
                </a:ext>
              </a:extLst>
            </p:cNvPr>
            <p:cNvSpPr/>
            <p:nvPr/>
          </p:nvSpPr>
          <p:spPr bwMode="auto">
            <a:xfrm>
              <a:off x="7312662" y="1341037"/>
              <a:ext cx="559533" cy="5595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2" name="Graphic 281">
              <a:extLst>
                <a:ext uri="{FF2B5EF4-FFF2-40B4-BE49-F238E27FC236}">
                  <a16:creationId xmlns:a16="http://schemas.microsoft.com/office/drawing/2014/main" id="{72AA47D4-348D-41EC-BA3C-F4345F2E92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2662" y="1249311"/>
              <a:ext cx="497549" cy="632397"/>
            </a:xfrm>
            <a:prstGeom prst="rect">
              <a:avLst/>
            </a:prstGeom>
          </p:spPr>
        </p:pic>
        <p:sp>
          <p:nvSpPr>
            <p:cNvPr id="291" name="Oval 290">
              <a:extLst>
                <a:ext uri="{FF2B5EF4-FFF2-40B4-BE49-F238E27FC236}">
                  <a16:creationId xmlns:a16="http://schemas.microsoft.com/office/drawing/2014/main" id="{BEB39C63-A29E-40F9-B768-6B1D2CECE230}"/>
                </a:ext>
              </a:extLst>
            </p:cNvPr>
            <p:cNvSpPr/>
            <p:nvPr/>
          </p:nvSpPr>
          <p:spPr bwMode="auto">
            <a:xfrm>
              <a:off x="6632785" y="1849002"/>
              <a:ext cx="482026" cy="48202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Oval 291">
              <a:extLst>
                <a:ext uri="{FF2B5EF4-FFF2-40B4-BE49-F238E27FC236}">
                  <a16:creationId xmlns:a16="http://schemas.microsoft.com/office/drawing/2014/main" id="{88C04ABF-F8C8-4B14-BB58-68E4EB523B03}"/>
                </a:ext>
              </a:extLst>
            </p:cNvPr>
            <p:cNvSpPr/>
            <p:nvPr/>
          </p:nvSpPr>
          <p:spPr bwMode="auto">
            <a:xfrm>
              <a:off x="6632785" y="2554017"/>
              <a:ext cx="482026" cy="48202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5" name="Graphic 294">
              <a:extLst>
                <a:ext uri="{FF2B5EF4-FFF2-40B4-BE49-F238E27FC236}">
                  <a16:creationId xmlns:a16="http://schemas.microsoft.com/office/drawing/2014/main" id="{2C273122-DCEE-4ED0-9522-93AE039DDEE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20300" y="1917891"/>
              <a:ext cx="300610" cy="376764"/>
            </a:xfrm>
            <a:prstGeom prst="rect">
              <a:avLst/>
            </a:prstGeom>
          </p:spPr>
        </p:pic>
        <p:pic>
          <p:nvPicPr>
            <p:cNvPr id="332" name="Graphic 331">
              <a:extLst>
                <a:ext uri="{FF2B5EF4-FFF2-40B4-BE49-F238E27FC236}">
                  <a16:creationId xmlns:a16="http://schemas.microsoft.com/office/drawing/2014/main" id="{34BE3DAB-5D3A-490A-8D7E-AAE837BB053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769555" y="2662732"/>
              <a:ext cx="202100" cy="303150"/>
            </a:xfrm>
            <a:prstGeom prst="rect">
              <a:avLst/>
            </a:prstGeom>
          </p:spPr>
        </p:pic>
        <p:grpSp>
          <p:nvGrpSpPr>
            <p:cNvPr id="1232" name="Group 1231">
              <a:extLst>
                <a:ext uri="{FF2B5EF4-FFF2-40B4-BE49-F238E27FC236}">
                  <a16:creationId xmlns:a16="http://schemas.microsoft.com/office/drawing/2014/main" id="{0A394EAD-77FE-43A4-BA06-F9435FF840D1}"/>
                </a:ext>
              </a:extLst>
            </p:cNvPr>
            <p:cNvGrpSpPr/>
            <p:nvPr/>
          </p:nvGrpSpPr>
          <p:grpSpPr>
            <a:xfrm>
              <a:off x="7189634" y="1995796"/>
              <a:ext cx="842127" cy="886203"/>
              <a:chOff x="15359936" y="906938"/>
              <a:chExt cx="904202" cy="951526"/>
            </a:xfrm>
          </p:grpSpPr>
          <p:sp>
            <p:nvSpPr>
              <p:cNvPr id="618" name="Freeform: Shape 617">
                <a:extLst>
                  <a:ext uri="{FF2B5EF4-FFF2-40B4-BE49-F238E27FC236}">
                    <a16:creationId xmlns:a16="http://schemas.microsoft.com/office/drawing/2014/main" id="{C0EA1259-82F2-45A3-8B41-862814529CFC}"/>
                  </a:ext>
                </a:extLst>
              </p:cNvPr>
              <p:cNvSpPr/>
              <p:nvPr/>
            </p:nvSpPr>
            <p:spPr>
              <a:xfrm>
                <a:off x="15359936" y="1413892"/>
                <a:ext cx="782303" cy="444572"/>
              </a:xfrm>
              <a:custGeom>
                <a:avLst/>
                <a:gdLst>
                  <a:gd name="connsiteX0" fmla="*/ 0 w 782303"/>
                  <a:gd name="connsiteY0" fmla="*/ 95368 h 444572"/>
                  <a:gd name="connsiteX1" fmla="*/ 172810 w 782303"/>
                  <a:gd name="connsiteY1" fmla="*/ 0 h 444572"/>
                  <a:gd name="connsiteX2" fmla="*/ 782304 w 782303"/>
                  <a:gd name="connsiteY2" fmla="*/ 349204 h 444572"/>
                  <a:gd name="connsiteX3" fmla="*/ 609494 w 782303"/>
                  <a:gd name="connsiteY3" fmla="*/ 444572 h 444572"/>
                  <a:gd name="connsiteX4" fmla="*/ 0 w 782303"/>
                  <a:gd name="connsiteY4" fmla="*/ 95368 h 444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303" h="444572">
                    <a:moveTo>
                      <a:pt x="0" y="95368"/>
                    </a:moveTo>
                    <a:lnTo>
                      <a:pt x="172810" y="0"/>
                    </a:lnTo>
                    <a:lnTo>
                      <a:pt x="782304" y="349204"/>
                    </a:lnTo>
                    <a:lnTo>
                      <a:pt x="609494" y="444572"/>
                    </a:lnTo>
                    <a:lnTo>
                      <a:pt x="0" y="95368"/>
                    </a:lnTo>
                    <a:close/>
                  </a:path>
                </a:pathLst>
              </a:custGeom>
              <a:solidFill>
                <a:srgbClr val="000000">
                  <a:alpha val="15000"/>
                </a:srgbClr>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9" name="Freeform: Shape 618">
                <a:extLst>
                  <a:ext uri="{FF2B5EF4-FFF2-40B4-BE49-F238E27FC236}">
                    <a16:creationId xmlns:a16="http://schemas.microsoft.com/office/drawing/2014/main" id="{6B060D37-E047-42A8-BC8B-C6824805C940}"/>
                  </a:ext>
                </a:extLst>
              </p:cNvPr>
              <p:cNvSpPr/>
              <p:nvPr/>
            </p:nvSpPr>
            <p:spPr>
              <a:xfrm>
                <a:off x="15646757" y="1079747"/>
                <a:ext cx="15058" cy="281800"/>
              </a:xfrm>
              <a:custGeom>
                <a:avLst/>
                <a:gdLst>
                  <a:gd name="connsiteX0" fmla="*/ 15058 w 15058"/>
                  <a:gd name="connsiteY0" fmla="*/ 0 h 281800"/>
                  <a:gd name="connsiteX1" fmla="*/ 0 w 15058"/>
                  <a:gd name="connsiteY1" fmla="*/ 0 h 281800"/>
                  <a:gd name="connsiteX2" fmla="*/ 0 w 15058"/>
                  <a:gd name="connsiteY2" fmla="*/ 278932 h 281800"/>
                  <a:gd name="connsiteX3" fmla="*/ 7171 w 15058"/>
                  <a:gd name="connsiteY3" fmla="*/ 281800 h 281800"/>
                  <a:gd name="connsiteX4" fmla="*/ 15058 w 15058"/>
                  <a:gd name="connsiteY4" fmla="*/ 278932 h 281800"/>
                  <a:gd name="connsiteX5" fmla="*/ 15058 w 15058"/>
                  <a:gd name="connsiteY5" fmla="*/ 0 h 28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58" h="281800">
                    <a:moveTo>
                      <a:pt x="15058" y="0"/>
                    </a:moveTo>
                    <a:lnTo>
                      <a:pt x="0" y="0"/>
                    </a:lnTo>
                    <a:lnTo>
                      <a:pt x="0" y="278932"/>
                    </a:lnTo>
                    <a:cubicBezTo>
                      <a:pt x="0" y="278932"/>
                      <a:pt x="717" y="281800"/>
                      <a:pt x="7171" y="281800"/>
                    </a:cubicBezTo>
                    <a:cubicBezTo>
                      <a:pt x="13624" y="281800"/>
                      <a:pt x="15058" y="278932"/>
                      <a:pt x="15058" y="278932"/>
                    </a:cubicBezTo>
                    <a:lnTo>
                      <a:pt x="15058" y="0"/>
                    </a:lnTo>
                    <a:close/>
                  </a:path>
                </a:pathLst>
              </a:custGeom>
              <a:solidFill>
                <a:srgbClr val="505055"/>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0" name="Freeform: Shape 619">
                <a:extLst>
                  <a:ext uri="{FF2B5EF4-FFF2-40B4-BE49-F238E27FC236}">
                    <a16:creationId xmlns:a16="http://schemas.microsoft.com/office/drawing/2014/main" id="{C668FB86-F61A-485E-BAE5-167E9B666A79}"/>
                  </a:ext>
                </a:extLst>
              </p:cNvPr>
              <p:cNvSpPr/>
              <p:nvPr/>
            </p:nvSpPr>
            <p:spPr>
              <a:xfrm>
                <a:off x="16054759" y="1674899"/>
                <a:ext cx="209379" cy="135522"/>
              </a:xfrm>
              <a:custGeom>
                <a:avLst/>
                <a:gdLst>
                  <a:gd name="connsiteX0" fmla="*/ 209379 w 209379"/>
                  <a:gd name="connsiteY0" fmla="*/ 0 h 135522"/>
                  <a:gd name="connsiteX1" fmla="*/ 0 w 209379"/>
                  <a:gd name="connsiteY1" fmla="*/ 120465 h 135522"/>
                  <a:gd name="connsiteX2" fmla="*/ 0 w 209379"/>
                  <a:gd name="connsiteY2" fmla="*/ 135523 h 135522"/>
                  <a:gd name="connsiteX3" fmla="*/ 209379 w 209379"/>
                  <a:gd name="connsiteY3" fmla="*/ 14341 h 135522"/>
                  <a:gd name="connsiteX4" fmla="*/ 209379 w 209379"/>
                  <a:gd name="connsiteY4" fmla="*/ 0 h 135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79" h="135522">
                    <a:moveTo>
                      <a:pt x="209379" y="0"/>
                    </a:moveTo>
                    <a:lnTo>
                      <a:pt x="0" y="120465"/>
                    </a:lnTo>
                    <a:lnTo>
                      <a:pt x="0" y="135523"/>
                    </a:lnTo>
                    <a:lnTo>
                      <a:pt x="209379" y="14341"/>
                    </a:lnTo>
                    <a:lnTo>
                      <a:pt x="209379"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1" name="Freeform: Shape 620">
                <a:extLst>
                  <a:ext uri="{FF2B5EF4-FFF2-40B4-BE49-F238E27FC236}">
                    <a16:creationId xmlns:a16="http://schemas.microsoft.com/office/drawing/2014/main" id="{FF69EA99-F812-4F4C-82B6-4B4C6F463E45}"/>
                  </a:ext>
                </a:extLst>
              </p:cNvPr>
              <p:cNvSpPr/>
              <p:nvPr/>
            </p:nvSpPr>
            <p:spPr>
              <a:xfrm>
                <a:off x="15443831" y="1444726"/>
                <a:ext cx="610928" cy="365696"/>
              </a:xfrm>
              <a:custGeom>
                <a:avLst/>
                <a:gdLst>
                  <a:gd name="connsiteX0" fmla="*/ 0 w 610928"/>
                  <a:gd name="connsiteY0" fmla="*/ 0 h 365696"/>
                  <a:gd name="connsiteX1" fmla="*/ 610928 w 610928"/>
                  <a:gd name="connsiteY1" fmla="*/ 350639 h 365696"/>
                  <a:gd name="connsiteX2" fmla="*/ 610928 w 610928"/>
                  <a:gd name="connsiteY2" fmla="*/ 365697 h 365696"/>
                  <a:gd name="connsiteX3" fmla="*/ 0 w 610928"/>
                  <a:gd name="connsiteY3" fmla="*/ 14341 h 365696"/>
                  <a:gd name="connsiteX4" fmla="*/ 0 w 610928"/>
                  <a:gd name="connsiteY4" fmla="*/ 0 h 365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928" h="365696">
                    <a:moveTo>
                      <a:pt x="0" y="0"/>
                    </a:moveTo>
                    <a:lnTo>
                      <a:pt x="610928" y="350639"/>
                    </a:lnTo>
                    <a:lnTo>
                      <a:pt x="610928" y="365697"/>
                    </a:lnTo>
                    <a:lnTo>
                      <a:pt x="0" y="14341"/>
                    </a:lnTo>
                    <a:lnTo>
                      <a:pt x="0" y="0"/>
                    </a:lnTo>
                    <a:close/>
                  </a:path>
                </a:pathLst>
              </a:custGeom>
              <a:solidFill>
                <a:srgbClr val="4B5356"/>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2" name="Freeform: Shape 621">
                <a:extLst>
                  <a:ext uri="{FF2B5EF4-FFF2-40B4-BE49-F238E27FC236}">
                    <a16:creationId xmlns:a16="http://schemas.microsoft.com/office/drawing/2014/main" id="{C1EDDCE0-7357-4E42-B85A-9C9BCDA5768C}"/>
                  </a:ext>
                </a:extLst>
              </p:cNvPr>
              <p:cNvSpPr/>
              <p:nvPr/>
            </p:nvSpPr>
            <p:spPr>
              <a:xfrm>
                <a:off x="15443831" y="1323544"/>
                <a:ext cx="820307" cy="471820"/>
              </a:xfrm>
              <a:custGeom>
                <a:avLst/>
                <a:gdLst>
                  <a:gd name="connsiteX0" fmla="*/ 820308 w 820307"/>
                  <a:gd name="connsiteY0" fmla="*/ 351356 h 471820"/>
                  <a:gd name="connsiteX1" fmla="*/ 610928 w 820307"/>
                  <a:gd name="connsiteY1" fmla="*/ 471820 h 471820"/>
                  <a:gd name="connsiteX2" fmla="*/ 0 w 820307"/>
                  <a:gd name="connsiteY2" fmla="*/ 121182 h 471820"/>
                  <a:gd name="connsiteX3" fmla="*/ 209379 w 820307"/>
                  <a:gd name="connsiteY3" fmla="*/ 0 h 471820"/>
                  <a:gd name="connsiteX4" fmla="*/ 820308 w 820307"/>
                  <a:gd name="connsiteY4" fmla="*/ 351356 h 47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307" h="471820">
                    <a:moveTo>
                      <a:pt x="820308" y="351356"/>
                    </a:moveTo>
                    <a:lnTo>
                      <a:pt x="610928" y="471820"/>
                    </a:lnTo>
                    <a:lnTo>
                      <a:pt x="0" y="121182"/>
                    </a:lnTo>
                    <a:lnTo>
                      <a:pt x="209379" y="0"/>
                    </a:lnTo>
                    <a:lnTo>
                      <a:pt x="820308" y="351356"/>
                    </a:lnTo>
                    <a:close/>
                  </a:path>
                </a:pathLst>
              </a:custGeom>
              <a:solidFill>
                <a:srgbClr val="9B9BA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3" name="Freeform: Shape 622">
                <a:extLst>
                  <a:ext uri="{FF2B5EF4-FFF2-40B4-BE49-F238E27FC236}">
                    <a16:creationId xmlns:a16="http://schemas.microsoft.com/office/drawing/2014/main" id="{0E41933C-F188-4C75-B17B-14C7FDFDB315}"/>
                  </a:ext>
                </a:extLst>
              </p:cNvPr>
              <p:cNvSpPr/>
              <p:nvPr/>
            </p:nvSpPr>
            <p:spPr>
              <a:xfrm>
                <a:off x="15670419" y="1433970"/>
                <a:ext cx="184999" cy="120464"/>
              </a:xfrm>
              <a:custGeom>
                <a:avLst/>
                <a:gdLst>
                  <a:gd name="connsiteX0" fmla="*/ 185000 w 184999"/>
                  <a:gd name="connsiteY0" fmla="*/ 0 h 120464"/>
                  <a:gd name="connsiteX1" fmla="*/ 0 w 184999"/>
                  <a:gd name="connsiteY1" fmla="*/ 106124 h 120464"/>
                  <a:gd name="connsiteX2" fmla="*/ 0 w 184999"/>
                  <a:gd name="connsiteY2" fmla="*/ 120465 h 120464"/>
                  <a:gd name="connsiteX3" fmla="*/ 185000 w 184999"/>
                  <a:gd name="connsiteY3" fmla="*/ 14341 h 120464"/>
                  <a:gd name="connsiteX4" fmla="*/ 185000 w 184999"/>
                  <a:gd name="connsiteY4" fmla="*/ 0 h 1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999" h="120464">
                    <a:moveTo>
                      <a:pt x="185000" y="0"/>
                    </a:moveTo>
                    <a:lnTo>
                      <a:pt x="0" y="106124"/>
                    </a:lnTo>
                    <a:lnTo>
                      <a:pt x="0" y="120465"/>
                    </a:lnTo>
                    <a:lnTo>
                      <a:pt x="185000" y="14341"/>
                    </a:lnTo>
                    <a:lnTo>
                      <a:pt x="185000"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4" name="Freeform: Shape 623">
                <a:extLst>
                  <a:ext uri="{FF2B5EF4-FFF2-40B4-BE49-F238E27FC236}">
                    <a16:creationId xmlns:a16="http://schemas.microsoft.com/office/drawing/2014/main" id="{CBAE8B26-DF82-4D7A-A44E-46D2DACAB5C7}"/>
                  </a:ext>
                </a:extLst>
              </p:cNvPr>
              <p:cNvSpPr/>
              <p:nvPr/>
            </p:nvSpPr>
            <p:spPr>
              <a:xfrm>
                <a:off x="15504063" y="1444008"/>
                <a:ext cx="166355" cy="110425"/>
              </a:xfrm>
              <a:custGeom>
                <a:avLst/>
                <a:gdLst>
                  <a:gd name="connsiteX0" fmla="*/ 0 w 166355"/>
                  <a:gd name="connsiteY0" fmla="*/ 0 h 110425"/>
                  <a:gd name="connsiteX1" fmla="*/ 166356 w 166355"/>
                  <a:gd name="connsiteY1" fmla="*/ 96085 h 110425"/>
                  <a:gd name="connsiteX2" fmla="*/ 166356 w 166355"/>
                  <a:gd name="connsiteY2" fmla="*/ 110426 h 110425"/>
                  <a:gd name="connsiteX3" fmla="*/ 0 w 166355"/>
                  <a:gd name="connsiteY3" fmla="*/ 14341 h 110425"/>
                  <a:gd name="connsiteX4" fmla="*/ 0 w 166355"/>
                  <a:gd name="connsiteY4" fmla="*/ 0 h 11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55" h="110425">
                    <a:moveTo>
                      <a:pt x="0" y="0"/>
                    </a:moveTo>
                    <a:lnTo>
                      <a:pt x="166356" y="96085"/>
                    </a:lnTo>
                    <a:lnTo>
                      <a:pt x="166356" y="110426"/>
                    </a:lnTo>
                    <a:lnTo>
                      <a:pt x="0" y="14341"/>
                    </a:lnTo>
                    <a:lnTo>
                      <a:pt x="0" y="0"/>
                    </a:lnTo>
                    <a:close/>
                  </a:path>
                </a:pathLst>
              </a:custGeom>
              <a:solidFill>
                <a:srgbClr val="4B5356"/>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5" name="Freeform: Shape 624">
                <a:extLst>
                  <a:ext uri="{FF2B5EF4-FFF2-40B4-BE49-F238E27FC236}">
                    <a16:creationId xmlns:a16="http://schemas.microsoft.com/office/drawing/2014/main" id="{E0E7A489-F540-4D5A-A6BE-AD95A02336F3}"/>
                  </a:ext>
                </a:extLst>
              </p:cNvPr>
              <p:cNvSpPr/>
              <p:nvPr/>
            </p:nvSpPr>
            <p:spPr>
              <a:xfrm>
                <a:off x="15504063" y="1337168"/>
                <a:ext cx="351355" cy="202925"/>
              </a:xfrm>
              <a:custGeom>
                <a:avLst/>
                <a:gdLst>
                  <a:gd name="connsiteX0" fmla="*/ 351356 w 351355"/>
                  <a:gd name="connsiteY0" fmla="*/ 96802 h 202925"/>
                  <a:gd name="connsiteX1" fmla="*/ 166356 w 351355"/>
                  <a:gd name="connsiteY1" fmla="*/ 202926 h 202925"/>
                  <a:gd name="connsiteX2" fmla="*/ 0 w 351355"/>
                  <a:gd name="connsiteY2" fmla="*/ 106841 h 202925"/>
                  <a:gd name="connsiteX3" fmla="*/ 184999 w 351355"/>
                  <a:gd name="connsiteY3" fmla="*/ 0 h 202925"/>
                  <a:gd name="connsiteX4" fmla="*/ 351356 w 351355"/>
                  <a:gd name="connsiteY4" fmla="*/ 96802 h 20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355" h="202925">
                    <a:moveTo>
                      <a:pt x="351356" y="96802"/>
                    </a:moveTo>
                    <a:lnTo>
                      <a:pt x="166356" y="202926"/>
                    </a:lnTo>
                    <a:lnTo>
                      <a:pt x="0" y="106841"/>
                    </a:lnTo>
                    <a:lnTo>
                      <a:pt x="184999" y="0"/>
                    </a:lnTo>
                    <a:lnTo>
                      <a:pt x="351356" y="96802"/>
                    </a:lnTo>
                    <a:close/>
                  </a:path>
                </a:pathLst>
              </a:custGeom>
              <a:solidFill>
                <a:srgbClr val="CDCDD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6" name="Freeform: Shape 625">
                <a:extLst>
                  <a:ext uri="{FF2B5EF4-FFF2-40B4-BE49-F238E27FC236}">
                    <a16:creationId xmlns:a16="http://schemas.microsoft.com/office/drawing/2014/main" id="{09FD1D43-5D10-4A07-AEF1-1AC422C385C5}"/>
                  </a:ext>
                </a:extLst>
              </p:cNvPr>
              <p:cNvSpPr/>
              <p:nvPr/>
            </p:nvSpPr>
            <p:spPr>
              <a:xfrm>
                <a:off x="15759334" y="1360113"/>
                <a:ext cx="86046" cy="121181"/>
              </a:xfrm>
              <a:custGeom>
                <a:avLst/>
                <a:gdLst>
                  <a:gd name="connsiteX0" fmla="*/ 86046 w 86046"/>
                  <a:gd name="connsiteY0" fmla="*/ 0 h 121181"/>
                  <a:gd name="connsiteX1" fmla="*/ 0 w 86046"/>
                  <a:gd name="connsiteY1" fmla="*/ 49477 h 121181"/>
                  <a:gd name="connsiteX2" fmla="*/ 0 w 86046"/>
                  <a:gd name="connsiteY2" fmla="*/ 121182 h 121181"/>
                  <a:gd name="connsiteX3" fmla="*/ 86046 w 86046"/>
                  <a:gd name="connsiteY3" fmla="*/ 71705 h 121181"/>
                  <a:gd name="connsiteX4" fmla="*/ 86046 w 86046"/>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181">
                    <a:moveTo>
                      <a:pt x="86046" y="0"/>
                    </a:moveTo>
                    <a:lnTo>
                      <a:pt x="0" y="49477"/>
                    </a:lnTo>
                    <a:lnTo>
                      <a:pt x="0" y="121182"/>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7" name="Freeform: Shape 626">
                <a:extLst>
                  <a:ext uri="{FF2B5EF4-FFF2-40B4-BE49-F238E27FC236}">
                    <a16:creationId xmlns:a16="http://schemas.microsoft.com/office/drawing/2014/main" id="{B1335D24-E698-450E-8ABA-E26BB6DCDAE1}"/>
                  </a:ext>
                </a:extLst>
              </p:cNvPr>
              <p:cNvSpPr/>
              <p:nvPr/>
            </p:nvSpPr>
            <p:spPr>
              <a:xfrm>
                <a:off x="15684760" y="1366567"/>
                <a:ext cx="74573" cy="114728"/>
              </a:xfrm>
              <a:custGeom>
                <a:avLst/>
                <a:gdLst>
                  <a:gd name="connsiteX0" fmla="*/ 0 w 74573"/>
                  <a:gd name="connsiteY0" fmla="*/ 0 h 114728"/>
                  <a:gd name="connsiteX1" fmla="*/ 74574 w 74573"/>
                  <a:gd name="connsiteY1" fmla="*/ 43023 h 114728"/>
                  <a:gd name="connsiteX2" fmla="*/ 74574 w 74573"/>
                  <a:gd name="connsiteY2" fmla="*/ 78876 h 114728"/>
                  <a:gd name="connsiteX3" fmla="*/ 74574 w 74573"/>
                  <a:gd name="connsiteY3" fmla="*/ 114728 h 114728"/>
                  <a:gd name="connsiteX4" fmla="*/ 0 w 74573"/>
                  <a:gd name="connsiteY4" fmla="*/ 71705 h 114728"/>
                  <a:gd name="connsiteX5" fmla="*/ 0 w 74573"/>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73" h="114728">
                    <a:moveTo>
                      <a:pt x="0" y="0"/>
                    </a:moveTo>
                    <a:lnTo>
                      <a:pt x="74574" y="43023"/>
                    </a:lnTo>
                    <a:lnTo>
                      <a:pt x="74574" y="78876"/>
                    </a:lnTo>
                    <a:lnTo>
                      <a:pt x="74574"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8" name="Freeform: Shape 627">
                <a:extLst>
                  <a:ext uri="{FF2B5EF4-FFF2-40B4-BE49-F238E27FC236}">
                    <a16:creationId xmlns:a16="http://schemas.microsoft.com/office/drawing/2014/main" id="{9110DF87-8C3A-414A-B584-B6E1CE72FA86}"/>
                  </a:ext>
                </a:extLst>
              </p:cNvPr>
              <p:cNvSpPr/>
              <p:nvPr/>
            </p:nvSpPr>
            <p:spPr>
              <a:xfrm>
                <a:off x="15684760" y="1317090"/>
                <a:ext cx="160619" cy="92499"/>
              </a:xfrm>
              <a:custGeom>
                <a:avLst/>
                <a:gdLst>
                  <a:gd name="connsiteX0" fmla="*/ 160620 w 160619"/>
                  <a:gd name="connsiteY0" fmla="*/ 43023 h 92499"/>
                  <a:gd name="connsiteX1" fmla="*/ 74574 w 160619"/>
                  <a:gd name="connsiteY1" fmla="*/ 92500 h 92499"/>
                  <a:gd name="connsiteX2" fmla="*/ 0 w 160619"/>
                  <a:gd name="connsiteY2" fmla="*/ 49477 h 92499"/>
                  <a:gd name="connsiteX3" fmla="*/ 86046 w 160619"/>
                  <a:gd name="connsiteY3" fmla="*/ 0 h 92499"/>
                  <a:gd name="connsiteX4" fmla="*/ 160620 w 160619"/>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2499">
                    <a:moveTo>
                      <a:pt x="160620" y="43023"/>
                    </a:moveTo>
                    <a:lnTo>
                      <a:pt x="74574" y="92500"/>
                    </a:lnTo>
                    <a:lnTo>
                      <a:pt x="0" y="49477"/>
                    </a:lnTo>
                    <a:lnTo>
                      <a:pt x="86046"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9" name="Freeform: Shape 628">
                <a:extLst>
                  <a:ext uri="{FF2B5EF4-FFF2-40B4-BE49-F238E27FC236}">
                    <a16:creationId xmlns:a16="http://schemas.microsoft.com/office/drawing/2014/main" id="{10CDBBA6-447C-4FF5-AF90-B4C1DEF49ED0}"/>
                  </a:ext>
                </a:extLst>
              </p:cNvPr>
              <p:cNvSpPr/>
              <p:nvPr/>
            </p:nvSpPr>
            <p:spPr>
              <a:xfrm>
                <a:off x="15712726" y="1333582"/>
                <a:ext cx="104689" cy="60232"/>
              </a:xfrm>
              <a:custGeom>
                <a:avLst/>
                <a:gdLst>
                  <a:gd name="connsiteX0" fmla="*/ 18643 w 104689"/>
                  <a:gd name="connsiteY0" fmla="*/ 60232 h 60232"/>
                  <a:gd name="connsiteX1" fmla="*/ 0 w 104689"/>
                  <a:gd name="connsiteY1" fmla="*/ 49477 h 60232"/>
                  <a:gd name="connsiteX2" fmla="*/ 86046 w 104689"/>
                  <a:gd name="connsiteY2" fmla="*/ 0 h 60232"/>
                  <a:gd name="connsiteX3" fmla="*/ 104689 w 104689"/>
                  <a:gd name="connsiteY3" fmla="*/ 10039 h 60232"/>
                  <a:gd name="connsiteX4" fmla="*/ 18643 w 104689"/>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89" h="60232">
                    <a:moveTo>
                      <a:pt x="18643" y="60232"/>
                    </a:moveTo>
                    <a:lnTo>
                      <a:pt x="0" y="49477"/>
                    </a:lnTo>
                    <a:lnTo>
                      <a:pt x="86046" y="0"/>
                    </a:lnTo>
                    <a:lnTo>
                      <a:pt x="104689" y="10039"/>
                    </a:lnTo>
                    <a:lnTo>
                      <a:pt x="18643"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0" name="Freeform: Shape 629">
                <a:extLst>
                  <a:ext uri="{FF2B5EF4-FFF2-40B4-BE49-F238E27FC236}">
                    <a16:creationId xmlns:a16="http://schemas.microsoft.com/office/drawing/2014/main" id="{ED2C25BB-1987-4218-BEF1-534BE9B3F0E3}"/>
                  </a:ext>
                </a:extLst>
              </p:cNvPr>
              <p:cNvSpPr/>
              <p:nvPr/>
            </p:nvSpPr>
            <p:spPr>
              <a:xfrm>
                <a:off x="15712726" y="1383059"/>
                <a:ext cx="18643" cy="26530"/>
              </a:xfrm>
              <a:custGeom>
                <a:avLst/>
                <a:gdLst>
                  <a:gd name="connsiteX0" fmla="*/ 0 w 18643"/>
                  <a:gd name="connsiteY0" fmla="*/ 15775 h 26530"/>
                  <a:gd name="connsiteX1" fmla="*/ 18643 w 18643"/>
                  <a:gd name="connsiteY1" fmla="*/ 26531 h 26530"/>
                  <a:gd name="connsiteX2" fmla="*/ 18643 w 18643"/>
                  <a:gd name="connsiteY2" fmla="*/ 10756 h 26530"/>
                  <a:gd name="connsiteX3" fmla="*/ 0 w 18643"/>
                  <a:gd name="connsiteY3" fmla="*/ 0 h 26530"/>
                  <a:gd name="connsiteX4" fmla="*/ 0 w 18643"/>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3" h="26530">
                    <a:moveTo>
                      <a:pt x="0" y="15775"/>
                    </a:moveTo>
                    <a:lnTo>
                      <a:pt x="18643" y="26531"/>
                    </a:lnTo>
                    <a:lnTo>
                      <a:pt x="18643" y="10756"/>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1" name="Freeform: Shape 630">
                <a:extLst>
                  <a:ext uri="{FF2B5EF4-FFF2-40B4-BE49-F238E27FC236}">
                    <a16:creationId xmlns:a16="http://schemas.microsoft.com/office/drawing/2014/main" id="{485B48F7-968A-42C3-8283-C4BBA85587BA}"/>
                  </a:ext>
                </a:extLst>
              </p:cNvPr>
              <p:cNvSpPr/>
              <p:nvPr/>
            </p:nvSpPr>
            <p:spPr>
              <a:xfrm>
                <a:off x="15678307" y="1238933"/>
                <a:ext cx="85329" cy="121897"/>
              </a:xfrm>
              <a:custGeom>
                <a:avLst/>
                <a:gdLst>
                  <a:gd name="connsiteX0" fmla="*/ 85329 w 85329"/>
                  <a:gd name="connsiteY0" fmla="*/ 0 h 121897"/>
                  <a:gd name="connsiteX1" fmla="*/ 0 w 85329"/>
                  <a:gd name="connsiteY1" fmla="*/ 50192 h 121897"/>
                  <a:gd name="connsiteX2" fmla="*/ 0 w 85329"/>
                  <a:gd name="connsiteY2" fmla="*/ 121897 h 121897"/>
                  <a:gd name="connsiteX3" fmla="*/ 85329 w 85329"/>
                  <a:gd name="connsiteY3" fmla="*/ 71704 h 121897"/>
                  <a:gd name="connsiteX4" fmla="*/ 85329 w 85329"/>
                  <a:gd name="connsiteY4" fmla="*/ 0 h 12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29" h="121897">
                    <a:moveTo>
                      <a:pt x="85329" y="0"/>
                    </a:moveTo>
                    <a:lnTo>
                      <a:pt x="0" y="50192"/>
                    </a:lnTo>
                    <a:lnTo>
                      <a:pt x="0" y="121897"/>
                    </a:lnTo>
                    <a:lnTo>
                      <a:pt x="85329" y="71704"/>
                    </a:lnTo>
                    <a:lnTo>
                      <a:pt x="85329"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2" name="Freeform: Shape 631">
                <a:extLst>
                  <a:ext uri="{FF2B5EF4-FFF2-40B4-BE49-F238E27FC236}">
                    <a16:creationId xmlns:a16="http://schemas.microsoft.com/office/drawing/2014/main" id="{7D8F8520-9BBC-4BFA-BE18-8A8CD5D8BDCD}"/>
                  </a:ext>
                </a:extLst>
              </p:cNvPr>
              <p:cNvSpPr/>
              <p:nvPr/>
            </p:nvSpPr>
            <p:spPr>
              <a:xfrm>
                <a:off x="15603017" y="1245386"/>
                <a:ext cx="75290" cy="115444"/>
              </a:xfrm>
              <a:custGeom>
                <a:avLst/>
                <a:gdLst>
                  <a:gd name="connsiteX0" fmla="*/ 0 w 75290"/>
                  <a:gd name="connsiteY0" fmla="*/ 0 h 115444"/>
                  <a:gd name="connsiteX1" fmla="*/ 75290 w 75290"/>
                  <a:gd name="connsiteY1" fmla="*/ 43739 h 115444"/>
                  <a:gd name="connsiteX2" fmla="*/ 75290 w 75290"/>
                  <a:gd name="connsiteY2" fmla="*/ 79592 h 115444"/>
                  <a:gd name="connsiteX3" fmla="*/ 75290 w 75290"/>
                  <a:gd name="connsiteY3" fmla="*/ 115445 h 115444"/>
                  <a:gd name="connsiteX4" fmla="*/ 0 w 75290"/>
                  <a:gd name="connsiteY4" fmla="*/ 71705 h 115444"/>
                  <a:gd name="connsiteX5" fmla="*/ 0 w 75290"/>
                  <a:gd name="connsiteY5" fmla="*/ 0 h 11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90" h="115444">
                    <a:moveTo>
                      <a:pt x="0" y="0"/>
                    </a:moveTo>
                    <a:lnTo>
                      <a:pt x="75290" y="43739"/>
                    </a:lnTo>
                    <a:lnTo>
                      <a:pt x="75290" y="79592"/>
                    </a:lnTo>
                    <a:lnTo>
                      <a:pt x="75290" y="115445"/>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3" name="Freeform: Shape 632">
                <a:extLst>
                  <a:ext uri="{FF2B5EF4-FFF2-40B4-BE49-F238E27FC236}">
                    <a16:creationId xmlns:a16="http://schemas.microsoft.com/office/drawing/2014/main" id="{6BF58C6E-7AA2-4E2F-92C7-2E3A4D95581D}"/>
                  </a:ext>
                </a:extLst>
              </p:cNvPr>
              <p:cNvSpPr/>
              <p:nvPr/>
            </p:nvSpPr>
            <p:spPr>
              <a:xfrm>
                <a:off x="15603017" y="1195910"/>
                <a:ext cx="160619" cy="93215"/>
              </a:xfrm>
              <a:custGeom>
                <a:avLst/>
                <a:gdLst>
                  <a:gd name="connsiteX0" fmla="*/ 160620 w 160619"/>
                  <a:gd name="connsiteY0" fmla="*/ 43023 h 93215"/>
                  <a:gd name="connsiteX1" fmla="*/ 75290 w 160619"/>
                  <a:gd name="connsiteY1" fmla="*/ 93215 h 93215"/>
                  <a:gd name="connsiteX2" fmla="*/ 0 w 160619"/>
                  <a:gd name="connsiteY2" fmla="*/ 49477 h 93215"/>
                  <a:gd name="connsiteX3" fmla="*/ 86046 w 160619"/>
                  <a:gd name="connsiteY3" fmla="*/ 0 h 93215"/>
                  <a:gd name="connsiteX4" fmla="*/ 160620 w 160619"/>
                  <a:gd name="connsiteY4" fmla="*/ 43023 h 9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3215">
                    <a:moveTo>
                      <a:pt x="160620" y="43023"/>
                    </a:moveTo>
                    <a:lnTo>
                      <a:pt x="75290" y="93215"/>
                    </a:lnTo>
                    <a:lnTo>
                      <a:pt x="0" y="49477"/>
                    </a:lnTo>
                    <a:lnTo>
                      <a:pt x="86046"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4" name="Freeform: Shape 633">
                <a:extLst>
                  <a:ext uri="{FF2B5EF4-FFF2-40B4-BE49-F238E27FC236}">
                    <a16:creationId xmlns:a16="http://schemas.microsoft.com/office/drawing/2014/main" id="{307C6CD7-ABDB-423B-B388-2A98E970206F}"/>
                  </a:ext>
                </a:extLst>
              </p:cNvPr>
              <p:cNvSpPr/>
              <p:nvPr/>
            </p:nvSpPr>
            <p:spPr>
              <a:xfrm>
                <a:off x="15631699" y="1212402"/>
                <a:ext cx="103972" cy="60230"/>
              </a:xfrm>
              <a:custGeom>
                <a:avLst/>
                <a:gdLst>
                  <a:gd name="connsiteX0" fmla="*/ 17926 w 103972"/>
                  <a:gd name="connsiteY0" fmla="*/ 60231 h 60230"/>
                  <a:gd name="connsiteX1" fmla="*/ 0 w 103972"/>
                  <a:gd name="connsiteY1" fmla="*/ 49477 h 60230"/>
                  <a:gd name="connsiteX2" fmla="*/ 85329 w 103972"/>
                  <a:gd name="connsiteY2" fmla="*/ 0 h 60230"/>
                  <a:gd name="connsiteX3" fmla="*/ 103973 w 103972"/>
                  <a:gd name="connsiteY3" fmla="*/ 10756 h 60230"/>
                  <a:gd name="connsiteX4" fmla="*/ 17926 w 103972"/>
                  <a:gd name="connsiteY4" fmla="*/ 60231 h 60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0">
                    <a:moveTo>
                      <a:pt x="17926" y="60231"/>
                    </a:moveTo>
                    <a:lnTo>
                      <a:pt x="0" y="49477"/>
                    </a:lnTo>
                    <a:lnTo>
                      <a:pt x="85329" y="0"/>
                    </a:lnTo>
                    <a:lnTo>
                      <a:pt x="103973" y="10756"/>
                    </a:lnTo>
                    <a:lnTo>
                      <a:pt x="17926" y="60231"/>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5" name="Freeform: Shape 634">
                <a:extLst>
                  <a:ext uri="{FF2B5EF4-FFF2-40B4-BE49-F238E27FC236}">
                    <a16:creationId xmlns:a16="http://schemas.microsoft.com/office/drawing/2014/main" id="{35727660-AA8F-47D5-97B5-5EA473C871DA}"/>
                  </a:ext>
                </a:extLst>
              </p:cNvPr>
              <p:cNvSpPr/>
              <p:nvPr/>
            </p:nvSpPr>
            <p:spPr>
              <a:xfrm>
                <a:off x="15631699" y="1261879"/>
                <a:ext cx="17926" cy="26529"/>
              </a:xfrm>
              <a:custGeom>
                <a:avLst/>
                <a:gdLst>
                  <a:gd name="connsiteX0" fmla="*/ 0 w 17926"/>
                  <a:gd name="connsiteY0" fmla="*/ 16491 h 26529"/>
                  <a:gd name="connsiteX1" fmla="*/ 17926 w 17926"/>
                  <a:gd name="connsiteY1" fmla="*/ 26529 h 26529"/>
                  <a:gd name="connsiteX2" fmla="*/ 17926 w 17926"/>
                  <a:gd name="connsiteY2" fmla="*/ 10754 h 26529"/>
                  <a:gd name="connsiteX3" fmla="*/ 0 w 17926"/>
                  <a:gd name="connsiteY3" fmla="*/ 0 h 26529"/>
                  <a:gd name="connsiteX4" fmla="*/ 0 w 17926"/>
                  <a:gd name="connsiteY4" fmla="*/ 16491 h 26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6529">
                    <a:moveTo>
                      <a:pt x="0" y="16491"/>
                    </a:moveTo>
                    <a:lnTo>
                      <a:pt x="17926" y="26529"/>
                    </a:lnTo>
                    <a:lnTo>
                      <a:pt x="17926" y="10754"/>
                    </a:lnTo>
                    <a:lnTo>
                      <a:pt x="0" y="0"/>
                    </a:lnTo>
                    <a:lnTo>
                      <a:pt x="0" y="16491"/>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6" name="Freeform: Shape 635">
                <a:extLst>
                  <a:ext uri="{FF2B5EF4-FFF2-40B4-BE49-F238E27FC236}">
                    <a16:creationId xmlns:a16="http://schemas.microsoft.com/office/drawing/2014/main" id="{8F99D9A6-F391-4DEC-BCBC-032D637059CC}"/>
                  </a:ext>
                </a:extLst>
              </p:cNvPr>
              <p:cNvSpPr/>
              <p:nvPr/>
            </p:nvSpPr>
            <p:spPr>
              <a:xfrm>
                <a:off x="15757183" y="1284823"/>
                <a:ext cx="85329" cy="121181"/>
              </a:xfrm>
              <a:custGeom>
                <a:avLst/>
                <a:gdLst>
                  <a:gd name="connsiteX0" fmla="*/ 85329 w 85329"/>
                  <a:gd name="connsiteY0" fmla="*/ 0 h 121181"/>
                  <a:gd name="connsiteX1" fmla="*/ 0 w 85329"/>
                  <a:gd name="connsiteY1" fmla="*/ 49477 h 121181"/>
                  <a:gd name="connsiteX2" fmla="*/ 0 w 85329"/>
                  <a:gd name="connsiteY2" fmla="*/ 121182 h 121181"/>
                  <a:gd name="connsiteX3" fmla="*/ 85329 w 85329"/>
                  <a:gd name="connsiteY3" fmla="*/ 71705 h 121181"/>
                  <a:gd name="connsiteX4" fmla="*/ 85329 w 85329"/>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29" h="121181">
                    <a:moveTo>
                      <a:pt x="85329" y="0"/>
                    </a:moveTo>
                    <a:lnTo>
                      <a:pt x="0" y="49477"/>
                    </a:lnTo>
                    <a:lnTo>
                      <a:pt x="0" y="121182"/>
                    </a:lnTo>
                    <a:lnTo>
                      <a:pt x="85329" y="71705"/>
                    </a:lnTo>
                    <a:lnTo>
                      <a:pt x="85329"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7" name="Freeform: Shape 636">
                <a:extLst>
                  <a:ext uri="{FF2B5EF4-FFF2-40B4-BE49-F238E27FC236}">
                    <a16:creationId xmlns:a16="http://schemas.microsoft.com/office/drawing/2014/main" id="{80B30FF1-48FF-4A17-A959-0EDD018A5107}"/>
                  </a:ext>
                </a:extLst>
              </p:cNvPr>
              <p:cNvSpPr/>
              <p:nvPr/>
            </p:nvSpPr>
            <p:spPr>
              <a:xfrm>
                <a:off x="15681892" y="1291276"/>
                <a:ext cx="75290" cy="114728"/>
              </a:xfrm>
              <a:custGeom>
                <a:avLst/>
                <a:gdLst>
                  <a:gd name="connsiteX0" fmla="*/ 0 w 75290"/>
                  <a:gd name="connsiteY0" fmla="*/ 0 h 114728"/>
                  <a:gd name="connsiteX1" fmla="*/ 75290 w 75290"/>
                  <a:gd name="connsiteY1" fmla="*/ 43023 h 114728"/>
                  <a:gd name="connsiteX2" fmla="*/ 75290 w 75290"/>
                  <a:gd name="connsiteY2" fmla="*/ 78876 h 114728"/>
                  <a:gd name="connsiteX3" fmla="*/ 75290 w 75290"/>
                  <a:gd name="connsiteY3" fmla="*/ 114728 h 114728"/>
                  <a:gd name="connsiteX4" fmla="*/ 0 w 75290"/>
                  <a:gd name="connsiteY4" fmla="*/ 71705 h 114728"/>
                  <a:gd name="connsiteX5" fmla="*/ 0 w 75290"/>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90" h="114728">
                    <a:moveTo>
                      <a:pt x="0" y="0"/>
                    </a:moveTo>
                    <a:lnTo>
                      <a:pt x="75290" y="43023"/>
                    </a:lnTo>
                    <a:lnTo>
                      <a:pt x="75290" y="78876"/>
                    </a:lnTo>
                    <a:lnTo>
                      <a:pt x="75290"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8" name="Freeform: Shape 637">
                <a:extLst>
                  <a:ext uri="{FF2B5EF4-FFF2-40B4-BE49-F238E27FC236}">
                    <a16:creationId xmlns:a16="http://schemas.microsoft.com/office/drawing/2014/main" id="{56B12D4C-D35E-4327-B565-CD071C5860E3}"/>
                  </a:ext>
                </a:extLst>
              </p:cNvPr>
              <p:cNvSpPr/>
              <p:nvPr/>
            </p:nvSpPr>
            <p:spPr>
              <a:xfrm>
                <a:off x="15681892" y="1241084"/>
                <a:ext cx="160619" cy="93215"/>
              </a:xfrm>
              <a:custGeom>
                <a:avLst/>
                <a:gdLst>
                  <a:gd name="connsiteX0" fmla="*/ 160620 w 160619"/>
                  <a:gd name="connsiteY0" fmla="*/ 43739 h 93215"/>
                  <a:gd name="connsiteX1" fmla="*/ 75290 w 160619"/>
                  <a:gd name="connsiteY1" fmla="*/ 93215 h 93215"/>
                  <a:gd name="connsiteX2" fmla="*/ 0 w 160619"/>
                  <a:gd name="connsiteY2" fmla="*/ 50192 h 93215"/>
                  <a:gd name="connsiteX3" fmla="*/ 86046 w 160619"/>
                  <a:gd name="connsiteY3" fmla="*/ 0 h 93215"/>
                  <a:gd name="connsiteX4" fmla="*/ 160620 w 160619"/>
                  <a:gd name="connsiteY4" fmla="*/ 43739 h 9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3215">
                    <a:moveTo>
                      <a:pt x="160620" y="43739"/>
                    </a:moveTo>
                    <a:lnTo>
                      <a:pt x="75290" y="93215"/>
                    </a:lnTo>
                    <a:lnTo>
                      <a:pt x="0" y="50192"/>
                    </a:lnTo>
                    <a:lnTo>
                      <a:pt x="86046" y="0"/>
                    </a:lnTo>
                    <a:lnTo>
                      <a:pt x="160620" y="43739"/>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9" name="Freeform: Shape 638">
                <a:extLst>
                  <a:ext uri="{FF2B5EF4-FFF2-40B4-BE49-F238E27FC236}">
                    <a16:creationId xmlns:a16="http://schemas.microsoft.com/office/drawing/2014/main" id="{89DE81E1-DDBB-4A35-85A7-6CB5C4450C4C}"/>
                  </a:ext>
                </a:extLst>
              </p:cNvPr>
              <p:cNvSpPr/>
              <p:nvPr/>
            </p:nvSpPr>
            <p:spPr>
              <a:xfrm>
                <a:off x="15710574" y="1257576"/>
                <a:ext cx="103972" cy="60231"/>
              </a:xfrm>
              <a:custGeom>
                <a:avLst/>
                <a:gdLst>
                  <a:gd name="connsiteX0" fmla="*/ 17926 w 103972"/>
                  <a:gd name="connsiteY0" fmla="*/ 60232 h 60231"/>
                  <a:gd name="connsiteX1" fmla="*/ 0 w 103972"/>
                  <a:gd name="connsiteY1" fmla="*/ 49476 h 60231"/>
                  <a:gd name="connsiteX2" fmla="*/ 85329 w 103972"/>
                  <a:gd name="connsiteY2" fmla="*/ 0 h 60231"/>
                  <a:gd name="connsiteX3" fmla="*/ 103973 w 103972"/>
                  <a:gd name="connsiteY3" fmla="*/ 10756 h 60231"/>
                  <a:gd name="connsiteX4" fmla="*/ 17926 w 103972"/>
                  <a:gd name="connsiteY4" fmla="*/ 60232 h 60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1">
                    <a:moveTo>
                      <a:pt x="17926" y="60232"/>
                    </a:moveTo>
                    <a:lnTo>
                      <a:pt x="0" y="49476"/>
                    </a:lnTo>
                    <a:lnTo>
                      <a:pt x="85329" y="0"/>
                    </a:lnTo>
                    <a:lnTo>
                      <a:pt x="103973" y="10756"/>
                    </a:lnTo>
                    <a:lnTo>
                      <a:pt x="17926"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0" name="Freeform: Shape 639">
                <a:extLst>
                  <a:ext uri="{FF2B5EF4-FFF2-40B4-BE49-F238E27FC236}">
                    <a16:creationId xmlns:a16="http://schemas.microsoft.com/office/drawing/2014/main" id="{A2A30CAB-E1BE-4353-98D5-1FCD9D93AC6E}"/>
                  </a:ext>
                </a:extLst>
              </p:cNvPr>
              <p:cNvSpPr/>
              <p:nvPr/>
            </p:nvSpPr>
            <p:spPr>
              <a:xfrm>
                <a:off x="15710574" y="1307052"/>
                <a:ext cx="17926" cy="27247"/>
              </a:xfrm>
              <a:custGeom>
                <a:avLst/>
                <a:gdLst>
                  <a:gd name="connsiteX0" fmla="*/ 0 w 17926"/>
                  <a:gd name="connsiteY0" fmla="*/ 16492 h 27247"/>
                  <a:gd name="connsiteX1" fmla="*/ 17926 w 17926"/>
                  <a:gd name="connsiteY1" fmla="*/ 27248 h 27247"/>
                  <a:gd name="connsiteX2" fmla="*/ 17926 w 17926"/>
                  <a:gd name="connsiteY2" fmla="*/ 10756 h 27247"/>
                  <a:gd name="connsiteX3" fmla="*/ 0 w 17926"/>
                  <a:gd name="connsiteY3" fmla="*/ 0 h 27247"/>
                  <a:gd name="connsiteX4" fmla="*/ 0 w 17926"/>
                  <a:gd name="connsiteY4" fmla="*/ 16492 h 27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7247">
                    <a:moveTo>
                      <a:pt x="0" y="16492"/>
                    </a:moveTo>
                    <a:lnTo>
                      <a:pt x="17926" y="27248"/>
                    </a:lnTo>
                    <a:lnTo>
                      <a:pt x="17926" y="10756"/>
                    </a:lnTo>
                    <a:lnTo>
                      <a:pt x="0" y="0"/>
                    </a:lnTo>
                    <a:lnTo>
                      <a:pt x="0" y="16492"/>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1" name="Freeform: Shape 640">
                <a:extLst>
                  <a:ext uri="{FF2B5EF4-FFF2-40B4-BE49-F238E27FC236}">
                    <a16:creationId xmlns:a16="http://schemas.microsoft.com/office/drawing/2014/main" id="{4FDC6D7B-DEDA-4363-BF93-67F2EC684FE5}"/>
                  </a:ext>
                </a:extLst>
              </p:cNvPr>
              <p:cNvSpPr/>
              <p:nvPr/>
            </p:nvSpPr>
            <p:spPr>
              <a:xfrm>
                <a:off x="15591544" y="1364416"/>
                <a:ext cx="86046" cy="121181"/>
              </a:xfrm>
              <a:custGeom>
                <a:avLst/>
                <a:gdLst>
                  <a:gd name="connsiteX0" fmla="*/ 86046 w 86046"/>
                  <a:gd name="connsiteY0" fmla="*/ 0 h 121181"/>
                  <a:gd name="connsiteX1" fmla="*/ 0 w 86046"/>
                  <a:gd name="connsiteY1" fmla="*/ 50194 h 121181"/>
                  <a:gd name="connsiteX2" fmla="*/ 0 w 86046"/>
                  <a:gd name="connsiteY2" fmla="*/ 121182 h 121181"/>
                  <a:gd name="connsiteX3" fmla="*/ 86046 w 86046"/>
                  <a:gd name="connsiteY3" fmla="*/ 71705 h 121181"/>
                  <a:gd name="connsiteX4" fmla="*/ 86046 w 86046"/>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181">
                    <a:moveTo>
                      <a:pt x="86046" y="0"/>
                    </a:moveTo>
                    <a:lnTo>
                      <a:pt x="0" y="50194"/>
                    </a:lnTo>
                    <a:lnTo>
                      <a:pt x="0" y="121182"/>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2" name="Freeform: Shape 641">
                <a:extLst>
                  <a:ext uri="{FF2B5EF4-FFF2-40B4-BE49-F238E27FC236}">
                    <a16:creationId xmlns:a16="http://schemas.microsoft.com/office/drawing/2014/main" id="{C4F00935-05CF-4784-83DB-13CB9FE61B34}"/>
                  </a:ext>
                </a:extLst>
              </p:cNvPr>
              <p:cNvSpPr/>
              <p:nvPr/>
            </p:nvSpPr>
            <p:spPr>
              <a:xfrm>
                <a:off x="15516970" y="1370869"/>
                <a:ext cx="74573" cy="114728"/>
              </a:xfrm>
              <a:custGeom>
                <a:avLst/>
                <a:gdLst>
                  <a:gd name="connsiteX0" fmla="*/ 0 w 74573"/>
                  <a:gd name="connsiteY0" fmla="*/ 0 h 114728"/>
                  <a:gd name="connsiteX1" fmla="*/ 74573 w 74573"/>
                  <a:gd name="connsiteY1" fmla="*/ 43740 h 114728"/>
                  <a:gd name="connsiteX2" fmla="*/ 74573 w 74573"/>
                  <a:gd name="connsiteY2" fmla="*/ 79593 h 114728"/>
                  <a:gd name="connsiteX3" fmla="*/ 74573 w 74573"/>
                  <a:gd name="connsiteY3" fmla="*/ 114728 h 114728"/>
                  <a:gd name="connsiteX4" fmla="*/ 0 w 74573"/>
                  <a:gd name="connsiteY4" fmla="*/ 71705 h 114728"/>
                  <a:gd name="connsiteX5" fmla="*/ 0 w 74573"/>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73" h="114728">
                    <a:moveTo>
                      <a:pt x="0" y="0"/>
                    </a:moveTo>
                    <a:lnTo>
                      <a:pt x="74573" y="43740"/>
                    </a:lnTo>
                    <a:lnTo>
                      <a:pt x="74573" y="79593"/>
                    </a:lnTo>
                    <a:lnTo>
                      <a:pt x="74573"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3" name="Freeform: Shape 642">
                <a:extLst>
                  <a:ext uri="{FF2B5EF4-FFF2-40B4-BE49-F238E27FC236}">
                    <a16:creationId xmlns:a16="http://schemas.microsoft.com/office/drawing/2014/main" id="{FD0A206C-6E7D-4BCC-AB63-44A32058BAC9}"/>
                  </a:ext>
                </a:extLst>
              </p:cNvPr>
              <p:cNvSpPr/>
              <p:nvPr/>
            </p:nvSpPr>
            <p:spPr>
              <a:xfrm>
                <a:off x="15516970" y="1321393"/>
                <a:ext cx="160619" cy="93216"/>
              </a:xfrm>
              <a:custGeom>
                <a:avLst/>
                <a:gdLst>
                  <a:gd name="connsiteX0" fmla="*/ 160620 w 160619"/>
                  <a:gd name="connsiteY0" fmla="*/ 43023 h 93216"/>
                  <a:gd name="connsiteX1" fmla="*/ 74573 w 160619"/>
                  <a:gd name="connsiteY1" fmla="*/ 93217 h 93216"/>
                  <a:gd name="connsiteX2" fmla="*/ 0 w 160619"/>
                  <a:gd name="connsiteY2" fmla="*/ 49477 h 93216"/>
                  <a:gd name="connsiteX3" fmla="*/ 85329 w 160619"/>
                  <a:gd name="connsiteY3" fmla="*/ 0 h 93216"/>
                  <a:gd name="connsiteX4" fmla="*/ 160620 w 160619"/>
                  <a:gd name="connsiteY4" fmla="*/ 43023 h 9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3216">
                    <a:moveTo>
                      <a:pt x="160620" y="43023"/>
                    </a:moveTo>
                    <a:lnTo>
                      <a:pt x="74573" y="93217"/>
                    </a:lnTo>
                    <a:lnTo>
                      <a:pt x="0" y="49477"/>
                    </a:lnTo>
                    <a:lnTo>
                      <a:pt x="85329"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4" name="Freeform: Shape 643">
                <a:extLst>
                  <a:ext uri="{FF2B5EF4-FFF2-40B4-BE49-F238E27FC236}">
                    <a16:creationId xmlns:a16="http://schemas.microsoft.com/office/drawing/2014/main" id="{B97F1394-0370-4817-85C8-1C29B7333F35}"/>
                  </a:ext>
                </a:extLst>
              </p:cNvPr>
              <p:cNvSpPr/>
              <p:nvPr/>
            </p:nvSpPr>
            <p:spPr>
              <a:xfrm>
                <a:off x="15544935" y="1337885"/>
                <a:ext cx="103972" cy="60232"/>
              </a:xfrm>
              <a:custGeom>
                <a:avLst/>
                <a:gdLst>
                  <a:gd name="connsiteX0" fmla="*/ 18643 w 103972"/>
                  <a:gd name="connsiteY0" fmla="*/ 60232 h 60232"/>
                  <a:gd name="connsiteX1" fmla="*/ 0 w 103972"/>
                  <a:gd name="connsiteY1" fmla="*/ 49477 h 60232"/>
                  <a:gd name="connsiteX2" fmla="*/ 86046 w 103972"/>
                  <a:gd name="connsiteY2" fmla="*/ 0 h 60232"/>
                  <a:gd name="connsiteX3" fmla="*/ 103973 w 103972"/>
                  <a:gd name="connsiteY3" fmla="*/ 10756 h 60232"/>
                  <a:gd name="connsiteX4" fmla="*/ 18643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8643" y="60232"/>
                    </a:moveTo>
                    <a:lnTo>
                      <a:pt x="0" y="49477"/>
                    </a:lnTo>
                    <a:lnTo>
                      <a:pt x="86046" y="0"/>
                    </a:lnTo>
                    <a:lnTo>
                      <a:pt x="103973" y="10756"/>
                    </a:lnTo>
                    <a:lnTo>
                      <a:pt x="18643"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5" name="Freeform: Shape 644">
                <a:extLst>
                  <a:ext uri="{FF2B5EF4-FFF2-40B4-BE49-F238E27FC236}">
                    <a16:creationId xmlns:a16="http://schemas.microsoft.com/office/drawing/2014/main" id="{F3528841-042C-4FCD-B415-3586D6233A38}"/>
                  </a:ext>
                </a:extLst>
              </p:cNvPr>
              <p:cNvSpPr/>
              <p:nvPr/>
            </p:nvSpPr>
            <p:spPr>
              <a:xfrm>
                <a:off x="15544935" y="1387361"/>
                <a:ext cx="18643" cy="26530"/>
              </a:xfrm>
              <a:custGeom>
                <a:avLst/>
                <a:gdLst>
                  <a:gd name="connsiteX0" fmla="*/ 0 w 18643"/>
                  <a:gd name="connsiteY0" fmla="*/ 16492 h 26530"/>
                  <a:gd name="connsiteX1" fmla="*/ 18643 w 18643"/>
                  <a:gd name="connsiteY1" fmla="*/ 26531 h 26530"/>
                  <a:gd name="connsiteX2" fmla="*/ 18643 w 18643"/>
                  <a:gd name="connsiteY2" fmla="*/ 10756 h 26530"/>
                  <a:gd name="connsiteX3" fmla="*/ 0 w 18643"/>
                  <a:gd name="connsiteY3" fmla="*/ 0 h 26530"/>
                  <a:gd name="connsiteX4" fmla="*/ 0 w 18643"/>
                  <a:gd name="connsiteY4" fmla="*/ 16492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3" h="26530">
                    <a:moveTo>
                      <a:pt x="0" y="16492"/>
                    </a:moveTo>
                    <a:lnTo>
                      <a:pt x="18643" y="26531"/>
                    </a:lnTo>
                    <a:lnTo>
                      <a:pt x="18643" y="10756"/>
                    </a:lnTo>
                    <a:lnTo>
                      <a:pt x="0" y="0"/>
                    </a:lnTo>
                    <a:lnTo>
                      <a:pt x="0" y="16492"/>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6" name="Freeform: Shape 645">
                <a:extLst>
                  <a:ext uri="{FF2B5EF4-FFF2-40B4-BE49-F238E27FC236}">
                    <a16:creationId xmlns:a16="http://schemas.microsoft.com/office/drawing/2014/main" id="{1DB373E9-FE0C-4A33-929C-94ACCAE4A700}"/>
                  </a:ext>
                </a:extLst>
              </p:cNvPr>
              <p:cNvSpPr/>
              <p:nvPr/>
            </p:nvSpPr>
            <p:spPr>
              <a:xfrm>
                <a:off x="15668268" y="1410307"/>
                <a:ext cx="86046" cy="121898"/>
              </a:xfrm>
              <a:custGeom>
                <a:avLst/>
                <a:gdLst>
                  <a:gd name="connsiteX0" fmla="*/ 86046 w 86046"/>
                  <a:gd name="connsiteY0" fmla="*/ 0 h 121898"/>
                  <a:gd name="connsiteX1" fmla="*/ 0 w 86046"/>
                  <a:gd name="connsiteY1" fmla="*/ 50194 h 121898"/>
                  <a:gd name="connsiteX2" fmla="*/ 0 w 86046"/>
                  <a:gd name="connsiteY2" fmla="*/ 121899 h 121898"/>
                  <a:gd name="connsiteX3" fmla="*/ 86046 w 86046"/>
                  <a:gd name="connsiteY3" fmla="*/ 71705 h 121898"/>
                  <a:gd name="connsiteX4" fmla="*/ 86046 w 86046"/>
                  <a:gd name="connsiteY4" fmla="*/ 0 h 121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898">
                    <a:moveTo>
                      <a:pt x="86046" y="0"/>
                    </a:moveTo>
                    <a:lnTo>
                      <a:pt x="0" y="50194"/>
                    </a:lnTo>
                    <a:lnTo>
                      <a:pt x="0" y="121899"/>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7" name="Freeform: Shape 646">
                <a:extLst>
                  <a:ext uri="{FF2B5EF4-FFF2-40B4-BE49-F238E27FC236}">
                    <a16:creationId xmlns:a16="http://schemas.microsoft.com/office/drawing/2014/main" id="{784F6E57-EB81-4F39-BF59-A4C8404C47EE}"/>
                  </a:ext>
                </a:extLst>
              </p:cNvPr>
              <p:cNvSpPr/>
              <p:nvPr/>
            </p:nvSpPr>
            <p:spPr>
              <a:xfrm>
                <a:off x="15593695" y="1416760"/>
                <a:ext cx="74573" cy="115445"/>
              </a:xfrm>
              <a:custGeom>
                <a:avLst/>
                <a:gdLst>
                  <a:gd name="connsiteX0" fmla="*/ 0 w 74573"/>
                  <a:gd name="connsiteY0" fmla="*/ 0 h 115445"/>
                  <a:gd name="connsiteX1" fmla="*/ 74573 w 74573"/>
                  <a:gd name="connsiteY1" fmla="*/ 43740 h 115445"/>
                  <a:gd name="connsiteX2" fmla="*/ 74573 w 74573"/>
                  <a:gd name="connsiteY2" fmla="*/ 79593 h 115445"/>
                  <a:gd name="connsiteX3" fmla="*/ 74573 w 74573"/>
                  <a:gd name="connsiteY3" fmla="*/ 115445 h 115445"/>
                  <a:gd name="connsiteX4" fmla="*/ 0 w 74573"/>
                  <a:gd name="connsiteY4" fmla="*/ 71705 h 115445"/>
                  <a:gd name="connsiteX5" fmla="*/ 0 w 74573"/>
                  <a:gd name="connsiteY5" fmla="*/ 0 h 115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73" h="115445">
                    <a:moveTo>
                      <a:pt x="0" y="0"/>
                    </a:moveTo>
                    <a:lnTo>
                      <a:pt x="74573" y="43740"/>
                    </a:lnTo>
                    <a:lnTo>
                      <a:pt x="74573" y="79593"/>
                    </a:lnTo>
                    <a:lnTo>
                      <a:pt x="74573" y="115445"/>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8" name="Freeform: Shape 647">
                <a:extLst>
                  <a:ext uri="{FF2B5EF4-FFF2-40B4-BE49-F238E27FC236}">
                    <a16:creationId xmlns:a16="http://schemas.microsoft.com/office/drawing/2014/main" id="{9880B0D4-DA80-4493-845D-96A9022B8E3C}"/>
                  </a:ext>
                </a:extLst>
              </p:cNvPr>
              <p:cNvSpPr/>
              <p:nvPr/>
            </p:nvSpPr>
            <p:spPr>
              <a:xfrm>
                <a:off x="15593695" y="1367284"/>
                <a:ext cx="160619" cy="93216"/>
              </a:xfrm>
              <a:custGeom>
                <a:avLst/>
                <a:gdLst>
                  <a:gd name="connsiteX0" fmla="*/ 160620 w 160619"/>
                  <a:gd name="connsiteY0" fmla="*/ 43023 h 93216"/>
                  <a:gd name="connsiteX1" fmla="*/ 74573 w 160619"/>
                  <a:gd name="connsiteY1" fmla="*/ 93217 h 93216"/>
                  <a:gd name="connsiteX2" fmla="*/ 0 w 160619"/>
                  <a:gd name="connsiteY2" fmla="*/ 49477 h 93216"/>
                  <a:gd name="connsiteX3" fmla="*/ 86046 w 160619"/>
                  <a:gd name="connsiteY3" fmla="*/ 0 h 93216"/>
                  <a:gd name="connsiteX4" fmla="*/ 160620 w 160619"/>
                  <a:gd name="connsiteY4" fmla="*/ 43023 h 9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3216">
                    <a:moveTo>
                      <a:pt x="160620" y="43023"/>
                    </a:moveTo>
                    <a:lnTo>
                      <a:pt x="74573" y="93217"/>
                    </a:lnTo>
                    <a:lnTo>
                      <a:pt x="0" y="49477"/>
                    </a:lnTo>
                    <a:lnTo>
                      <a:pt x="86046"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9" name="Freeform: Shape 648">
                <a:extLst>
                  <a:ext uri="{FF2B5EF4-FFF2-40B4-BE49-F238E27FC236}">
                    <a16:creationId xmlns:a16="http://schemas.microsoft.com/office/drawing/2014/main" id="{7356EEC0-3D57-4354-8BAD-88470BFFFDE3}"/>
                  </a:ext>
                </a:extLst>
              </p:cNvPr>
              <p:cNvSpPr/>
              <p:nvPr/>
            </p:nvSpPr>
            <p:spPr>
              <a:xfrm>
                <a:off x="15621660" y="1383776"/>
                <a:ext cx="104689" cy="60232"/>
              </a:xfrm>
              <a:custGeom>
                <a:avLst/>
                <a:gdLst>
                  <a:gd name="connsiteX0" fmla="*/ 18643 w 104689"/>
                  <a:gd name="connsiteY0" fmla="*/ 60232 h 60232"/>
                  <a:gd name="connsiteX1" fmla="*/ 0 w 104689"/>
                  <a:gd name="connsiteY1" fmla="*/ 49477 h 60232"/>
                  <a:gd name="connsiteX2" fmla="*/ 86046 w 104689"/>
                  <a:gd name="connsiteY2" fmla="*/ 0 h 60232"/>
                  <a:gd name="connsiteX3" fmla="*/ 104690 w 104689"/>
                  <a:gd name="connsiteY3" fmla="*/ 10756 h 60232"/>
                  <a:gd name="connsiteX4" fmla="*/ 18643 w 104689"/>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89" h="60232">
                    <a:moveTo>
                      <a:pt x="18643" y="60232"/>
                    </a:moveTo>
                    <a:lnTo>
                      <a:pt x="0" y="49477"/>
                    </a:lnTo>
                    <a:lnTo>
                      <a:pt x="86046" y="0"/>
                    </a:lnTo>
                    <a:lnTo>
                      <a:pt x="104690" y="10756"/>
                    </a:lnTo>
                    <a:lnTo>
                      <a:pt x="18643"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0" name="Freeform: Shape 649">
                <a:extLst>
                  <a:ext uri="{FF2B5EF4-FFF2-40B4-BE49-F238E27FC236}">
                    <a16:creationId xmlns:a16="http://schemas.microsoft.com/office/drawing/2014/main" id="{2A9AF031-05A4-4AFB-AF31-BC11A3D111F3}"/>
                  </a:ext>
                </a:extLst>
              </p:cNvPr>
              <p:cNvSpPr/>
              <p:nvPr/>
            </p:nvSpPr>
            <p:spPr>
              <a:xfrm>
                <a:off x="15621660" y="1433253"/>
                <a:ext cx="18643" cy="26530"/>
              </a:xfrm>
              <a:custGeom>
                <a:avLst/>
                <a:gdLst>
                  <a:gd name="connsiteX0" fmla="*/ 0 w 18643"/>
                  <a:gd name="connsiteY0" fmla="*/ 16492 h 26530"/>
                  <a:gd name="connsiteX1" fmla="*/ 18643 w 18643"/>
                  <a:gd name="connsiteY1" fmla="*/ 26531 h 26530"/>
                  <a:gd name="connsiteX2" fmla="*/ 18643 w 18643"/>
                  <a:gd name="connsiteY2" fmla="*/ 10756 h 26530"/>
                  <a:gd name="connsiteX3" fmla="*/ 0 w 18643"/>
                  <a:gd name="connsiteY3" fmla="*/ 0 h 26530"/>
                  <a:gd name="connsiteX4" fmla="*/ 0 w 18643"/>
                  <a:gd name="connsiteY4" fmla="*/ 16492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3" h="26530">
                    <a:moveTo>
                      <a:pt x="0" y="16492"/>
                    </a:moveTo>
                    <a:lnTo>
                      <a:pt x="18643" y="26531"/>
                    </a:lnTo>
                    <a:lnTo>
                      <a:pt x="18643" y="10756"/>
                    </a:lnTo>
                    <a:lnTo>
                      <a:pt x="0" y="0"/>
                    </a:lnTo>
                    <a:lnTo>
                      <a:pt x="0" y="16492"/>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1" name="Freeform: Shape 650">
                <a:extLst>
                  <a:ext uri="{FF2B5EF4-FFF2-40B4-BE49-F238E27FC236}">
                    <a16:creationId xmlns:a16="http://schemas.microsoft.com/office/drawing/2014/main" id="{5DE7A156-04E7-4A29-8C81-1311B90EDADE}"/>
                  </a:ext>
                </a:extLst>
              </p:cNvPr>
              <p:cNvSpPr/>
              <p:nvPr/>
            </p:nvSpPr>
            <p:spPr>
              <a:xfrm>
                <a:off x="15590110" y="1289842"/>
                <a:ext cx="86046" cy="121181"/>
              </a:xfrm>
              <a:custGeom>
                <a:avLst/>
                <a:gdLst>
                  <a:gd name="connsiteX0" fmla="*/ 86046 w 86046"/>
                  <a:gd name="connsiteY0" fmla="*/ 0 h 121181"/>
                  <a:gd name="connsiteX1" fmla="*/ 0 w 86046"/>
                  <a:gd name="connsiteY1" fmla="*/ 49477 h 121181"/>
                  <a:gd name="connsiteX2" fmla="*/ 0 w 86046"/>
                  <a:gd name="connsiteY2" fmla="*/ 121182 h 121181"/>
                  <a:gd name="connsiteX3" fmla="*/ 86046 w 86046"/>
                  <a:gd name="connsiteY3" fmla="*/ 71705 h 121181"/>
                  <a:gd name="connsiteX4" fmla="*/ 86046 w 86046"/>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181">
                    <a:moveTo>
                      <a:pt x="86046" y="0"/>
                    </a:moveTo>
                    <a:lnTo>
                      <a:pt x="0" y="49477"/>
                    </a:lnTo>
                    <a:lnTo>
                      <a:pt x="0" y="121182"/>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2" name="Freeform: Shape 651">
                <a:extLst>
                  <a:ext uri="{FF2B5EF4-FFF2-40B4-BE49-F238E27FC236}">
                    <a16:creationId xmlns:a16="http://schemas.microsoft.com/office/drawing/2014/main" id="{2D3735D5-85C0-4F52-85ED-ED4484DE2D47}"/>
                  </a:ext>
                </a:extLst>
              </p:cNvPr>
              <p:cNvSpPr/>
              <p:nvPr/>
            </p:nvSpPr>
            <p:spPr>
              <a:xfrm>
                <a:off x="15515536" y="1296296"/>
                <a:ext cx="74573" cy="114728"/>
              </a:xfrm>
              <a:custGeom>
                <a:avLst/>
                <a:gdLst>
                  <a:gd name="connsiteX0" fmla="*/ 0 w 74573"/>
                  <a:gd name="connsiteY0" fmla="*/ 0 h 114728"/>
                  <a:gd name="connsiteX1" fmla="*/ 74573 w 74573"/>
                  <a:gd name="connsiteY1" fmla="*/ 43023 h 114728"/>
                  <a:gd name="connsiteX2" fmla="*/ 74573 w 74573"/>
                  <a:gd name="connsiteY2" fmla="*/ 78876 h 114728"/>
                  <a:gd name="connsiteX3" fmla="*/ 74573 w 74573"/>
                  <a:gd name="connsiteY3" fmla="*/ 114728 h 114728"/>
                  <a:gd name="connsiteX4" fmla="*/ 0 w 74573"/>
                  <a:gd name="connsiteY4" fmla="*/ 71705 h 114728"/>
                  <a:gd name="connsiteX5" fmla="*/ 0 w 74573"/>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73" h="114728">
                    <a:moveTo>
                      <a:pt x="0" y="0"/>
                    </a:moveTo>
                    <a:lnTo>
                      <a:pt x="74573" y="43023"/>
                    </a:lnTo>
                    <a:lnTo>
                      <a:pt x="74573" y="78876"/>
                    </a:lnTo>
                    <a:lnTo>
                      <a:pt x="74573"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3" name="Freeform: Shape 652">
                <a:extLst>
                  <a:ext uri="{FF2B5EF4-FFF2-40B4-BE49-F238E27FC236}">
                    <a16:creationId xmlns:a16="http://schemas.microsoft.com/office/drawing/2014/main" id="{5586449B-A9CC-4250-9A37-8D4EF8B875E7}"/>
                  </a:ext>
                </a:extLst>
              </p:cNvPr>
              <p:cNvSpPr/>
              <p:nvPr/>
            </p:nvSpPr>
            <p:spPr>
              <a:xfrm>
                <a:off x="15515536" y="1246821"/>
                <a:ext cx="160619" cy="92498"/>
              </a:xfrm>
              <a:custGeom>
                <a:avLst/>
                <a:gdLst>
                  <a:gd name="connsiteX0" fmla="*/ 160620 w 160619"/>
                  <a:gd name="connsiteY0" fmla="*/ 43022 h 92498"/>
                  <a:gd name="connsiteX1" fmla="*/ 74573 w 160619"/>
                  <a:gd name="connsiteY1" fmla="*/ 92498 h 92498"/>
                  <a:gd name="connsiteX2" fmla="*/ 0 w 160619"/>
                  <a:gd name="connsiteY2" fmla="*/ 49475 h 92498"/>
                  <a:gd name="connsiteX3" fmla="*/ 86046 w 160619"/>
                  <a:gd name="connsiteY3" fmla="*/ 0 h 92498"/>
                  <a:gd name="connsiteX4" fmla="*/ 160620 w 160619"/>
                  <a:gd name="connsiteY4" fmla="*/ 43022 h 92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2498">
                    <a:moveTo>
                      <a:pt x="160620" y="43022"/>
                    </a:moveTo>
                    <a:lnTo>
                      <a:pt x="74573" y="92498"/>
                    </a:lnTo>
                    <a:lnTo>
                      <a:pt x="0" y="49475"/>
                    </a:lnTo>
                    <a:lnTo>
                      <a:pt x="86046" y="0"/>
                    </a:lnTo>
                    <a:lnTo>
                      <a:pt x="160620" y="43022"/>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4" name="Freeform: Shape 653">
                <a:extLst>
                  <a:ext uri="{FF2B5EF4-FFF2-40B4-BE49-F238E27FC236}">
                    <a16:creationId xmlns:a16="http://schemas.microsoft.com/office/drawing/2014/main" id="{FE941CFC-5ED7-42AB-84C2-783B6F2A2543}"/>
                  </a:ext>
                </a:extLst>
              </p:cNvPr>
              <p:cNvSpPr/>
              <p:nvPr/>
            </p:nvSpPr>
            <p:spPr>
              <a:xfrm>
                <a:off x="15543501" y="1262596"/>
                <a:ext cx="104689" cy="60230"/>
              </a:xfrm>
              <a:custGeom>
                <a:avLst/>
                <a:gdLst>
                  <a:gd name="connsiteX0" fmla="*/ 18643 w 104689"/>
                  <a:gd name="connsiteY0" fmla="*/ 60231 h 60230"/>
                  <a:gd name="connsiteX1" fmla="*/ 0 w 104689"/>
                  <a:gd name="connsiteY1" fmla="*/ 49475 h 60230"/>
                  <a:gd name="connsiteX2" fmla="*/ 86046 w 104689"/>
                  <a:gd name="connsiteY2" fmla="*/ 0 h 60230"/>
                  <a:gd name="connsiteX3" fmla="*/ 104690 w 104689"/>
                  <a:gd name="connsiteY3" fmla="*/ 10754 h 60230"/>
                  <a:gd name="connsiteX4" fmla="*/ 18643 w 104689"/>
                  <a:gd name="connsiteY4" fmla="*/ 60231 h 60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89" h="60230">
                    <a:moveTo>
                      <a:pt x="18643" y="60231"/>
                    </a:moveTo>
                    <a:lnTo>
                      <a:pt x="0" y="49475"/>
                    </a:lnTo>
                    <a:lnTo>
                      <a:pt x="86046" y="0"/>
                    </a:lnTo>
                    <a:lnTo>
                      <a:pt x="104690" y="10754"/>
                    </a:lnTo>
                    <a:lnTo>
                      <a:pt x="18643" y="60231"/>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5" name="Freeform: Shape 654">
                <a:extLst>
                  <a:ext uri="{FF2B5EF4-FFF2-40B4-BE49-F238E27FC236}">
                    <a16:creationId xmlns:a16="http://schemas.microsoft.com/office/drawing/2014/main" id="{012DDAAE-DB9B-4552-B53D-E04C4D9DFC1E}"/>
                  </a:ext>
                </a:extLst>
              </p:cNvPr>
              <p:cNvSpPr/>
              <p:nvPr/>
            </p:nvSpPr>
            <p:spPr>
              <a:xfrm>
                <a:off x="15543501" y="1312071"/>
                <a:ext cx="18643" cy="27248"/>
              </a:xfrm>
              <a:custGeom>
                <a:avLst/>
                <a:gdLst>
                  <a:gd name="connsiteX0" fmla="*/ 0 w 18643"/>
                  <a:gd name="connsiteY0" fmla="*/ 16492 h 27248"/>
                  <a:gd name="connsiteX1" fmla="*/ 18643 w 18643"/>
                  <a:gd name="connsiteY1" fmla="*/ 27248 h 27248"/>
                  <a:gd name="connsiteX2" fmla="*/ 18643 w 18643"/>
                  <a:gd name="connsiteY2" fmla="*/ 10756 h 27248"/>
                  <a:gd name="connsiteX3" fmla="*/ 0 w 18643"/>
                  <a:gd name="connsiteY3" fmla="*/ 0 h 27248"/>
                  <a:gd name="connsiteX4" fmla="*/ 0 w 18643"/>
                  <a:gd name="connsiteY4" fmla="*/ 16492 h 27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3" h="27248">
                    <a:moveTo>
                      <a:pt x="0" y="16492"/>
                    </a:moveTo>
                    <a:lnTo>
                      <a:pt x="18643" y="27248"/>
                    </a:lnTo>
                    <a:lnTo>
                      <a:pt x="18643" y="10756"/>
                    </a:lnTo>
                    <a:lnTo>
                      <a:pt x="0" y="0"/>
                    </a:lnTo>
                    <a:lnTo>
                      <a:pt x="0" y="16492"/>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6" name="Freeform: Shape 655">
                <a:extLst>
                  <a:ext uri="{FF2B5EF4-FFF2-40B4-BE49-F238E27FC236}">
                    <a16:creationId xmlns:a16="http://schemas.microsoft.com/office/drawing/2014/main" id="{DB1A2C1E-C761-47F9-8538-25FCB93FFF87}"/>
                  </a:ext>
                </a:extLst>
              </p:cNvPr>
              <p:cNvSpPr/>
              <p:nvPr/>
            </p:nvSpPr>
            <p:spPr>
              <a:xfrm>
                <a:off x="15668985" y="1334299"/>
                <a:ext cx="86046" cy="121181"/>
              </a:xfrm>
              <a:custGeom>
                <a:avLst/>
                <a:gdLst>
                  <a:gd name="connsiteX0" fmla="*/ 86046 w 86046"/>
                  <a:gd name="connsiteY0" fmla="*/ 0 h 121181"/>
                  <a:gd name="connsiteX1" fmla="*/ 0 w 86046"/>
                  <a:gd name="connsiteY1" fmla="*/ 49477 h 121181"/>
                  <a:gd name="connsiteX2" fmla="*/ 0 w 86046"/>
                  <a:gd name="connsiteY2" fmla="*/ 121182 h 121181"/>
                  <a:gd name="connsiteX3" fmla="*/ 86046 w 86046"/>
                  <a:gd name="connsiteY3" fmla="*/ 71705 h 121181"/>
                  <a:gd name="connsiteX4" fmla="*/ 86046 w 86046"/>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181">
                    <a:moveTo>
                      <a:pt x="86046" y="0"/>
                    </a:moveTo>
                    <a:lnTo>
                      <a:pt x="0" y="49477"/>
                    </a:lnTo>
                    <a:lnTo>
                      <a:pt x="0" y="121182"/>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7" name="Freeform: Shape 656">
                <a:extLst>
                  <a:ext uri="{FF2B5EF4-FFF2-40B4-BE49-F238E27FC236}">
                    <a16:creationId xmlns:a16="http://schemas.microsoft.com/office/drawing/2014/main" id="{B3E6DB0F-354A-4929-8B3F-0FA2FB145306}"/>
                  </a:ext>
                </a:extLst>
              </p:cNvPr>
              <p:cNvSpPr/>
              <p:nvPr/>
            </p:nvSpPr>
            <p:spPr>
              <a:xfrm>
                <a:off x="15594412" y="1340753"/>
                <a:ext cx="74573" cy="114728"/>
              </a:xfrm>
              <a:custGeom>
                <a:avLst/>
                <a:gdLst>
                  <a:gd name="connsiteX0" fmla="*/ 0 w 74573"/>
                  <a:gd name="connsiteY0" fmla="*/ 0 h 114728"/>
                  <a:gd name="connsiteX1" fmla="*/ 74573 w 74573"/>
                  <a:gd name="connsiteY1" fmla="*/ 43023 h 114728"/>
                  <a:gd name="connsiteX2" fmla="*/ 74573 w 74573"/>
                  <a:gd name="connsiteY2" fmla="*/ 78876 h 114728"/>
                  <a:gd name="connsiteX3" fmla="*/ 74573 w 74573"/>
                  <a:gd name="connsiteY3" fmla="*/ 114728 h 114728"/>
                  <a:gd name="connsiteX4" fmla="*/ 0 w 74573"/>
                  <a:gd name="connsiteY4" fmla="*/ 71705 h 114728"/>
                  <a:gd name="connsiteX5" fmla="*/ 0 w 74573"/>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73" h="114728">
                    <a:moveTo>
                      <a:pt x="0" y="0"/>
                    </a:moveTo>
                    <a:lnTo>
                      <a:pt x="74573" y="43023"/>
                    </a:lnTo>
                    <a:lnTo>
                      <a:pt x="74573" y="78876"/>
                    </a:lnTo>
                    <a:lnTo>
                      <a:pt x="74573"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8" name="Freeform: Shape 657">
                <a:extLst>
                  <a:ext uri="{FF2B5EF4-FFF2-40B4-BE49-F238E27FC236}">
                    <a16:creationId xmlns:a16="http://schemas.microsoft.com/office/drawing/2014/main" id="{4F35BEDA-A940-4A6B-8DE6-B09A352DEFC8}"/>
                  </a:ext>
                </a:extLst>
              </p:cNvPr>
              <p:cNvSpPr/>
              <p:nvPr/>
            </p:nvSpPr>
            <p:spPr>
              <a:xfrm>
                <a:off x="15594412" y="1291276"/>
                <a:ext cx="160619" cy="92499"/>
              </a:xfrm>
              <a:custGeom>
                <a:avLst/>
                <a:gdLst>
                  <a:gd name="connsiteX0" fmla="*/ 160620 w 160619"/>
                  <a:gd name="connsiteY0" fmla="*/ 43023 h 92499"/>
                  <a:gd name="connsiteX1" fmla="*/ 74573 w 160619"/>
                  <a:gd name="connsiteY1" fmla="*/ 92500 h 92499"/>
                  <a:gd name="connsiteX2" fmla="*/ 0 w 160619"/>
                  <a:gd name="connsiteY2" fmla="*/ 49477 h 92499"/>
                  <a:gd name="connsiteX3" fmla="*/ 86046 w 160619"/>
                  <a:gd name="connsiteY3" fmla="*/ 0 h 92499"/>
                  <a:gd name="connsiteX4" fmla="*/ 160620 w 160619"/>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2499">
                    <a:moveTo>
                      <a:pt x="160620" y="43023"/>
                    </a:moveTo>
                    <a:lnTo>
                      <a:pt x="74573" y="92500"/>
                    </a:lnTo>
                    <a:lnTo>
                      <a:pt x="0" y="49477"/>
                    </a:lnTo>
                    <a:lnTo>
                      <a:pt x="86046"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9" name="Freeform: Shape 658">
                <a:extLst>
                  <a:ext uri="{FF2B5EF4-FFF2-40B4-BE49-F238E27FC236}">
                    <a16:creationId xmlns:a16="http://schemas.microsoft.com/office/drawing/2014/main" id="{92E21C1A-A89E-403D-AEC9-9C1C8C0E9727}"/>
                  </a:ext>
                </a:extLst>
              </p:cNvPr>
              <p:cNvSpPr/>
              <p:nvPr/>
            </p:nvSpPr>
            <p:spPr>
              <a:xfrm>
                <a:off x="15622377" y="1307052"/>
                <a:ext cx="104689" cy="60232"/>
              </a:xfrm>
              <a:custGeom>
                <a:avLst/>
                <a:gdLst>
                  <a:gd name="connsiteX0" fmla="*/ 18643 w 104689"/>
                  <a:gd name="connsiteY0" fmla="*/ 60232 h 60232"/>
                  <a:gd name="connsiteX1" fmla="*/ 0 w 104689"/>
                  <a:gd name="connsiteY1" fmla="*/ 50194 h 60232"/>
                  <a:gd name="connsiteX2" fmla="*/ 86046 w 104689"/>
                  <a:gd name="connsiteY2" fmla="*/ 0 h 60232"/>
                  <a:gd name="connsiteX3" fmla="*/ 104690 w 104689"/>
                  <a:gd name="connsiteY3" fmla="*/ 10756 h 60232"/>
                  <a:gd name="connsiteX4" fmla="*/ 18643 w 104689"/>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89" h="60232">
                    <a:moveTo>
                      <a:pt x="18643" y="60232"/>
                    </a:moveTo>
                    <a:lnTo>
                      <a:pt x="0" y="50194"/>
                    </a:lnTo>
                    <a:lnTo>
                      <a:pt x="86046" y="0"/>
                    </a:lnTo>
                    <a:lnTo>
                      <a:pt x="104690" y="10756"/>
                    </a:lnTo>
                    <a:lnTo>
                      <a:pt x="18643"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0" name="Freeform: Shape 659">
                <a:extLst>
                  <a:ext uri="{FF2B5EF4-FFF2-40B4-BE49-F238E27FC236}">
                    <a16:creationId xmlns:a16="http://schemas.microsoft.com/office/drawing/2014/main" id="{FCC19220-4D2B-429B-9387-0E2AD9C89F73}"/>
                  </a:ext>
                </a:extLst>
              </p:cNvPr>
              <p:cNvSpPr/>
              <p:nvPr/>
            </p:nvSpPr>
            <p:spPr>
              <a:xfrm>
                <a:off x="15622377" y="1357245"/>
                <a:ext cx="18643" cy="26530"/>
              </a:xfrm>
              <a:custGeom>
                <a:avLst/>
                <a:gdLst>
                  <a:gd name="connsiteX0" fmla="*/ 0 w 18643"/>
                  <a:gd name="connsiteY0" fmla="*/ 15775 h 26530"/>
                  <a:gd name="connsiteX1" fmla="*/ 18643 w 18643"/>
                  <a:gd name="connsiteY1" fmla="*/ 26531 h 26530"/>
                  <a:gd name="connsiteX2" fmla="*/ 18643 w 18643"/>
                  <a:gd name="connsiteY2" fmla="*/ 10039 h 26530"/>
                  <a:gd name="connsiteX3" fmla="*/ 0 w 18643"/>
                  <a:gd name="connsiteY3" fmla="*/ 0 h 26530"/>
                  <a:gd name="connsiteX4" fmla="*/ 0 w 18643"/>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3" h="26530">
                    <a:moveTo>
                      <a:pt x="0" y="15775"/>
                    </a:moveTo>
                    <a:lnTo>
                      <a:pt x="18643" y="26531"/>
                    </a:lnTo>
                    <a:lnTo>
                      <a:pt x="18643" y="10039"/>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2" name="Freeform: Shape 661">
                <a:extLst>
                  <a:ext uri="{FF2B5EF4-FFF2-40B4-BE49-F238E27FC236}">
                    <a16:creationId xmlns:a16="http://schemas.microsoft.com/office/drawing/2014/main" id="{0CDC65DF-556C-4B8F-ACD8-D3BBCC551DC0}"/>
                  </a:ext>
                </a:extLst>
              </p:cNvPr>
              <p:cNvSpPr/>
              <p:nvPr/>
            </p:nvSpPr>
            <p:spPr>
              <a:xfrm>
                <a:off x="15476098" y="1173681"/>
                <a:ext cx="15058" cy="281800"/>
              </a:xfrm>
              <a:custGeom>
                <a:avLst/>
                <a:gdLst>
                  <a:gd name="connsiteX0" fmla="*/ 15058 w 15058"/>
                  <a:gd name="connsiteY0" fmla="*/ 0 h 281800"/>
                  <a:gd name="connsiteX1" fmla="*/ 0 w 15058"/>
                  <a:gd name="connsiteY1" fmla="*/ 0 h 281800"/>
                  <a:gd name="connsiteX2" fmla="*/ 0 w 15058"/>
                  <a:gd name="connsiteY2" fmla="*/ 278933 h 281800"/>
                  <a:gd name="connsiteX3" fmla="*/ 7171 w 15058"/>
                  <a:gd name="connsiteY3" fmla="*/ 281801 h 281800"/>
                  <a:gd name="connsiteX4" fmla="*/ 15058 w 15058"/>
                  <a:gd name="connsiteY4" fmla="*/ 278933 h 281800"/>
                  <a:gd name="connsiteX5" fmla="*/ 15058 w 15058"/>
                  <a:gd name="connsiteY5" fmla="*/ 0 h 28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58" h="281800">
                    <a:moveTo>
                      <a:pt x="15058" y="0"/>
                    </a:moveTo>
                    <a:lnTo>
                      <a:pt x="0" y="0"/>
                    </a:lnTo>
                    <a:lnTo>
                      <a:pt x="0" y="278933"/>
                    </a:lnTo>
                    <a:cubicBezTo>
                      <a:pt x="0" y="278933"/>
                      <a:pt x="717" y="281801"/>
                      <a:pt x="7171" y="281801"/>
                    </a:cubicBezTo>
                    <a:cubicBezTo>
                      <a:pt x="13624" y="281801"/>
                      <a:pt x="15058" y="278933"/>
                      <a:pt x="15058" y="278933"/>
                    </a:cubicBezTo>
                    <a:lnTo>
                      <a:pt x="15058" y="0"/>
                    </a:lnTo>
                    <a:close/>
                  </a:path>
                </a:pathLst>
              </a:custGeom>
              <a:solidFill>
                <a:srgbClr val="505055"/>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3" name="Freeform: Shape 662">
                <a:extLst>
                  <a:ext uri="{FF2B5EF4-FFF2-40B4-BE49-F238E27FC236}">
                    <a16:creationId xmlns:a16="http://schemas.microsoft.com/office/drawing/2014/main" id="{E60C30C0-3182-4D3D-B30B-974B8C9B15E5}"/>
                  </a:ext>
                </a:extLst>
              </p:cNvPr>
              <p:cNvSpPr/>
              <p:nvPr/>
            </p:nvSpPr>
            <p:spPr>
              <a:xfrm>
                <a:off x="15843229" y="1538659"/>
                <a:ext cx="184282" cy="121181"/>
              </a:xfrm>
              <a:custGeom>
                <a:avLst/>
                <a:gdLst>
                  <a:gd name="connsiteX0" fmla="*/ 184282 w 184282"/>
                  <a:gd name="connsiteY0" fmla="*/ 0 h 121181"/>
                  <a:gd name="connsiteX1" fmla="*/ 0 w 184282"/>
                  <a:gd name="connsiteY1" fmla="*/ 106124 h 121181"/>
                  <a:gd name="connsiteX2" fmla="*/ 0 w 184282"/>
                  <a:gd name="connsiteY2" fmla="*/ 121182 h 121181"/>
                  <a:gd name="connsiteX3" fmla="*/ 184282 w 184282"/>
                  <a:gd name="connsiteY3" fmla="*/ 14341 h 121181"/>
                  <a:gd name="connsiteX4" fmla="*/ 184282 w 184282"/>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82" h="121181">
                    <a:moveTo>
                      <a:pt x="184282" y="0"/>
                    </a:moveTo>
                    <a:lnTo>
                      <a:pt x="0" y="106124"/>
                    </a:lnTo>
                    <a:lnTo>
                      <a:pt x="0" y="121182"/>
                    </a:lnTo>
                    <a:lnTo>
                      <a:pt x="184282" y="14341"/>
                    </a:lnTo>
                    <a:lnTo>
                      <a:pt x="184282"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4" name="Freeform: Shape 663">
                <a:extLst>
                  <a:ext uri="{FF2B5EF4-FFF2-40B4-BE49-F238E27FC236}">
                    <a16:creationId xmlns:a16="http://schemas.microsoft.com/office/drawing/2014/main" id="{3325E571-674F-4271-BB06-EF93D300BCC9}"/>
                  </a:ext>
                </a:extLst>
              </p:cNvPr>
              <p:cNvSpPr/>
              <p:nvPr/>
            </p:nvSpPr>
            <p:spPr>
              <a:xfrm>
                <a:off x="15676873" y="1548698"/>
                <a:ext cx="166355" cy="111143"/>
              </a:xfrm>
              <a:custGeom>
                <a:avLst/>
                <a:gdLst>
                  <a:gd name="connsiteX0" fmla="*/ 0 w 166355"/>
                  <a:gd name="connsiteY0" fmla="*/ 0 h 111143"/>
                  <a:gd name="connsiteX1" fmla="*/ 166356 w 166355"/>
                  <a:gd name="connsiteY1" fmla="*/ 96085 h 111143"/>
                  <a:gd name="connsiteX2" fmla="*/ 166356 w 166355"/>
                  <a:gd name="connsiteY2" fmla="*/ 111143 h 111143"/>
                  <a:gd name="connsiteX3" fmla="*/ 0 w 166355"/>
                  <a:gd name="connsiteY3" fmla="*/ 15058 h 111143"/>
                  <a:gd name="connsiteX4" fmla="*/ 0 w 166355"/>
                  <a:gd name="connsiteY4" fmla="*/ 0 h 111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55" h="111143">
                    <a:moveTo>
                      <a:pt x="0" y="0"/>
                    </a:moveTo>
                    <a:lnTo>
                      <a:pt x="166356" y="96085"/>
                    </a:lnTo>
                    <a:lnTo>
                      <a:pt x="166356" y="111143"/>
                    </a:lnTo>
                    <a:lnTo>
                      <a:pt x="0" y="15058"/>
                    </a:lnTo>
                    <a:lnTo>
                      <a:pt x="0" y="0"/>
                    </a:lnTo>
                    <a:close/>
                  </a:path>
                </a:pathLst>
              </a:custGeom>
              <a:solidFill>
                <a:srgbClr val="4B5356"/>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5" name="Freeform: Shape 664">
                <a:extLst>
                  <a:ext uri="{FF2B5EF4-FFF2-40B4-BE49-F238E27FC236}">
                    <a16:creationId xmlns:a16="http://schemas.microsoft.com/office/drawing/2014/main" id="{44F4C289-6EA3-47F4-BEBA-4AD0EA2679B5}"/>
                  </a:ext>
                </a:extLst>
              </p:cNvPr>
              <p:cNvSpPr/>
              <p:nvPr/>
            </p:nvSpPr>
            <p:spPr>
              <a:xfrm>
                <a:off x="15676873" y="1442574"/>
                <a:ext cx="350638" cy="202208"/>
              </a:xfrm>
              <a:custGeom>
                <a:avLst/>
                <a:gdLst>
                  <a:gd name="connsiteX0" fmla="*/ 350638 w 350638"/>
                  <a:gd name="connsiteY0" fmla="*/ 96085 h 202208"/>
                  <a:gd name="connsiteX1" fmla="*/ 166356 w 350638"/>
                  <a:gd name="connsiteY1" fmla="*/ 202209 h 202208"/>
                  <a:gd name="connsiteX2" fmla="*/ 0 w 350638"/>
                  <a:gd name="connsiteY2" fmla="*/ 106124 h 202208"/>
                  <a:gd name="connsiteX3" fmla="*/ 184282 w 350638"/>
                  <a:gd name="connsiteY3" fmla="*/ 0 h 202208"/>
                  <a:gd name="connsiteX4" fmla="*/ 350638 w 350638"/>
                  <a:gd name="connsiteY4" fmla="*/ 96085 h 202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638" h="202208">
                    <a:moveTo>
                      <a:pt x="350638" y="96085"/>
                    </a:moveTo>
                    <a:lnTo>
                      <a:pt x="166356" y="202209"/>
                    </a:lnTo>
                    <a:lnTo>
                      <a:pt x="0" y="106124"/>
                    </a:lnTo>
                    <a:lnTo>
                      <a:pt x="184282" y="0"/>
                    </a:lnTo>
                    <a:lnTo>
                      <a:pt x="350638" y="96085"/>
                    </a:lnTo>
                    <a:close/>
                  </a:path>
                </a:pathLst>
              </a:custGeom>
              <a:solidFill>
                <a:srgbClr val="CDCDD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6" name="Freeform: Shape 665">
                <a:extLst>
                  <a:ext uri="{FF2B5EF4-FFF2-40B4-BE49-F238E27FC236}">
                    <a16:creationId xmlns:a16="http://schemas.microsoft.com/office/drawing/2014/main" id="{F8B7D9DB-E6F8-4333-9507-97B347F69D9F}"/>
                  </a:ext>
                </a:extLst>
              </p:cNvPr>
              <p:cNvSpPr/>
              <p:nvPr/>
            </p:nvSpPr>
            <p:spPr>
              <a:xfrm>
                <a:off x="15932143" y="1465520"/>
                <a:ext cx="85329" cy="121181"/>
              </a:xfrm>
              <a:custGeom>
                <a:avLst/>
                <a:gdLst>
                  <a:gd name="connsiteX0" fmla="*/ 85329 w 85329"/>
                  <a:gd name="connsiteY0" fmla="*/ 0 h 121181"/>
                  <a:gd name="connsiteX1" fmla="*/ 0 w 85329"/>
                  <a:gd name="connsiteY1" fmla="*/ 49477 h 121181"/>
                  <a:gd name="connsiteX2" fmla="*/ 0 w 85329"/>
                  <a:gd name="connsiteY2" fmla="*/ 121182 h 121181"/>
                  <a:gd name="connsiteX3" fmla="*/ 85329 w 85329"/>
                  <a:gd name="connsiteY3" fmla="*/ 71705 h 121181"/>
                  <a:gd name="connsiteX4" fmla="*/ 85329 w 85329"/>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29" h="121181">
                    <a:moveTo>
                      <a:pt x="85329" y="0"/>
                    </a:moveTo>
                    <a:lnTo>
                      <a:pt x="0" y="49477"/>
                    </a:lnTo>
                    <a:lnTo>
                      <a:pt x="0" y="121182"/>
                    </a:lnTo>
                    <a:lnTo>
                      <a:pt x="85329" y="71705"/>
                    </a:lnTo>
                    <a:lnTo>
                      <a:pt x="85329"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7" name="Freeform: Shape 666">
                <a:extLst>
                  <a:ext uri="{FF2B5EF4-FFF2-40B4-BE49-F238E27FC236}">
                    <a16:creationId xmlns:a16="http://schemas.microsoft.com/office/drawing/2014/main" id="{1F893E0E-3CF2-476D-A845-8A85AA2EF298}"/>
                  </a:ext>
                </a:extLst>
              </p:cNvPr>
              <p:cNvSpPr/>
              <p:nvPr/>
            </p:nvSpPr>
            <p:spPr>
              <a:xfrm>
                <a:off x="15856853" y="1471974"/>
                <a:ext cx="75290" cy="114728"/>
              </a:xfrm>
              <a:custGeom>
                <a:avLst/>
                <a:gdLst>
                  <a:gd name="connsiteX0" fmla="*/ 0 w 75290"/>
                  <a:gd name="connsiteY0" fmla="*/ 0 h 114728"/>
                  <a:gd name="connsiteX1" fmla="*/ 75290 w 75290"/>
                  <a:gd name="connsiteY1" fmla="*/ 43023 h 114728"/>
                  <a:gd name="connsiteX2" fmla="*/ 75290 w 75290"/>
                  <a:gd name="connsiteY2" fmla="*/ 78876 h 114728"/>
                  <a:gd name="connsiteX3" fmla="*/ 75290 w 75290"/>
                  <a:gd name="connsiteY3" fmla="*/ 114728 h 114728"/>
                  <a:gd name="connsiteX4" fmla="*/ 0 w 75290"/>
                  <a:gd name="connsiteY4" fmla="*/ 70988 h 114728"/>
                  <a:gd name="connsiteX5" fmla="*/ 0 w 75290"/>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90" h="114728">
                    <a:moveTo>
                      <a:pt x="0" y="0"/>
                    </a:moveTo>
                    <a:lnTo>
                      <a:pt x="75290" y="43023"/>
                    </a:lnTo>
                    <a:lnTo>
                      <a:pt x="75290" y="78876"/>
                    </a:lnTo>
                    <a:lnTo>
                      <a:pt x="75290" y="114728"/>
                    </a:lnTo>
                    <a:lnTo>
                      <a:pt x="0" y="70988"/>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8" name="Freeform: Shape 667">
                <a:extLst>
                  <a:ext uri="{FF2B5EF4-FFF2-40B4-BE49-F238E27FC236}">
                    <a16:creationId xmlns:a16="http://schemas.microsoft.com/office/drawing/2014/main" id="{7CCD76E2-D61A-4ECA-8DA3-64A1FD93ABA9}"/>
                  </a:ext>
                </a:extLst>
              </p:cNvPr>
              <p:cNvSpPr/>
              <p:nvPr/>
            </p:nvSpPr>
            <p:spPr>
              <a:xfrm>
                <a:off x="15856853" y="1421780"/>
                <a:ext cx="160619" cy="93216"/>
              </a:xfrm>
              <a:custGeom>
                <a:avLst/>
                <a:gdLst>
                  <a:gd name="connsiteX0" fmla="*/ 160620 w 160619"/>
                  <a:gd name="connsiteY0" fmla="*/ 43740 h 93216"/>
                  <a:gd name="connsiteX1" fmla="*/ 75290 w 160619"/>
                  <a:gd name="connsiteY1" fmla="*/ 93217 h 93216"/>
                  <a:gd name="connsiteX2" fmla="*/ 0 w 160619"/>
                  <a:gd name="connsiteY2" fmla="*/ 50194 h 93216"/>
                  <a:gd name="connsiteX3" fmla="*/ 86046 w 160619"/>
                  <a:gd name="connsiteY3" fmla="*/ 0 h 93216"/>
                  <a:gd name="connsiteX4" fmla="*/ 160620 w 160619"/>
                  <a:gd name="connsiteY4" fmla="*/ 43740 h 9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3216">
                    <a:moveTo>
                      <a:pt x="160620" y="43740"/>
                    </a:moveTo>
                    <a:lnTo>
                      <a:pt x="75290" y="93217"/>
                    </a:lnTo>
                    <a:lnTo>
                      <a:pt x="0" y="50194"/>
                    </a:lnTo>
                    <a:lnTo>
                      <a:pt x="86046" y="0"/>
                    </a:lnTo>
                    <a:lnTo>
                      <a:pt x="160620" y="43740"/>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9" name="Freeform: Shape 668">
                <a:extLst>
                  <a:ext uri="{FF2B5EF4-FFF2-40B4-BE49-F238E27FC236}">
                    <a16:creationId xmlns:a16="http://schemas.microsoft.com/office/drawing/2014/main" id="{04EBDC5F-9F82-4C2C-BBC1-702C78365930}"/>
                  </a:ext>
                </a:extLst>
              </p:cNvPr>
              <p:cNvSpPr/>
              <p:nvPr/>
            </p:nvSpPr>
            <p:spPr>
              <a:xfrm>
                <a:off x="15885535" y="1438272"/>
                <a:ext cx="103972" cy="60232"/>
              </a:xfrm>
              <a:custGeom>
                <a:avLst/>
                <a:gdLst>
                  <a:gd name="connsiteX0" fmla="*/ 17926 w 103972"/>
                  <a:gd name="connsiteY0" fmla="*/ 60232 h 60232"/>
                  <a:gd name="connsiteX1" fmla="*/ 0 w 103972"/>
                  <a:gd name="connsiteY1" fmla="*/ 49477 h 60232"/>
                  <a:gd name="connsiteX2" fmla="*/ 85329 w 103972"/>
                  <a:gd name="connsiteY2" fmla="*/ 0 h 60232"/>
                  <a:gd name="connsiteX3" fmla="*/ 103973 w 103972"/>
                  <a:gd name="connsiteY3" fmla="*/ 10756 h 60232"/>
                  <a:gd name="connsiteX4" fmla="*/ 17926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7926" y="60232"/>
                    </a:moveTo>
                    <a:lnTo>
                      <a:pt x="0" y="49477"/>
                    </a:lnTo>
                    <a:lnTo>
                      <a:pt x="85329" y="0"/>
                    </a:lnTo>
                    <a:lnTo>
                      <a:pt x="103973" y="10756"/>
                    </a:lnTo>
                    <a:lnTo>
                      <a:pt x="17926"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0" name="Freeform: Shape 669">
                <a:extLst>
                  <a:ext uri="{FF2B5EF4-FFF2-40B4-BE49-F238E27FC236}">
                    <a16:creationId xmlns:a16="http://schemas.microsoft.com/office/drawing/2014/main" id="{E0D7055C-BA92-4EFE-A7A5-2571A9D8CF6B}"/>
                  </a:ext>
                </a:extLst>
              </p:cNvPr>
              <p:cNvSpPr/>
              <p:nvPr/>
            </p:nvSpPr>
            <p:spPr>
              <a:xfrm>
                <a:off x="15885535" y="1487749"/>
                <a:ext cx="17926" cy="27247"/>
              </a:xfrm>
              <a:custGeom>
                <a:avLst/>
                <a:gdLst>
                  <a:gd name="connsiteX0" fmla="*/ 0 w 17926"/>
                  <a:gd name="connsiteY0" fmla="*/ 16492 h 27247"/>
                  <a:gd name="connsiteX1" fmla="*/ 17926 w 17926"/>
                  <a:gd name="connsiteY1" fmla="*/ 27248 h 27247"/>
                  <a:gd name="connsiteX2" fmla="*/ 17926 w 17926"/>
                  <a:gd name="connsiteY2" fmla="*/ 10756 h 27247"/>
                  <a:gd name="connsiteX3" fmla="*/ 0 w 17926"/>
                  <a:gd name="connsiteY3" fmla="*/ 0 h 27247"/>
                  <a:gd name="connsiteX4" fmla="*/ 0 w 17926"/>
                  <a:gd name="connsiteY4" fmla="*/ 16492 h 27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7247">
                    <a:moveTo>
                      <a:pt x="0" y="16492"/>
                    </a:moveTo>
                    <a:lnTo>
                      <a:pt x="17926" y="27248"/>
                    </a:lnTo>
                    <a:lnTo>
                      <a:pt x="17926" y="10756"/>
                    </a:lnTo>
                    <a:lnTo>
                      <a:pt x="0" y="0"/>
                    </a:lnTo>
                    <a:lnTo>
                      <a:pt x="0" y="16492"/>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1" name="Freeform: Shape 670">
                <a:extLst>
                  <a:ext uri="{FF2B5EF4-FFF2-40B4-BE49-F238E27FC236}">
                    <a16:creationId xmlns:a16="http://schemas.microsoft.com/office/drawing/2014/main" id="{B1110CA8-4DD6-4792-A847-ECC9174533AC}"/>
                  </a:ext>
                </a:extLst>
              </p:cNvPr>
              <p:cNvSpPr/>
              <p:nvPr/>
            </p:nvSpPr>
            <p:spPr>
              <a:xfrm>
                <a:off x="15850400" y="1344338"/>
                <a:ext cx="86046" cy="121181"/>
              </a:xfrm>
              <a:custGeom>
                <a:avLst/>
                <a:gdLst>
                  <a:gd name="connsiteX0" fmla="*/ 86046 w 86046"/>
                  <a:gd name="connsiteY0" fmla="*/ 0 h 121181"/>
                  <a:gd name="connsiteX1" fmla="*/ 0 w 86046"/>
                  <a:gd name="connsiteY1" fmla="*/ 49477 h 121181"/>
                  <a:gd name="connsiteX2" fmla="*/ 0 w 86046"/>
                  <a:gd name="connsiteY2" fmla="*/ 121182 h 121181"/>
                  <a:gd name="connsiteX3" fmla="*/ 86046 w 86046"/>
                  <a:gd name="connsiteY3" fmla="*/ 71705 h 121181"/>
                  <a:gd name="connsiteX4" fmla="*/ 86046 w 86046"/>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181">
                    <a:moveTo>
                      <a:pt x="86046" y="0"/>
                    </a:moveTo>
                    <a:lnTo>
                      <a:pt x="0" y="49477"/>
                    </a:lnTo>
                    <a:lnTo>
                      <a:pt x="0" y="121182"/>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2" name="Freeform: Shape 671">
                <a:extLst>
                  <a:ext uri="{FF2B5EF4-FFF2-40B4-BE49-F238E27FC236}">
                    <a16:creationId xmlns:a16="http://schemas.microsoft.com/office/drawing/2014/main" id="{979ABB0C-F52B-4B98-B150-6633C163A1D3}"/>
                  </a:ext>
                </a:extLst>
              </p:cNvPr>
              <p:cNvSpPr/>
              <p:nvPr/>
            </p:nvSpPr>
            <p:spPr>
              <a:xfrm>
                <a:off x="15775826" y="1350792"/>
                <a:ext cx="74573" cy="114728"/>
              </a:xfrm>
              <a:custGeom>
                <a:avLst/>
                <a:gdLst>
                  <a:gd name="connsiteX0" fmla="*/ 0 w 74573"/>
                  <a:gd name="connsiteY0" fmla="*/ 0 h 114728"/>
                  <a:gd name="connsiteX1" fmla="*/ 74573 w 74573"/>
                  <a:gd name="connsiteY1" fmla="*/ 43023 h 114728"/>
                  <a:gd name="connsiteX2" fmla="*/ 74573 w 74573"/>
                  <a:gd name="connsiteY2" fmla="*/ 78876 h 114728"/>
                  <a:gd name="connsiteX3" fmla="*/ 74573 w 74573"/>
                  <a:gd name="connsiteY3" fmla="*/ 114728 h 114728"/>
                  <a:gd name="connsiteX4" fmla="*/ 0 w 74573"/>
                  <a:gd name="connsiteY4" fmla="*/ 71705 h 114728"/>
                  <a:gd name="connsiteX5" fmla="*/ 0 w 74573"/>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73" h="114728">
                    <a:moveTo>
                      <a:pt x="0" y="0"/>
                    </a:moveTo>
                    <a:lnTo>
                      <a:pt x="74573" y="43023"/>
                    </a:lnTo>
                    <a:lnTo>
                      <a:pt x="74573" y="78876"/>
                    </a:lnTo>
                    <a:lnTo>
                      <a:pt x="74573"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3" name="Freeform: Shape 672">
                <a:extLst>
                  <a:ext uri="{FF2B5EF4-FFF2-40B4-BE49-F238E27FC236}">
                    <a16:creationId xmlns:a16="http://schemas.microsoft.com/office/drawing/2014/main" id="{56692C75-6CEC-4F6A-A7C7-5A56F72E8ABB}"/>
                  </a:ext>
                </a:extLst>
              </p:cNvPr>
              <p:cNvSpPr/>
              <p:nvPr/>
            </p:nvSpPr>
            <p:spPr>
              <a:xfrm>
                <a:off x="15775826" y="1301315"/>
                <a:ext cx="160619" cy="92499"/>
              </a:xfrm>
              <a:custGeom>
                <a:avLst/>
                <a:gdLst>
                  <a:gd name="connsiteX0" fmla="*/ 160620 w 160619"/>
                  <a:gd name="connsiteY0" fmla="*/ 43023 h 92499"/>
                  <a:gd name="connsiteX1" fmla="*/ 74573 w 160619"/>
                  <a:gd name="connsiteY1" fmla="*/ 92500 h 92499"/>
                  <a:gd name="connsiteX2" fmla="*/ 0 w 160619"/>
                  <a:gd name="connsiteY2" fmla="*/ 49477 h 92499"/>
                  <a:gd name="connsiteX3" fmla="*/ 85329 w 160619"/>
                  <a:gd name="connsiteY3" fmla="*/ 0 h 92499"/>
                  <a:gd name="connsiteX4" fmla="*/ 160620 w 160619"/>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2499">
                    <a:moveTo>
                      <a:pt x="160620" y="43023"/>
                    </a:moveTo>
                    <a:lnTo>
                      <a:pt x="74573" y="92500"/>
                    </a:lnTo>
                    <a:lnTo>
                      <a:pt x="0" y="49477"/>
                    </a:lnTo>
                    <a:lnTo>
                      <a:pt x="85329"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4" name="Freeform: Shape 673">
                <a:extLst>
                  <a:ext uri="{FF2B5EF4-FFF2-40B4-BE49-F238E27FC236}">
                    <a16:creationId xmlns:a16="http://schemas.microsoft.com/office/drawing/2014/main" id="{981D9DB0-43AD-43EB-B395-71AC39C7197E}"/>
                  </a:ext>
                </a:extLst>
              </p:cNvPr>
              <p:cNvSpPr/>
              <p:nvPr/>
            </p:nvSpPr>
            <p:spPr>
              <a:xfrm>
                <a:off x="15803791" y="1317090"/>
                <a:ext cx="103972" cy="60232"/>
              </a:xfrm>
              <a:custGeom>
                <a:avLst/>
                <a:gdLst>
                  <a:gd name="connsiteX0" fmla="*/ 18643 w 103972"/>
                  <a:gd name="connsiteY0" fmla="*/ 60232 h 60232"/>
                  <a:gd name="connsiteX1" fmla="*/ 0 w 103972"/>
                  <a:gd name="connsiteY1" fmla="*/ 50194 h 60232"/>
                  <a:gd name="connsiteX2" fmla="*/ 86046 w 103972"/>
                  <a:gd name="connsiteY2" fmla="*/ 0 h 60232"/>
                  <a:gd name="connsiteX3" fmla="*/ 103973 w 103972"/>
                  <a:gd name="connsiteY3" fmla="*/ 10756 h 60232"/>
                  <a:gd name="connsiteX4" fmla="*/ 18643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8643" y="60232"/>
                    </a:moveTo>
                    <a:lnTo>
                      <a:pt x="0" y="50194"/>
                    </a:lnTo>
                    <a:lnTo>
                      <a:pt x="86046" y="0"/>
                    </a:lnTo>
                    <a:lnTo>
                      <a:pt x="103973" y="10756"/>
                    </a:lnTo>
                    <a:lnTo>
                      <a:pt x="18643"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5" name="Freeform: Shape 674">
                <a:extLst>
                  <a:ext uri="{FF2B5EF4-FFF2-40B4-BE49-F238E27FC236}">
                    <a16:creationId xmlns:a16="http://schemas.microsoft.com/office/drawing/2014/main" id="{C046B584-8705-4890-B290-AFA12811520F}"/>
                  </a:ext>
                </a:extLst>
              </p:cNvPr>
              <p:cNvSpPr/>
              <p:nvPr/>
            </p:nvSpPr>
            <p:spPr>
              <a:xfrm>
                <a:off x="15803791" y="1367284"/>
                <a:ext cx="18643" cy="26530"/>
              </a:xfrm>
              <a:custGeom>
                <a:avLst/>
                <a:gdLst>
                  <a:gd name="connsiteX0" fmla="*/ 0 w 18643"/>
                  <a:gd name="connsiteY0" fmla="*/ 15775 h 26530"/>
                  <a:gd name="connsiteX1" fmla="*/ 18643 w 18643"/>
                  <a:gd name="connsiteY1" fmla="*/ 26531 h 26530"/>
                  <a:gd name="connsiteX2" fmla="*/ 18643 w 18643"/>
                  <a:gd name="connsiteY2" fmla="*/ 10039 h 26530"/>
                  <a:gd name="connsiteX3" fmla="*/ 0 w 18643"/>
                  <a:gd name="connsiteY3" fmla="*/ 0 h 26530"/>
                  <a:gd name="connsiteX4" fmla="*/ 0 w 18643"/>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3" h="26530">
                    <a:moveTo>
                      <a:pt x="0" y="15775"/>
                    </a:moveTo>
                    <a:lnTo>
                      <a:pt x="18643" y="26531"/>
                    </a:lnTo>
                    <a:lnTo>
                      <a:pt x="18643" y="10039"/>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6" name="Freeform: Shape 675">
                <a:extLst>
                  <a:ext uri="{FF2B5EF4-FFF2-40B4-BE49-F238E27FC236}">
                    <a16:creationId xmlns:a16="http://schemas.microsoft.com/office/drawing/2014/main" id="{78671A1E-444E-44EA-B5E1-6DE4E479A681}"/>
                  </a:ext>
                </a:extLst>
              </p:cNvPr>
              <p:cNvSpPr/>
              <p:nvPr/>
            </p:nvSpPr>
            <p:spPr>
              <a:xfrm>
                <a:off x="15929275" y="1389513"/>
                <a:ext cx="86046" cy="121181"/>
              </a:xfrm>
              <a:custGeom>
                <a:avLst/>
                <a:gdLst>
                  <a:gd name="connsiteX0" fmla="*/ 86046 w 86046"/>
                  <a:gd name="connsiteY0" fmla="*/ 0 h 121181"/>
                  <a:gd name="connsiteX1" fmla="*/ 0 w 86046"/>
                  <a:gd name="connsiteY1" fmla="*/ 49477 h 121181"/>
                  <a:gd name="connsiteX2" fmla="*/ 0 w 86046"/>
                  <a:gd name="connsiteY2" fmla="*/ 121182 h 121181"/>
                  <a:gd name="connsiteX3" fmla="*/ 86046 w 86046"/>
                  <a:gd name="connsiteY3" fmla="*/ 71705 h 121181"/>
                  <a:gd name="connsiteX4" fmla="*/ 86046 w 86046"/>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181">
                    <a:moveTo>
                      <a:pt x="86046" y="0"/>
                    </a:moveTo>
                    <a:lnTo>
                      <a:pt x="0" y="49477"/>
                    </a:lnTo>
                    <a:lnTo>
                      <a:pt x="0" y="121182"/>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7" name="Freeform: Shape 676">
                <a:extLst>
                  <a:ext uri="{FF2B5EF4-FFF2-40B4-BE49-F238E27FC236}">
                    <a16:creationId xmlns:a16="http://schemas.microsoft.com/office/drawing/2014/main" id="{799F7B2A-64ED-4F06-8B65-4320D39341D0}"/>
                  </a:ext>
                </a:extLst>
              </p:cNvPr>
              <p:cNvSpPr/>
              <p:nvPr/>
            </p:nvSpPr>
            <p:spPr>
              <a:xfrm>
                <a:off x="15854702" y="1395966"/>
                <a:ext cx="74573" cy="114728"/>
              </a:xfrm>
              <a:custGeom>
                <a:avLst/>
                <a:gdLst>
                  <a:gd name="connsiteX0" fmla="*/ 0 w 74573"/>
                  <a:gd name="connsiteY0" fmla="*/ 0 h 114728"/>
                  <a:gd name="connsiteX1" fmla="*/ 74573 w 74573"/>
                  <a:gd name="connsiteY1" fmla="*/ 43023 h 114728"/>
                  <a:gd name="connsiteX2" fmla="*/ 74573 w 74573"/>
                  <a:gd name="connsiteY2" fmla="*/ 78876 h 114728"/>
                  <a:gd name="connsiteX3" fmla="*/ 74573 w 74573"/>
                  <a:gd name="connsiteY3" fmla="*/ 114728 h 114728"/>
                  <a:gd name="connsiteX4" fmla="*/ 0 w 74573"/>
                  <a:gd name="connsiteY4" fmla="*/ 71705 h 114728"/>
                  <a:gd name="connsiteX5" fmla="*/ 0 w 74573"/>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73" h="114728">
                    <a:moveTo>
                      <a:pt x="0" y="0"/>
                    </a:moveTo>
                    <a:lnTo>
                      <a:pt x="74573" y="43023"/>
                    </a:lnTo>
                    <a:lnTo>
                      <a:pt x="74573" y="78876"/>
                    </a:lnTo>
                    <a:lnTo>
                      <a:pt x="74573"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8" name="Freeform: Shape 677">
                <a:extLst>
                  <a:ext uri="{FF2B5EF4-FFF2-40B4-BE49-F238E27FC236}">
                    <a16:creationId xmlns:a16="http://schemas.microsoft.com/office/drawing/2014/main" id="{E9F60E18-2DFE-4E25-8CE7-9A20A5266CE6}"/>
                  </a:ext>
                </a:extLst>
              </p:cNvPr>
              <p:cNvSpPr/>
              <p:nvPr/>
            </p:nvSpPr>
            <p:spPr>
              <a:xfrm>
                <a:off x="15854702" y="1346489"/>
                <a:ext cx="160619" cy="92499"/>
              </a:xfrm>
              <a:custGeom>
                <a:avLst/>
                <a:gdLst>
                  <a:gd name="connsiteX0" fmla="*/ 160620 w 160619"/>
                  <a:gd name="connsiteY0" fmla="*/ 43023 h 92499"/>
                  <a:gd name="connsiteX1" fmla="*/ 74573 w 160619"/>
                  <a:gd name="connsiteY1" fmla="*/ 92500 h 92499"/>
                  <a:gd name="connsiteX2" fmla="*/ 0 w 160619"/>
                  <a:gd name="connsiteY2" fmla="*/ 49477 h 92499"/>
                  <a:gd name="connsiteX3" fmla="*/ 85329 w 160619"/>
                  <a:gd name="connsiteY3" fmla="*/ 0 h 92499"/>
                  <a:gd name="connsiteX4" fmla="*/ 160620 w 160619"/>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2499">
                    <a:moveTo>
                      <a:pt x="160620" y="43023"/>
                    </a:moveTo>
                    <a:lnTo>
                      <a:pt x="74573" y="92500"/>
                    </a:lnTo>
                    <a:lnTo>
                      <a:pt x="0" y="49477"/>
                    </a:lnTo>
                    <a:lnTo>
                      <a:pt x="85329"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9" name="Freeform: Shape 678">
                <a:extLst>
                  <a:ext uri="{FF2B5EF4-FFF2-40B4-BE49-F238E27FC236}">
                    <a16:creationId xmlns:a16="http://schemas.microsoft.com/office/drawing/2014/main" id="{43131EF7-EF17-4E59-AAA5-22EABC61F956}"/>
                  </a:ext>
                </a:extLst>
              </p:cNvPr>
              <p:cNvSpPr/>
              <p:nvPr/>
            </p:nvSpPr>
            <p:spPr>
              <a:xfrm>
                <a:off x="15882667" y="1362982"/>
                <a:ext cx="103972" cy="60232"/>
              </a:xfrm>
              <a:custGeom>
                <a:avLst/>
                <a:gdLst>
                  <a:gd name="connsiteX0" fmla="*/ 18643 w 103972"/>
                  <a:gd name="connsiteY0" fmla="*/ 60232 h 60232"/>
                  <a:gd name="connsiteX1" fmla="*/ 0 w 103972"/>
                  <a:gd name="connsiteY1" fmla="*/ 49477 h 60232"/>
                  <a:gd name="connsiteX2" fmla="*/ 86046 w 103972"/>
                  <a:gd name="connsiteY2" fmla="*/ 0 h 60232"/>
                  <a:gd name="connsiteX3" fmla="*/ 103973 w 103972"/>
                  <a:gd name="connsiteY3" fmla="*/ 10039 h 60232"/>
                  <a:gd name="connsiteX4" fmla="*/ 18643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8643" y="60232"/>
                    </a:moveTo>
                    <a:lnTo>
                      <a:pt x="0" y="49477"/>
                    </a:lnTo>
                    <a:lnTo>
                      <a:pt x="86046" y="0"/>
                    </a:lnTo>
                    <a:lnTo>
                      <a:pt x="103973" y="10039"/>
                    </a:lnTo>
                    <a:lnTo>
                      <a:pt x="18643"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0" name="Freeform: Shape 679">
                <a:extLst>
                  <a:ext uri="{FF2B5EF4-FFF2-40B4-BE49-F238E27FC236}">
                    <a16:creationId xmlns:a16="http://schemas.microsoft.com/office/drawing/2014/main" id="{F512B947-2C4F-4837-8CD1-973A00C4999A}"/>
                  </a:ext>
                </a:extLst>
              </p:cNvPr>
              <p:cNvSpPr/>
              <p:nvPr/>
            </p:nvSpPr>
            <p:spPr>
              <a:xfrm>
                <a:off x="15882667" y="1412458"/>
                <a:ext cx="18643" cy="26530"/>
              </a:xfrm>
              <a:custGeom>
                <a:avLst/>
                <a:gdLst>
                  <a:gd name="connsiteX0" fmla="*/ 0 w 18643"/>
                  <a:gd name="connsiteY0" fmla="*/ 15775 h 26530"/>
                  <a:gd name="connsiteX1" fmla="*/ 18643 w 18643"/>
                  <a:gd name="connsiteY1" fmla="*/ 26531 h 26530"/>
                  <a:gd name="connsiteX2" fmla="*/ 18643 w 18643"/>
                  <a:gd name="connsiteY2" fmla="*/ 10756 h 26530"/>
                  <a:gd name="connsiteX3" fmla="*/ 0 w 18643"/>
                  <a:gd name="connsiteY3" fmla="*/ 0 h 26530"/>
                  <a:gd name="connsiteX4" fmla="*/ 0 w 18643"/>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3" h="26530">
                    <a:moveTo>
                      <a:pt x="0" y="15775"/>
                    </a:moveTo>
                    <a:lnTo>
                      <a:pt x="18643" y="26531"/>
                    </a:lnTo>
                    <a:lnTo>
                      <a:pt x="18643" y="10756"/>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1" name="Freeform: Shape 680">
                <a:extLst>
                  <a:ext uri="{FF2B5EF4-FFF2-40B4-BE49-F238E27FC236}">
                    <a16:creationId xmlns:a16="http://schemas.microsoft.com/office/drawing/2014/main" id="{436B81B4-966D-44CC-BE6A-42F0281E3BC8}"/>
                  </a:ext>
                </a:extLst>
              </p:cNvPr>
              <p:cNvSpPr/>
              <p:nvPr/>
            </p:nvSpPr>
            <p:spPr>
              <a:xfrm>
                <a:off x="15763636" y="1469822"/>
                <a:ext cx="86046" cy="121181"/>
              </a:xfrm>
              <a:custGeom>
                <a:avLst/>
                <a:gdLst>
                  <a:gd name="connsiteX0" fmla="*/ 86046 w 86046"/>
                  <a:gd name="connsiteY0" fmla="*/ 0 h 121181"/>
                  <a:gd name="connsiteX1" fmla="*/ 0 w 86046"/>
                  <a:gd name="connsiteY1" fmla="*/ 49477 h 121181"/>
                  <a:gd name="connsiteX2" fmla="*/ 0 w 86046"/>
                  <a:gd name="connsiteY2" fmla="*/ 121182 h 121181"/>
                  <a:gd name="connsiteX3" fmla="*/ 86046 w 86046"/>
                  <a:gd name="connsiteY3" fmla="*/ 71705 h 121181"/>
                  <a:gd name="connsiteX4" fmla="*/ 86046 w 86046"/>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181">
                    <a:moveTo>
                      <a:pt x="86046" y="0"/>
                    </a:moveTo>
                    <a:lnTo>
                      <a:pt x="0" y="49477"/>
                    </a:lnTo>
                    <a:lnTo>
                      <a:pt x="0" y="121182"/>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2" name="Freeform: Shape 681">
                <a:extLst>
                  <a:ext uri="{FF2B5EF4-FFF2-40B4-BE49-F238E27FC236}">
                    <a16:creationId xmlns:a16="http://schemas.microsoft.com/office/drawing/2014/main" id="{DFAD63E9-F8DE-42DB-90E1-A2A705CA61AF}"/>
                  </a:ext>
                </a:extLst>
              </p:cNvPr>
              <p:cNvSpPr/>
              <p:nvPr/>
            </p:nvSpPr>
            <p:spPr>
              <a:xfrm>
                <a:off x="15689063" y="1476276"/>
                <a:ext cx="74573" cy="114728"/>
              </a:xfrm>
              <a:custGeom>
                <a:avLst/>
                <a:gdLst>
                  <a:gd name="connsiteX0" fmla="*/ 0 w 74573"/>
                  <a:gd name="connsiteY0" fmla="*/ 0 h 114728"/>
                  <a:gd name="connsiteX1" fmla="*/ 74573 w 74573"/>
                  <a:gd name="connsiteY1" fmla="*/ 43023 h 114728"/>
                  <a:gd name="connsiteX2" fmla="*/ 74573 w 74573"/>
                  <a:gd name="connsiteY2" fmla="*/ 78876 h 114728"/>
                  <a:gd name="connsiteX3" fmla="*/ 74573 w 74573"/>
                  <a:gd name="connsiteY3" fmla="*/ 114728 h 114728"/>
                  <a:gd name="connsiteX4" fmla="*/ 0 w 74573"/>
                  <a:gd name="connsiteY4" fmla="*/ 71705 h 114728"/>
                  <a:gd name="connsiteX5" fmla="*/ 0 w 74573"/>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73" h="114728">
                    <a:moveTo>
                      <a:pt x="0" y="0"/>
                    </a:moveTo>
                    <a:lnTo>
                      <a:pt x="74573" y="43023"/>
                    </a:lnTo>
                    <a:lnTo>
                      <a:pt x="74573" y="78876"/>
                    </a:lnTo>
                    <a:lnTo>
                      <a:pt x="74573"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3" name="Freeform: Shape 682">
                <a:extLst>
                  <a:ext uri="{FF2B5EF4-FFF2-40B4-BE49-F238E27FC236}">
                    <a16:creationId xmlns:a16="http://schemas.microsoft.com/office/drawing/2014/main" id="{2459C7D7-12EB-4237-9E95-57C6A942B6D1}"/>
                  </a:ext>
                </a:extLst>
              </p:cNvPr>
              <p:cNvSpPr/>
              <p:nvPr/>
            </p:nvSpPr>
            <p:spPr>
              <a:xfrm>
                <a:off x="15689063" y="1426799"/>
                <a:ext cx="160619" cy="92499"/>
              </a:xfrm>
              <a:custGeom>
                <a:avLst/>
                <a:gdLst>
                  <a:gd name="connsiteX0" fmla="*/ 160620 w 160619"/>
                  <a:gd name="connsiteY0" fmla="*/ 43023 h 92499"/>
                  <a:gd name="connsiteX1" fmla="*/ 74573 w 160619"/>
                  <a:gd name="connsiteY1" fmla="*/ 92500 h 92499"/>
                  <a:gd name="connsiteX2" fmla="*/ 0 w 160619"/>
                  <a:gd name="connsiteY2" fmla="*/ 49477 h 92499"/>
                  <a:gd name="connsiteX3" fmla="*/ 86046 w 160619"/>
                  <a:gd name="connsiteY3" fmla="*/ 0 h 92499"/>
                  <a:gd name="connsiteX4" fmla="*/ 160620 w 160619"/>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2499">
                    <a:moveTo>
                      <a:pt x="160620" y="43023"/>
                    </a:moveTo>
                    <a:lnTo>
                      <a:pt x="74573" y="92500"/>
                    </a:lnTo>
                    <a:lnTo>
                      <a:pt x="0" y="49477"/>
                    </a:lnTo>
                    <a:lnTo>
                      <a:pt x="86046"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4" name="Freeform: Shape 683">
                <a:extLst>
                  <a:ext uri="{FF2B5EF4-FFF2-40B4-BE49-F238E27FC236}">
                    <a16:creationId xmlns:a16="http://schemas.microsoft.com/office/drawing/2014/main" id="{879A6182-6746-4197-8B35-8D4A32427504}"/>
                  </a:ext>
                </a:extLst>
              </p:cNvPr>
              <p:cNvSpPr/>
              <p:nvPr/>
            </p:nvSpPr>
            <p:spPr>
              <a:xfrm>
                <a:off x="15717028" y="1442574"/>
                <a:ext cx="104689" cy="60232"/>
              </a:xfrm>
              <a:custGeom>
                <a:avLst/>
                <a:gdLst>
                  <a:gd name="connsiteX0" fmla="*/ 18643 w 104689"/>
                  <a:gd name="connsiteY0" fmla="*/ 60232 h 60232"/>
                  <a:gd name="connsiteX1" fmla="*/ 0 w 104689"/>
                  <a:gd name="connsiteY1" fmla="*/ 50194 h 60232"/>
                  <a:gd name="connsiteX2" fmla="*/ 86046 w 104689"/>
                  <a:gd name="connsiteY2" fmla="*/ 0 h 60232"/>
                  <a:gd name="connsiteX3" fmla="*/ 104690 w 104689"/>
                  <a:gd name="connsiteY3" fmla="*/ 10756 h 60232"/>
                  <a:gd name="connsiteX4" fmla="*/ 18643 w 104689"/>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89" h="60232">
                    <a:moveTo>
                      <a:pt x="18643" y="60232"/>
                    </a:moveTo>
                    <a:lnTo>
                      <a:pt x="0" y="50194"/>
                    </a:lnTo>
                    <a:lnTo>
                      <a:pt x="86046" y="0"/>
                    </a:lnTo>
                    <a:lnTo>
                      <a:pt x="104690" y="10756"/>
                    </a:lnTo>
                    <a:lnTo>
                      <a:pt x="18643"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5" name="Freeform: Shape 684">
                <a:extLst>
                  <a:ext uri="{FF2B5EF4-FFF2-40B4-BE49-F238E27FC236}">
                    <a16:creationId xmlns:a16="http://schemas.microsoft.com/office/drawing/2014/main" id="{BE741BD9-C711-4191-95C5-EF157224F41D}"/>
                  </a:ext>
                </a:extLst>
              </p:cNvPr>
              <p:cNvSpPr/>
              <p:nvPr/>
            </p:nvSpPr>
            <p:spPr>
              <a:xfrm>
                <a:off x="15717028" y="1492768"/>
                <a:ext cx="18643" cy="26530"/>
              </a:xfrm>
              <a:custGeom>
                <a:avLst/>
                <a:gdLst>
                  <a:gd name="connsiteX0" fmla="*/ 0 w 18643"/>
                  <a:gd name="connsiteY0" fmla="*/ 15775 h 26530"/>
                  <a:gd name="connsiteX1" fmla="*/ 18643 w 18643"/>
                  <a:gd name="connsiteY1" fmla="*/ 26531 h 26530"/>
                  <a:gd name="connsiteX2" fmla="*/ 18643 w 18643"/>
                  <a:gd name="connsiteY2" fmla="*/ 10039 h 26530"/>
                  <a:gd name="connsiteX3" fmla="*/ 0 w 18643"/>
                  <a:gd name="connsiteY3" fmla="*/ 0 h 26530"/>
                  <a:gd name="connsiteX4" fmla="*/ 0 w 18643"/>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3" h="26530">
                    <a:moveTo>
                      <a:pt x="0" y="15775"/>
                    </a:moveTo>
                    <a:lnTo>
                      <a:pt x="18643" y="26531"/>
                    </a:lnTo>
                    <a:lnTo>
                      <a:pt x="18643" y="10039"/>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6" name="Freeform: Shape 685">
                <a:extLst>
                  <a:ext uri="{FF2B5EF4-FFF2-40B4-BE49-F238E27FC236}">
                    <a16:creationId xmlns:a16="http://schemas.microsoft.com/office/drawing/2014/main" id="{C0DB9F5C-AD24-44C9-973F-A1627C9C17F7}"/>
                  </a:ext>
                </a:extLst>
              </p:cNvPr>
              <p:cNvSpPr/>
              <p:nvPr/>
            </p:nvSpPr>
            <p:spPr>
              <a:xfrm>
                <a:off x="15841078" y="1515714"/>
                <a:ext cx="86046" cy="121181"/>
              </a:xfrm>
              <a:custGeom>
                <a:avLst/>
                <a:gdLst>
                  <a:gd name="connsiteX0" fmla="*/ 86046 w 86046"/>
                  <a:gd name="connsiteY0" fmla="*/ 0 h 121181"/>
                  <a:gd name="connsiteX1" fmla="*/ 0 w 86046"/>
                  <a:gd name="connsiteY1" fmla="*/ 49477 h 121181"/>
                  <a:gd name="connsiteX2" fmla="*/ 0 w 86046"/>
                  <a:gd name="connsiteY2" fmla="*/ 121182 h 121181"/>
                  <a:gd name="connsiteX3" fmla="*/ 86046 w 86046"/>
                  <a:gd name="connsiteY3" fmla="*/ 71705 h 121181"/>
                  <a:gd name="connsiteX4" fmla="*/ 86046 w 86046"/>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181">
                    <a:moveTo>
                      <a:pt x="86046" y="0"/>
                    </a:moveTo>
                    <a:lnTo>
                      <a:pt x="0" y="49477"/>
                    </a:lnTo>
                    <a:lnTo>
                      <a:pt x="0" y="121182"/>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7" name="Freeform: Shape 686">
                <a:extLst>
                  <a:ext uri="{FF2B5EF4-FFF2-40B4-BE49-F238E27FC236}">
                    <a16:creationId xmlns:a16="http://schemas.microsoft.com/office/drawing/2014/main" id="{894859AB-F4D0-4614-9B63-7F923B21642A}"/>
                  </a:ext>
                </a:extLst>
              </p:cNvPr>
              <p:cNvSpPr/>
              <p:nvPr/>
            </p:nvSpPr>
            <p:spPr>
              <a:xfrm>
                <a:off x="15765787" y="1522167"/>
                <a:ext cx="75290" cy="114728"/>
              </a:xfrm>
              <a:custGeom>
                <a:avLst/>
                <a:gdLst>
                  <a:gd name="connsiteX0" fmla="*/ 0 w 75290"/>
                  <a:gd name="connsiteY0" fmla="*/ 0 h 114728"/>
                  <a:gd name="connsiteX1" fmla="*/ 75290 w 75290"/>
                  <a:gd name="connsiteY1" fmla="*/ 43023 h 114728"/>
                  <a:gd name="connsiteX2" fmla="*/ 75290 w 75290"/>
                  <a:gd name="connsiteY2" fmla="*/ 78876 h 114728"/>
                  <a:gd name="connsiteX3" fmla="*/ 75290 w 75290"/>
                  <a:gd name="connsiteY3" fmla="*/ 114728 h 114728"/>
                  <a:gd name="connsiteX4" fmla="*/ 0 w 75290"/>
                  <a:gd name="connsiteY4" fmla="*/ 71705 h 114728"/>
                  <a:gd name="connsiteX5" fmla="*/ 0 w 75290"/>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90" h="114728">
                    <a:moveTo>
                      <a:pt x="0" y="0"/>
                    </a:moveTo>
                    <a:lnTo>
                      <a:pt x="75290" y="43023"/>
                    </a:lnTo>
                    <a:lnTo>
                      <a:pt x="75290" y="78876"/>
                    </a:lnTo>
                    <a:lnTo>
                      <a:pt x="75290"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Freeform: Shape 687">
                <a:extLst>
                  <a:ext uri="{FF2B5EF4-FFF2-40B4-BE49-F238E27FC236}">
                    <a16:creationId xmlns:a16="http://schemas.microsoft.com/office/drawing/2014/main" id="{8E1C2C33-9829-4810-8F40-AEFCCF06E3DF}"/>
                  </a:ext>
                </a:extLst>
              </p:cNvPr>
              <p:cNvSpPr/>
              <p:nvPr/>
            </p:nvSpPr>
            <p:spPr>
              <a:xfrm>
                <a:off x="15765787" y="1472691"/>
                <a:ext cx="161336" cy="92499"/>
              </a:xfrm>
              <a:custGeom>
                <a:avLst/>
                <a:gdLst>
                  <a:gd name="connsiteX0" fmla="*/ 161337 w 161336"/>
                  <a:gd name="connsiteY0" fmla="*/ 43023 h 92499"/>
                  <a:gd name="connsiteX1" fmla="*/ 75290 w 161336"/>
                  <a:gd name="connsiteY1" fmla="*/ 92500 h 92499"/>
                  <a:gd name="connsiteX2" fmla="*/ 0 w 161336"/>
                  <a:gd name="connsiteY2" fmla="*/ 49477 h 92499"/>
                  <a:gd name="connsiteX3" fmla="*/ 86046 w 161336"/>
                  <a:gd name="connsiteY3" fmla="*/ 0 h 92499"/>
                  <a:gd name="connsiteX4" fmla="*/ 161337 w 161336"/>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36" h="92499">
                    <a:moveTo>
                      <a:pt x="161337" y="43023"/>
                    </a:moveTo>
                    <a:lnTo>
                      <a:pt x="75290" y="92500"/>
                    </a:lnTo>
                    <a:lnTo>
                      <a:pt x="0" y="49477"/>
                    </a:lnTo>
                    <a:lnTo>
                      <a:pt x="86046" y="0"/>
                    </a:lnTo>
                    <a:lnTo>
                      <a:pt x="161337"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9" name="Freeform: Shape 688">
                <a:extLst>
                  <a:ext uri="{FF2B5EF4-FFF2-40B4-BE49-F238E27FC236}">
                    <a16:creationId xmlns:a16="http://schemas.microsoft.com/office/drawing/2014/main" id="{1709D713-A8B1-4C69-A153-049AF286CE54}"/>
                  </a:ext>
                </a:extLst>
              </p:cNvPr>
              <p:cNvSpPr/>
              <p:nvPr/>
            </p:nvSpPr>
            <p:spPr>
              <a:xfrm>
                <a:off x="15794470" y="1488466"/>
                <a:ext cx="103972" cy="60232"/>
              </a:xfrm>
              <a:custGeom>
                <a:avLst/>
                <a:gdLst>
                  <a:gd name="connsiteX0" fmla="*/ 17926 w 103972"/>
                  <a:gd name="connsiteY0" fmla="*/ 60232 h 60232"/>
                  <a:gd name="connsiteX1" fmla="*/ 0 w 103972"/>
                  <a:gd name="connsiteY1" fmla="*/ 50194 h 60232"/>
                  <a:gd name="connsiteX2" fmla="*/ 86046 w 103972"/>
                  <a:gd name="connsiteY2" fmla="*/ 0 h 60232"/>
                  <a:gd name="connsiteX3" fmla="*/ 103973 w 103972"/>
                  <a:gd name="connsiteY3" fmla="*/ 10756 h 60232"/>
                  <a:gd name="connsiteX4" fmla="*/ 17926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7926" y="60232"/>
                    </a:moveTo>
                    <a:lnTo>
                      <a:pt x="0" y="50194"/>
                    </a:lnTo>
                    <a:lnTo>
                      <a:pt x="86046" y="0"/>
                    </a:lnTo>
                    <a:lnTo>
                      <a:pt x="103973" y="10756"/>
                    </a:lnTo>
                    <a:lnTo>
                      <a:pt x="17926"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0" name="Freeform: Shape 689">
                <a:extLst>
                  <a:ext uri="{FF2B5EF4-FFF2-40B4-BE49-F238E27FC236}">
                    <a16:creationId xmlns:a16="http://schemas.microsoft.com/office/drawing/2014/main" id="{598D89F0-A8E2-4634-9976-83C6EEE09E30}"/>
                  </a:ext>
                </a:extLst>
              </p:cNvPr>
              <p:cNvSpPr/>
              <p:nvPr/>
            </p:nvSpPr>
            <p:spPr>
              <a:xfrm>
                <a:off x="15794470" y="1538659"/>
                <a:ext cx="17926" cy="26530"/>
              </a:xfrm>
              <a:custGeom>
                <a:avLst/>
                <a:gdLst>
                  <a:gd name="connsiteX0" fmla="*/ 0 w 17926"/>
                  <a:gd name="connsiteY0" fmla="*/ 15775 h 26530"/>
                  <a:gd name="connsiteX1" fmla="*/ 17926 w 17926"/>
                  <a:gd name="connsiteY1" fmla="*/ 26531 h 26530"/>
                  <a:gd name="connsiteX2" fmla="*/ 17926 w 17926"/>
                  <a:gd name="connsiteY2" fmla="*/ 10039 h 26530"/>
                  <a:gd name="connsiteX3" fmla="*/ 0 w 17926"/>
                  <a:gd name="connsiteY3" fmla="*/ 0 h 26530"/>
                  <a:gd name="connsiteX4" fmla="*/ 0 w 17926"/>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6530">
                    <a:moveTo>
                      <a:pt x="0" y="15775"/>
                    </a:moveTo>
                    <a:lnTo>
                      <a:pt x="17926" y="26531"/>
                    </a:lnTo>
                    <a:lnTo>
                      <a:pt x="17926" y="10039"/>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1" name="Freeform: Shape 690">
                <a:extLst>
                  <a:ext uri="{FF2B5EF4-FFF2-40B4-BE49-F238E27FC236}">
                    <a16:creationId xmlns:a16="http://schemas.microsoft.com/office/drawing/2014/main" id="{7205C254-FFF9-416E-B925-B682B7BBE6CE}"/>
                  </a:ext>
                </a:extLst>
              </p:cNvPr>
              <p:cNvSpPr/>
              <p:nvPr/>
            </p:nvSpPr>
            <p:spPr>
              <a:xfrm>
                <a:off x="15762919" y="1394532"/>
                <a:ext cx="85329" cy="121181"/>
              </a:xfrm>
              <a:custGeom>
                <a:avLst/>
                <a:gdLst>
                  <a:gd name="connsiteX0" fmla="*/ 85329 w 85329"/>
                  <a:gd name="connsiteY0" fmla="*/ 0 h 121181"/>
                  <a:gd name="connsiteX1" fmla="*/ 0 w 85329"/>
                  <a:gd name="connsiteY1" fmla="*/ 49477 h 121181"/>
                  <a:gd name="connsiteX2" fmla="*/ 0 w 85329"/>
                  <a:gd name="connsiteY2" fmla="*/ 121182 h 121181"/>
                  <a:gd name="connsiteX3" fmla="*/ 85329 w 85329"/>
                  <a:gd name="connsiteY3" fmla="*/ 71705 h 121181"/>
                  <a:gd name="connsiteX4" fmla="*/ 85329 w 85329"/>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29" h="121181">
                    <a:moveTo>
                      <a:pt x="85329" y="0"/>
                    </a:moveTo>
                    <a:lnTo>
                      <a:pt x="0" y="49477"/>
                    </a:lnTo>
                    <a:lnTo>
                      <a:pt x="0" y="121182"/>
                    </a:lnTo>
                    <a:lnTo>
                      <a:pt x="85329" y="71705"/>
                    </a:lnTo>
                    <a:lnTo>
                      <a:pt x="85329"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2" name="Freeform: Shape 691">
                <a:extLst>
                  <a:ext uri="{FF2B5EF4-FFF2-40B4-BE49-F238E27FC236}">
                    <a16:creationId xmlns:a16="http://schemas.microsoft.com/office/drawing/2014/main" id="{A1300E18-D314-4EF5-A76C-2A699D03C4B1}"/>
                  </a:ext>
                </a:extLst>
              </p:cNvPr>
              <p:cNvSpPr/>
              <p:nvPr/>
            </p:nvSpPr>
            <p:spPr>
              <a:xfrm>
                <a:off x="15687629" y="1400985"/>
                <a:ext cx="75290" cy="114728"/>
              </a:xfrm>
              <a:custGeom>
                <a:avLst/>
                <a:gdLst>
                  <a:gd name="connsiteX0" fmla="*/ 0 w 75290"/>
                  <a:gd name="connsiteY0" fmla="*/ 0 h 114728"/>
                  <a:gd name="connsiteX1" fmla="*/ 75290 w 75290"/>
                  <a:gd name="connsiteY1" fmla="*/ 43023 h 114728"/>
                  <a:gd name="connsiteX2" fmla="*/ 75290 w 75290"/>
                  <a:gd name="connsiteY2" fmla="*/ 78876 h 114728"/>
                  <a:gd name="connsiteX3" fmla="*/ 75290 w 75290"/>
                  <a:gd name="connsiteY3" fmla="*/ 114728 h 114728"/>
                  <a:gd name="connsiteX4" fmla="*/ 0 w 75290"/>
                  <a:gd name="connsiteY4" fmla="*/ 71705 h 114728"/>
                  <a:gd name="connsiteX5" fmla="*/ 0 w 75290"/>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90" h="114728">
                    <a:moveTo>
                      <a:pt x="0" y="0"/>
                    </a:moveTo>
                    <a:lnTo>
                      <a:pt x="75290" y="43023"/>
                    </a:lnTo>
                    <a:lnTo>
                      <a:pt x="75290" y="78876"/>
                    </a:lnTo>
                    <a:lnTo>
                      <a:pt x="75290"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3" name="Freeform: Shape 692">
                <a:extLst>
                  <a:ext uri="{FF2B5EF4-FFF2-40B4-BE49-F238E27FC236}">
                    <a16:creationId xmlns:a16="http://schemas.microsoft.com/office/drawing/2014/main" id="{76ED9876-D1C7-4C4C-9FC4-21C0EBF02E83}"/>
                  </a:ext>
                </a:extLst>
              </p:cNvPr>
              <p:cNvSpPr/>
              <p:nvPr/>
            </p:nvSpPr>
            <p:spPr>
              <a:xfrm>
                <a:off x="15687629" y="1351509"/>
                <a:ext cx="160619" cy="92499"/>
              </a:xfrm>
              <a:custGeom>
                <a:avLst/>
                <a:gdLst>
                  <a:gd name="connsiteX0" fmla="*/ 160620 w 160619"/>
                  <a:gd name="connsiteY0" fmla="*/ 43023 h 92499"/>
                  <a:gd name="connsiteX1" fmla="*/ 75290 w 160619"/>
                  <a:gd name="connsiteY1" fmla="*/ 92500 h 92499"/>
                  <a:gd name="connsiteX2" fmla="*/ 0 w 160619"/>
                  <a:gd name="connsiteY2" fmla="*/ 49477 h 92499"/>
                  <a:gd name="connsiteX3" fmla="*/ 86046 w 160619"/>
                  <a:gd name="connsiteY3" fmla="*/ 0 h 92499"/>
                  <a:gd name="connsiteX4" fmla="*/ 160620 w 160619"/>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2499">
                    <a:moveTo>
                      <a:pt x="160620" y="43023"/>
                    </a:moveTo>
                    <a:lnTo>
                      <a:pt x="75290" y="92500"/>
                    </a:lnTo>
                    <a:lnTo>
                      <a:pt x="0" y="49477"/>
                    </a:lnTo>
                    <a:lnTo>
                      <a:pt x="86046"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4" name="Freeform: Shape 693">
                <a:extLst>
                  <a:ext uri="{FF2B5EF4-FFF2-40B4-BE49-F238E27FC236}">
                    <a16:creationId xmlns:a16="http://schemas.microsoft.com/office/drawing/2014/main" id="{502DC347-3D3F-499E-B9C8-F2A8AD584860}"/>
                  </a:ext>
                </a:extLst>
              </p:cNvPr>
              <p:cNvSpPr/>
              <p:nvPr/>
            </p:nvSpPr>
            <p:spPr>
              <a:xfrm>
                <a:off x="15716311" y="1368001"/>
                <a:ext cx="103972" cy="60232"/>
              </a:xfrm>
              <a:custGeom>
                <a:avLst/>
                <a:gdLst>
                  <a:gd name="connsiteX0" fmla="*/ 17926 w 103972"/>
                  <a:gd name="connsiteY0" fmla="*/ 60232 h 60232"/>
                  <a:gd name="connsiteX1" fmla="*/ 0 w 103972"/>
                  <a:gd name="connsiteY1" fmla="*/ 49477 h 60232"/>
                  <a:gd name="connsiteX2" fmla="*/ 85329 w 103972"/>
                  <a:gd name="connsiteY2" fmla="*/ 0 h 60232"/>
                  <a:gd name="connsiteX3" fmla="*/ 103973 w 103972"/>
                  <a:gd name="connsiteY3" fmla="*/ 10756 h 60232"/>
                  <a:gd name="connsiteX4" fmla="*/ 17926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7926" y="60232"/>
                    </a:moveTo>
                    <a:lnTo>
                      <a:pt x="0" y="49477"/>
                    </a:lnTo>
                    <a:lnTo>
                      <a:pt x="85329" y="0"/>
                    </a:lnTo>
                    <a:lnTo>
                      <a:pt x="103973" y="10756"/>
                    </a:lnTo>
                    <a:lnTo>
                      <a:pt x="17926"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5" name="Freeform: Shape 694">
                <a:extLst>
                  <a:ext uri="{FF2B5EF4-FFF2-40B4-BE49-F238E27FC236}">
                    <a16:creationId xmlns:a16="http://schemas.microsoft.com/office/drawing/2014/main" id="{5F5F7A51-7D90-455A-AE1A-EF90E1987427}"/>
                  </a:ext>
                </a:extLst>
              </p:cNvPr>
              <p:cNvSpPr/>
              <p:nvPr/>
            </p:nvSpPr>
            <p:spPr>
              <a:xfrm>
                <a:off x="15716311" y="1417478"/>
                <a:ext cx="17926" cy="26530"/>
              </a:xfrm>
              <a:custGeom>
                <a:avLst/>
                <a:gdLst>
                  <a:gd name="connsiteX0" fmla="*/ 0 w 17926"/>
                  <a:gd name="connsiteY0" fmla="*/ 15775 h 26530"/>
                  <a:gd name="connsiteX1" fmla="*/ 17926 w 17926"/>
                  <a:gd name="connsiteY1" fmla="*/ 26531 h 26530"/>
                  <a:gd name="connsiteX2" fmla="*/ 17926 w 17926"/>
                  <a:gd name="connsiteY2" fmla="*/ 10756 h 26530"/>
                  <a:gd name="connsiteX3" fmla="*/ 0 w 17926"/>
                  <a:gd name="connsiteY3" fmla="*/ 0 h 26530"/>
                  <a:gd name="connsiteX4" fmla="*/ 0 w 17926"/>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6530">
                    <a:moveTo>
                      <a:pt x="0" y="15775"/>
                    </a:moveTo>
                    <a:lnTo>
                      <a:pt x="17926" y="26531"/>
                    </a:lnTo>
                    <a:lnTo>
                      <a:pt x="17926" y="10756"/>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6" name="Freeform: Shape 695">
                <a:extLst>
                  <a:ext uri="{FF2B5EF4-FFF2-40B4-BE49-F238E27FC236}">
                    <a16:creationId xmlns:a16="http://schemas.microsoft.com/office/drawing/2014/main" id="{A81F793F-48FF-4CBE-BC27-8CDFAFA13F97}"/>
                  </a:ext>
                </a:extLst>
              </p:cNvPr>
              <p:cNvSpPr/>
              <p:nvPr/>
            </p:nvSpPr>
            <p:spPr>
              <a:xfrm>
                <a:off x="15841795" y="1439706"/>
                <a:ext cx="85329" cy="121181"/>
              </a:xfrm>
              <a:custGeom>
                <a:avLst/>
                <a:gdLst>
                  <a:gd name="connsiteX0" fmla="*/ 85329 w 85329"/>
                  <a:gd name="connsiteY0" fmla="*/ 0 h 121181"/>
                  <a:gd name="connsiteX1" fmla="*/ 0 w 85329"/>
                  <a:gd name="connsiteY1" fmla="*/ 49477 h 121181"/>
                  <a:gd name="connsiteX2" fmla="*/ 0 w 85329"/>
                  <a:gd name="connsiteY2" fmla="*/ 121182 h 121181"/>
                  <a:gd name="connsiteX3" fmla="*/ 85329 w 85329"/>
                  <a:gd name="connsiteY3" fmla="*/ 71705 h 121181"/>
                  <a:gd name="connsiteX4" fmla="*/ 85329 w 85329"/>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29" h="121181">
                    <a:moveTo>
                      <a:pt x="85329" y="0"/>
                    </a:moveTo>
                    <a:lnTo>
                      <a:pt x="0" y="49477"/>
                    </a:lnTo>
                    <a:lnTo>
                      <a:pt x="0" y="121182"/>
                    </a:lnTo>
                    <a:lnTo>
                      <a:pt x="85329" y="71705"/>
                    </a:lnTo>
                    <a:lnTo>
                      <a:pt x="85329"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7" name="Freeform: Shape 696">
                <a:extLst>
                  <a:ext uri="{FF2B5EF4-FFF2-40B4-BE49-F238E27FC236}">
                    <a16:creationId xmlns:a16="http://schemas.microsoft.com/office/drawing/2014/main" id="{164D9ED2-9CB5-4A03-A0CA-1A6271E71EEC}"/>
                  </a:ext>
                </a:extLst>
              </p:cNvPr>
              <p:cNvSpPr/>
              <p:nvPr/>
            </p:nvSpPr>
            <p:spPr>
              <a:xfrm>
                <a:off x="15766505" y="1445443"/>
                <a:ext cx="75290" cy="115445"/>
              </a:xfrm>
              <a:custGeom>
                <a:avLst/>
                <a:gdLst>
                  <a:gd name="connsiteX0" fmla="*/ 0 w 75290"/>
                  <a:gd name="connsiteY0" fmla="*/ 0 h 115445"/>
                  <a:gd name="connsiteX1" fmla="*/ 75290 w 75290"/>
                  <a:gd name="connsiteY1" fmla="*/ 43740 h 115445"/>
                  <a:gd name="connsiteX2" fmla="*/ 75290 w 75290"/>
                  <a:gd name="connsiteY2" fmla="*/ 79593 h 115445"/>
                  <a:gd name="connsiteX3" fmla="*/ 75290 w 75290"/>
                  <a:gd name="connsiteY3" fmla="*/ 115445 h 115445"/>
                  <a:gd name="connsiteX4" fmla="*/ 0 w 75290"/>
                  <a:gd name="connsiteY4" fmla="*/ 71705 h 115445"/>
                  <a:gd name="connsiteX5" fmla="*/ 0 w 75290"/>
                  <a:gd name="connsiteY5" fmla="*/ 0 h 115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90" h="115445">
                    <a:moveTo>
                      <a:pt x="0" y="0"/>
                    </a:moveTo>
                    <a:lnTo>
                      <a:pt x="75290" y="43740"/>
                    </a:lnTo>
                    <a:lnTo>
                      <a:pt x="75290" y="79593"/>
                    </a:lnTo>
                    <a:lnTo>
                      <a:pt x="75290" y="115445"/>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8" name="Freeform: Shape 697">
                <a:extLst>
                  <a:ext uri="{FF2B5EF4-FFF2-40B4-BE49-F238E27FC236}">
                    <a16:creationId xmlns:a16="http://schemas.microsoft.com/office/drawing/2014/main" id="{504F0FF2-642C-4309-A47E-3BC78AE97944}"/>
                  </a:ext>
                </a:extLst>
              </p:cNvPr>
              <p:cNvSpPr/>
              <p:nvPr/>
            </p:nvSpPr>
            <p:spPr>
              <a:xfrm>
                <a:off x="15766505" y="1395966"/>
                <a:ext cx="160619" cy="93216"/>
              </a:xfrm>
              <a:custGeom>
                <a:avLst/>
                <a:gdLst>
                  <a:gd name="connsiteX0" fmla="*/ 160620 w 160619"/>
                  <a:gd name="connsiteY0" fmla="*/ 43740 h 93216"/>
                  <a:gd name="connsiteX1" fmla="*/ 75290 w 160619"/>
                  <a:gd name="connsiteY1" fmla="*/ 93217 h 93216"/>
                  <a:gd name="connsiteX2" fmla="*/ 0 w 160619"/>
                  <a:gd name="connsiteY2" fmla="*/ 49477 h 93216"/>
                  <a:gd name="connsiteX3" fmla="*/ 86046 w 160619"/>
                  <a:gd name="connsiteY3" fmla="*/ 0 h 93216"/>
                  <a:gd name="connsiteX4" fmla="*/ 160620 w 160619"/>
                  <a:gd name="connsiteY4" fmla="*/ 43740 h 9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3216">
                    <a:moveTo>
                      <a:pt x="160620" y="43740"/>
                    </a:moveTo>
                    <a:lnTo>
                      <a:pt x="75290" y="93217"/>
                    </a:lnTo>
                    <a:lnTo>
                      <a:pt x="0" y="49477"/>
                    </a:lnTo>
                    <a:lnTo>
                      <a:pt x="86046" y="0"/>
                    </a:lnTo>
                    <a:lnTo>
                      <a:pt x="160620" y="43740"/>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9" name="Freeform: Shape 698">
                <a:extLst>
                  <a:ext uri="{FF2B5EF4-FFF2-40B4-BE49-F238E27FC236}">
                    <a16:creationId xmlns:a16="http://schemas.microsoft.com/office/drawing/2014/main" id="{F65DED89-D96A-4F44-8CE0-19F2CFA33E3D}"/>
                  </a:ext>
                </a:extLst>
              </p:cNvPr>
              <p:cNvSpPr/>
              <p:nvPr/>
            </p:nvSpPr>
            <p:spPr>
              <a:xfrm>
                <a:off x="15795187" y="1412458"/>
                <a:ext cx="103972" cy="60232"/>
              </a:xfrm>
              <a:custGeom>
                <a:avLst/>
                <a:gdLst>
                  <a:gd name="connsiteX0" fmla="*/ 17926 w 103972"/>
                  <a:gd name="connsiteY0" fmla="*/ 60232 h 60232"/>
                  <a:gd name="connsiteX1" fmla="*/ 0 w 103972"/>
                  <a:gd name="connsiteY1" fmla="*/ 49477 h 60232"/>
                  <a:gd name="connsiteX2" fmla="*/ 85329 w 103972"/>
                  <a:gd name="connsiteY2" fmla="*/ 0 h 60232"/>
                  <a:gd name="connsiteX3" fmla="*/ 103973 w 103972"/>
                  <a:gd name="connsiteY3" fmla="*/ 10756 h 60232"/>
                  <a:gd name="connsiteX4" fmla="*/ 17926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7926" y="60232"/>
                    </a:moveTo>
                    <a:lnTo>
                      <a:pt x="0" y="49477"/>
                    </a:lnTo>
                    <a:lnTo>
                      <a:pt x="85329" y="0"/>
                    </a:lnTo>
                    <a:lnTo>
                      <a:pt x="103973" y="10756"/>
                    </a:lnTo>
                    <a:lnTo>
                      <a:pt x="17926"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0" name="Freeform: Shape 699">
                <a:extLst>
                  <a:ext uri="{FF2B5EF4-FFF2-40B4-BE49-F238E27FC236}">
                    <a16:creationId xmlns:a16="http://schemas.microsoft.com/office/drawing/2014/main" id="{08DE9D6B-5923-497F-883A-C061C5FBC239}"/>
                  </a:ext>
                </a:extLst>
              </p:cNvPr>
              <p:cNvSpPr/>
              <p:nvPr/>
            </p:nvSpPr>
            <p:spPr>
              <a:xfrm>
                <a:off x="15795187" y="1461935"/>
                <a:ext cx="17926" cy="26530"/>
              </a:xfrm>
              <a:custGeom>
                <a:avLst/>
                <a:gdLst>
                  <a:gd name="connsiteX0" fmla="*/ 0 w 17926"/>
                  <a:gd name="connsiteY0" fmla="*/ 16492 h 26530"/>
                  <a:gd name="connsiteX1" fmla="*/ 17926 w 17926"/>
                  <a:gd name="connsiteY1" fmla="*/ 26531 h 26530"/>
                  <a:gd name="connsiteX2" fmla="*/ 17926 w 17926"/>
                  <a:gd name="connsiteY2" fmla="*/ 10756 h 26530"/>
                  <a:gd name="connsiteX3" fmla="*/ 0 w 17926"/>
                  <a:gd name="connsiteY3" fmla="*/ 0 h 26530"/>
                  <a:gd name="connsiteX4" fmla="*/ 0 w 17926"/>
                  <a:gd name="connsiteY4" fmla="*/ 16492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6530">
                    <a:moveTo>
                      <a:pt x="0" y="16492"/>
                    </a:moveTo>
                    <a:lnTo>
                      <a:pt x="17926" y="26531"/>
                    </a:lnTo>
                    <a:lnTo>
                      <a:pt x="17926" y="10756"/>
                    </a:lnTo>
                    <a:lnTo>
                      <a:pt x="0" y="0"/>
                    </a:lnTo>
                    <a:lnTo>
                      <a:pt x="0" y="16492"/>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1" name="Freeform: Shape 700">
                <a:extLst>
                  <a:ext uri="{FF2B5EF4-FFF2-40B4-BE49-F238E27FC236}">
                    <a16:creationId xmlns:a16="http://schemas.microsoft.com/office/drawing/2014/main" id="{B1DD9694-4F5C-40EF-97D5-20D9F10156D9}"/>
                  </a:ext>
                </a:extLst>
              </p:cNvPr>
              <p:cNvSpPr/>
              <p:nvPr/>
            </p:nvSpPr>
            <p:spPr>
              <a:xfrm>
                <a:off x="16026077" y="1642632"/>
                <a:ext cx="184999" cy="121181"/>
              </a:xfrm>
              <a:custGeom>
                <a:avLst/>
                <a:gdLst>
                  <a:gd name="connsiteX0" fmla="*/ 185000 w 184999"/>
                  <a:gd name="connsiteY0" fmla="*/ 0 h 121181"/>
                  <a:gd name="connsiteX1" fmla="*/ 0 w 184999"/>
                  <a:gd name="connsiteY1" fmla="*/ 106841 h 121181"/>
                  <a:gd name="connsiteX2" fmla="*/ 0 w 184999"/>
                  <a:gd name="connsiteY2" fmla="*/ 121182 h 121181"/>
                  <a:gd name="connsiteX3" fmla="*/ 185000 w 184999"/>
                  <a:gd name="connsiteY3" fmla="*/ 15058 h 121181"/>
                  <a:gd name="connsiteX4" fmla="*/ 185000 w 184999"/>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999" h="121181">
                    <a:moveTo>
                      <a:pt x="185000" y="0"/>
                    </a:moveTo>
                    <a:lnTo>
                      <a:pt x="0" y="106841"/>
                    </a:lnTo>
                    <a:lnTo>
                      <a:pt x="0" y="121182"/>
                    </a:lnTo>
                    <a:lnTo>
                      <a:pt x="185000" y="15058"/>
                    </a:lnTo>
                    <a:lnTo>
                      <a:pt x="185000"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2" name="Freeform: Shape 701">
                <a:extLst>
                  <a:ext uri="{FF2B5EF4-FFF2-40B4-BE49-F238E27FC236}">
                    <a16:creationId xmlns:a16="http://schemas.microsoft.com/office/drawing/2014/main" id="{280C4AA1-29F0-49A0-A6C4-EFEC599C2B0D}"/>
                  </a:ext>
                </a:extLst>
              </p:cNvPr>
              <p:cNvSpPr/>
              <p:nvPr/>
            </p:nvSpPr>
            <p:spPr>
              <a:xfrm>
                <a:off x="15859721" y="1653388"/>
                <a:ext cx="166355" cy="110426"/>
              </a:xfrm>
              <a:custGeom>
                <a:avLst/>
                <a:gdLst>
                  <a:gd name="connsiteX0" fmla="*/ 0 w 166355"/>
                  <a:gd name="connsiteY0" fmla="*/ 0 h 110426"/>
                  <a:gd name="connsiteX1" fmla="*/ 166356 w 166355"/>
                  <a:gd name="connsiteY1" fmla="*/ 96085 h 110426"/>
                  <a:gd name="connsiteX2" fmla="*/ 166356 w 166355"/>
                  <a:gd name="connsiteY2" fmla="*/ 110426 h 110426"/>
                  <a:gd name="connsiteX3" fmla="*/ 0 w 166355"/>
                  <a:gd name="connsiteY3" fmla="*/ 14341 h 110426"/>
                  <a:gd name="connsiteX4" fmla="*/ 0 w 166355"/>
                  <a:gd name="connsiteY4" fmla="*/ 0 h 110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55" h="110426">
                    <a:moveTo>
                      <a:pt x="0" y="0"/>
                    </a:moveTo>
                    <a:lnTo>
                      <a:pt x="166356" y="96085"/>
                    </a:lnTo>
                    <a:lnTo>
                      <a:pt x="166356" y="110426"/>
                    </a:lnTo>
                    <a:lnTo>
                      <a:pt x="0" y="14341"/>
                    </a:lnTo>
                    <a:lnTo>
                      <a:pt x="0" y="0"/>
                    </a:lnTo>
                    <a:close/>
                  </a:path>
                </a:pathLst>
              </a:custGeom>
              <a:solidFill>
                <a:srgbClr val="4B5356"/>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3" name="Freeform: Shape 702">
                <a:extLst>
                  <a:ext uri="{FF2B5EF4-FFF2-40B4-BE49-F238E27FC236}">
                    <a16:creationId xmlns:a16="http://schemas.microsoft.com/office/drawing/2014/main" id="{04DFD86B-AA12-411A-8EE5-1C50C8ED9F9E}"/>
                  </a:ext>
                </a:extLst>
              </p:cNvPr>
              <p:cNvSpPr/>
              <p:nvPr/>
            </p:nvSpPr>
            <p:spPr>
              <a:xfrm>
                <a:off x="15859721" y="1546547"/>
                <a:ext cx="351355" cy="202925"/>
              </a:xfrm>
              <a:custGeom>
                <a:avLst/>
                <a:gdLst>
                  <a:gd name="connsiteX0" fmla="*/ 351356 w 351355"/>
                  <a:gd name="connsiteY0" fmla="*/ 96085 h 202925"/>
                  <a:gd name="connsiteX1" fmla="*/ 166356 w 351355"/>
                  <a:gd name="connsiteY1" fmla="*/ 202926 h 202925"/>
                  <a:gd name="connsiteX2" fmla="*/ 0 w 351355"/>
                  <a:gd name="connsiteY2" fmla="*/ 106841 h 202925"/>
                  <a:gd name="connsiteX3" fmla="*/ 184999 w 351355"/>
                  <a:gd name="connsiteY3" fmla="*/ 0 h 202925"/>
                  <a:gd name="connsiteX4" fmla="*/ 351356 w 351355"/>
                  <a:gd name="connsiteY4" fmla="*/ 96085 h 20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355" h="202925">
                    <a:moveTo>
                      <a:pt x="351356" y="96085"/>
                    </a:moveTo>
                    <a:lnTo>
                      <a:pt x="166356" y="202926"/>
                    </a:lnTo>
                    <a:lnTo>
                      <a:pt x="0" y="106841"/>
                    </a:lnTo>
                    <a:lnTo>
                      <a:pt x="184999" y="0"/>
                    </a:lnTo>
                    <a:lnTo>
                      <a:pt x="351356" y="96085"/>
                    </a:lnTo>
                    <a:close/>
                  </a:path>
                </a:pathLst>
              </a:custGeom>
              <a:solidFill>
                <a:srgbClr val="CDCDD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4" name="Freeform: Shape 703">
                <a:extLst>
                  <a:ext uri="{FF2B5EF4-FFF2-40B4-BE49-F238E27FC236}">
                    <a16:creationId xmlns:a16="http://schemas.microsoft.com/office/drawing/2014/main" id="{BE299B96-18A5-4183-BDE4-6F3F2F8B8436}"/>
                  </a:ext>
                </a:extLst>
              </p:cNvPr>
              <p:cNvSpPr/>
              <p:nvPr/>
            </p:nvSpPr>
            <p:spPr>
              <a:xfrm>
                <a:off x="16114992" y="1569493"/>
                <a:ext cx="86046" cy="121181"/>
              </a:xfrm>
              <a:custGeom>
                <a:avLst/>
                <a:gdLst>
                  <a:gd name="connsiteX0" fmla="*/ 86046 w 86046"/>
                  <a:gd name="connsiteY0" fmla="*/ 0 h 121181"/>
                  <a:gd name="connsiteX1" fmla="*/ 0 w 86046"/>
                  <a:gd name="connsiteY1" fmla="*/ 49477 h 121181"/>
                  <a:gd name="connsiteX2" fmla="*/ 0 w 86046"/>
                  <a:gd name="connsiteY2" fmla="*/ 121182 h 121181"/>
                  <a:gd name="connsiteX3" fmla="*/ 86046 w 86046"/>
                  <a:gd name="connsiteY3" fmla="*/ 71705 h 121181"/>
                  <a:gd name="connsiteX4" fmla="*/ 86046 w 86046"/>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181">
                    <a:moveTo>
                      <a:pt x="86046" y="0"/>
                    </a:moveTo>
                    <a:lnTo>
                      <a:pt x="0" y="49477"/>
                    </a:lnTo>
                    <a:lnTo>
                      <a:pt x="0" y="121182"/>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5" name="Freeform: Shape 704">
                <a:extLst>
                  <a:ext uri="{FF2B5EF4-FFF2-40B4-BE49-F238E27FC236}">
                    <a16:creationId xmlns:a16="http://schemas.microsoft.com/office/drawing/2014/main" id="{30084D1F-69D5-4041-A441-3154987B3AEB}"/>
                  </a:ext>
                </a:extLst>
              </p:cNvPr>
              <p:cNvSpPr/>
              <p:nvPr/>
            </p:nvSpPr>
            <p:spPr>
              <a:xfrm>
                <a:off x="16040418" y="1575946"/>
                <a:ext cx="74573" cy="114728"/>
              </a:xfrm>
              <a:custGeom>
                <a:avLst/>
                <a:gdLst>
                  <a:gd name="connsiteX0" fmla="*/ 0 w 74573"/>
                  <a:gd name="connsiteY0" fmla="*/ 0 h 114728"/>
                  <a:gd name="connsiteX1" fmla="*/ 74573 w 74573"/>
                  <a:gd name="connsiteY1" fmla="*/ 43023 h 114728"/>
                  <a:gd name="connsiteX2" fmla="*/ 74573 w 74573"/>
                  <a:gd name="connsiteY2" fmla="*/ 78876 h 114728"/>
                  <a:gd name="connsiteX3" fmla="*/ 74573 w 74573"/>
                  <a:gd name="connsiteY3" fmla="*/ 114728 h 114728"/>
                  <a:gd name="connsiteX4" fmla="*/ 0 w 74573"/>
                  <a:gd name="connsiteY4" fmla="*/ 71705 h 114728"/>
                  <a:gd name="connsiteX5" fmla="*/ 0 w 74573"/>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73" h="114728">
                    <a:moveTo>
                      <a:pt x="0" y="0"/>
                    </a:moveTo>
                    <a:lnTo>
                      <a:pt x="74573" y="43023"/>
                    </a:lnTo>
                    <a:lnTo>
                      <a:pt x="74573" y="78876"/>
                    </a:lnTo>
                    <a:lnTo>
                      <a:pt x="74573"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6" name="Freeform: Shape 705">
                <a:extLst>
                  <a:ext uri="{FF2B5EF4-FFF2-40B4-BE49-F238E27FC236}">
                    <a16:creationId xmlns:a16="http://schemas.microsoft.com/office/drawing/2014/main" id="{F257CBD6-B68C-45B1-978C-E24A5A7B843C}"/>
                  </a:ext>
                </a:extLst>
              </p:cNvPr>
              <p:cNvSpPr/>
              <p:nvPr/>
            </p:nvSpPr>
            <p:spPr>
              <a:xfrm>
                <a:off x="16040418" y="1526469"/>
                <a:ext cx="160619" cy="92499"/>
              </a:xfrm>
              <a:custGeom>
                <a:avLst/>
                <a:gdLst>
                  <a:gd name="connsiteX0" fmla="*/ 160620 w 160619"/>
                  <a:gd name="connsiteY0" fmla="*/ 43023 h 92499"/>
                  <a:gd name="connsiteX1" fmla="*/ 74573 w 160619"/>
                  <a:gd name="connsiteY1" fmla="*/ 92500 h 92499"/>
                  <a:gd name="connsiteX2" fmla="*/ 0 w 160619"/>
                  <a:gd name="connsiteY2" fmla="*/ 49477 h 92499"/>
                  <a:gd name="connsiteX3" fmla="*/ 86046 w 160619"/>
                  <a:gd name="connsiteY3" fmla="*/ 0 h 92499"/>
                  <a:gd name="connsiteX4" fmla="*/ 160620 w 160619"/>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2499">
                    <a:moveTo>
                      <a:pt x="160620" y="43023"/>
                    </a:moveTo>
                    <a:lnTo>
                      <a:pt x="74573" y="92500"/>
                    </a:lnTo>
                    <a:lnTo>
                      <a:pt x="0" y="49477"/>
                    </a:lnTo>
                    <a:lnTo>
                      <a:pt x="86046"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7" name="Freeform: Shape 706">
                <a:extLst>
                  <a:ext uri="{FF2B5EF4-FFF2-40B4-BE49-F238E27FC236}">
                    <a16:creationId xmlns:a16="http://schemas.microsoft.com/office/drawing/2014/main" id="{6D0DDBA6-F844-431E-BF7F-F469A9D91FA5}"/>
                  </a:ext>
                </a:extLst>
              </p:cNvPr>
              <p:cNvSpPr/>
              <p:nvPr/>
            </p:nvSpPr>
            <p:spPr>
              <a:xfrm>
                <a:off x="16068383" y="1542245"/>
                <a:ext cx="104689" cy="60232"/>
              </a:xfrm>
              <a:custGeom>
                <a:avLst/>
                <a:gdLst>
                  <a:gd name="connsiteX0" fmla="*/ 18643 w 104689"/>
                  <a:gd name="connsiteY0" fmla="*/ 60232 h 60232"/>
                  <a:gd name="connsiteX1" fmla="*/ 0 w 104689"/>
                  <a:gd name="connsiteY1" fmla="*/ 50194 h 60232"/>
                  <a:gd name="connsiteX2" fmla="*/ 86046 w 104689"/>
                  <a:gd name="connsiteY2" fmla="*/ 0 h 60232"/>
                  <a:gd name="connsiteX3" fmla="*/ 104690 w 104689"/>
                  <a:gd name="connsiteY3" fmla="*/ 10756 h 60232"/>
                  <a:gd name="connsiteX4" fmla="*/ 18643 w 104689"/>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89" h="60232">
                    <a:moveTo>
                      <a:pt x="18643" y="60232"/>
                    </a:moveTo>
                    <a:lnTo>
                      <a:pt x="0" y="50194"/>
                    </a:lnTo>
                    <a:lnTo>
                      <a:pt x="86046" y="0"/>
                    </a:lnTo>
                    <a:lnTo>
                      <a:pt x="104690" y="10756"/>
                    </a:lnTo>
                    <a:lnTo>
                      <a:pt x="18643"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8" name="Freeform: Shape 707">
                <a:extLst>
                  <a:ext uri="{FF2B5EF4-FFF2-40B4-BE49-F238E27FC236}">
                    <a16:creationId xmlns:a16="http://schemas.microsoft.com/office/drawing/2014/main" id="{58B3B70D-25CB-44F5-B16C-62546A4D6518}"/>
                  </a:ext>
                </a:extLst>
              </p:cNvPr>
              <p:cNvSpPr/>
              <p:nvPr/>
            </p:nvSpPr>
            <p:spPr>
              <a:xfrm>
                <a:off x="16068383" y="1592438"/>
                <a:ext cx="18643" cy="26530"/>
              </a:xfrm>
              <a:custGeom>
                <a:avLst/>
                <a:gdLst>
                  <a:gd name="connsiteX0" fmla="*/ 0 w 18643"/>
                  <a:gd name="connsiteY0" fmla="*/ 15775 h 26530"/>
                  <a:gd name="connsiteX1" fmla="*/ 18643 w 18643"/>
                  <a:gd name="connsiteY1" fmla="*/ 26531 h 26530"/>
                  <a:gd name="connsiteX2" fmla="*/ 18643 w 18643"/>
                  <a:gd name="connsiteY2" fmla="*/ 10039 h 26530"/>
                  <a:gd name="connsiteX3" fmla="*/ 0 w 18643"/>
                  <a:gd name="connsiteY3" fmla="*/ 0 h 26530"/>
                  <a:gd name="connsiteX4" fmla="*/ 0 w 18643"/>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3" h="26530">
                    <a:moveTo>
                      <a:pt x="0" y="15775"/>
                    </a:moveTo>
                    <a:lnTo>
                      <a:pt x="18643" y="26531"/>
                    </a:lnTo>
                    <a:lnTo>
                      <a:pt x="18643" y="10039"/>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9" name="Freeform: Shape 708">
                <a:extLst>
                  <a:ext uri="{FF2B5EF4-FFF2-40B4-BE49-F238E27FC236}">
                    <a16:creationId xmlns:a16="http://schemas.microsoft.com/office/drawing/2014/main" id="{83DF62AA-82E6-4370-B4AE-293967E8D379}"/>
                  </a:ext>
                </a:extLst>
              </p:cNvPr>
              <p:cNvSpPr/>
              <p:nvPr/>
            </p:nvSpPr>
            <p:spPr>
              <a:xfrm>
                <a:off x="16033965" y="1448311"/>
                <a:ext cx="86046" cy="121181"/>
              </a:xfrm>
              <a:custGeom>
                <a:avLst/>
                <a:gdLst>
                  <a:gd name="connsiteX0" fmla="*/ 86046 w 86046"/>
                  <a:gd name="connsiteY0" fmla="*/ 0 h 121181"/>
                  <a:gd name="connsiteX1" fmla="*/ 0 w 86046"/>
                  <a:gd name="connsiteY1" fmla="*/ 50194 h 121181"/>
                  <a:gd name="connsiteX2" fmla="*/ 0 w 86046"/>
                  <a:gd name="connsiteY2" fmla="*/ 121182 h 121181"/>
                  <a:gd name="connsiteX3" fmla="*/ 86046 w 86046"/>
                  <a:gd name="connsiteY3" fmla="*/ 71705 h 121181"/>
                  <a:gd name="connsiteX4" fmla="*/ 86046 w 86046"/>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181">
                    <a:moveTo>
                      <a:pt x="86046" y="0"/>
                    </a:moveTo>
                    <a:lnTo>
                      <a:pt x="0" y="50194"/>
                    </a:lnTo>
                    <a:lnTo>
                      <a:pt x="0" y="121182"/>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0" name="Freeform: Shape 709">
                <a:extLst>
                  <a:ext uri="{FF2B5EF4-FFF2-40B4-BE49-F238E27FC236}">
                    <a16:creationId xmlns:a16="http://schemas.microsoft.com/office/drawing/2014/main" id="{FA44A410-D161-405C-8EB5-5FE2E1807AB5}"/>
                  </a:ext>
                </a:extLst>
              </p:cNvPr>
              <p:cNvSpPr/>
              <p:nvPr/>
            </p:nvSpPr>
            <p:spPr>
              <a:xfrm>
                <a:off x="15958674" y="1454764"/>
                <a:ext cx="75290" cy="114728"/>
              </a:xfrm>
              <a:custGeom>
                <a:avLst/>
                <a:gdLst>
                  <a:gd name="connsiteX0" fmla="*/ 0 w 75290"/>
                  <a:gd name="connsiteY0" fmla="*/ 0 h 114728"/>
                  <a:gd name="connsiteX1" fmla="*/ 75290 w 75290"/>
                  <a:gd name="connsiteY1" fmla="*/ 43740 h 114728"/>
                  <a:gd name="connsiteX2" fmla="*/ 75290 w 75290"/>
                  <a:gd name="connsiteY2" fmla="*/ 78876 h 114728"/>
                  <a:gd name="connsiteX3" fmla="*/ 75290 w 75290"/>
                  <a:gd name="connsiteY3" fmla="*/ 114728 h 114728"/>
                  <a:gd name="connsiteX4" fmla="*/ 0 w 75290"/>
                  <a:gd name="connsiteY4" fmla="*/ 71705 h 114728"/>
                  <a:gd name="connsiteX5" fmla="*/ 0 w 75290"/>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90" h="114728">
                    <a:moveTo>
                      <a:pt x="0" y="0"/>
                    </a:moveTo>
                    <a:lnTo>
                      <a:pt x="75290" y="43740"/>
                    </a:lnTo>
                    <a:lnTo>
                      <a:pt x="75290" y="78876"/>
                    </a:lnTo>
                    <a:lnTo>
                      <a:pt x="75290"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1" name="Freeform: Shape 710">
                <a:extLst>
                  <a:ext uri="{FF2B5EF4-FFF2-40B4-BE49-F238E27FC236}">
                    <a16:creationId xmlns:a16="http://schemas.microsoft.com/office/drawing/2014/main" id="{D8938557-81D2-4693-B112-84E72D7AFB9D}"/>
                  </a:ext>
                </a:extLst>
              </p:cNvPr>
              <p:cNvSpPr/>
              <p:nvPr/>
            </p:nvSpPr>
            <p:spPr>
              <a:xfrm>
                <a:off x="15958674" y="1405288"/>
                <a:ext cx="161336" cy="93216"/>
              </a:xfrm>
              <a:custGeom>
                <a:avLst/>
                <a:gdLst>
                  <a:gd name="connsiteX0" fmla="*/ 161337 w 161336"/>
                  <a:gd name="connsiteY0" fmla="*/ 43023 h 93216"/>
                  <a:gd name="connsiteX1" fmla="*/ 75290 w 161336"/>
                  <a:gd name="connsiteY1" fmla="*/ 93217 h 93216"/>
                  <a:gd name="connsiteX2" fmla="*/ 0 w 161336"/>
                  <a:gd name="connsiteY2" fmla="*/ 49477 h 93216"/>
                  <a:gd name="connsiteX3" fmla="*/ 86046 w 161336"/>
                  <a:gd name="connsiteY3" fmla="*/ 0 h 93216"/>
                  <a:gd name="connsiteX4" fmla="*/ 161337 w 161336"/>
                  <a:gd name="connsiteY4" fmla="*/ 43023 h 9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36" h="93216">
                    <a:moveTo>
                      <a:pt x="161337" y="43023"/>
                    </a:moveTo>
                    <a:lnTo>
                      <a:pt x="75290" y="93217"/>
                    </a:lnTo>
                    <a:lnTo>
                      <a:pt x="0" y="49477"/>
                    </a:lnTo>
                    <a:lnTo>
                      <a:pt x="86046" y="0"/>
                    </a:lnTo>
                    <a:lnTo>
                      <a:pt x="161337"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2" name="Freeform: Shape 711">
                <a:extLst>
                  <a:ext uri="{FF2B5EF4-FFF2-40B4-BE49-F238E27FC236}">
                    <a16:creationId xmlns:a16="http://schemas.microsoft.com/office/drawing/2014/main" id="{382AD049-6D1E-43F5-9822-CD6DAA5893F0}"/>
                  </a:ext>
                </a:extLst>
              </p:cNvPr>
              <p:cNvSpPr/>
              <p:nvPr/>
            </p:nvSpPr>
            <p:spPr>
              <a:xfrm>
                <a:off x="15987357" y="1421780"/>
                <a:ext cx="103972" cy="60232"/>
              </a:xfrm>
              <a:custGeom>
                <a:avLst/>
                <a:gdLst>
                  <a:gd name="connsiteX0" fmla="*/ 17926 w 103972"/>
                  <a:gd name="connsiteY0" fmla="*/ 60232 h 60232"/>
                  <a:gd name="connsiteX1" fmla="*/ 0 w 103972"/>
                  <a:gd name="connsiteY1" fmla="*/ 49477 h 60232"/>
                  <a:gd name="connsiteX2" fmla="*/ 86046 w 103972"/>
                  <a:gd name="connsiteY2" fmla="*/ 0 h 60232"/>
                  <a:gd name="connsiteX3" fmla="*/ 103973 w 103972"/>
                  <a:gd name="connsiteY3" fmla="*/ 10756 h 60232"/>
                  <a:gd name="connsiteX4" fmla="*/ 17926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7926" y="60232"/>
                    </a:moveTo>
                    <a:lnTo>
                      <a:pt x="0" y="49477"/>
                    </a:lnTo>
                    <a:lnTo>
                      <a:pt x="86046" y="0"/>
                    </a:lnTo>
                    <a:lnTo>
                      <a:pt x="103973" y="10756"/>
                    </a:lnTo>
                    <a:lnTo>
                      <a:pt x="17926"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3" name="Freeform: Shape 712">
                <a:extLst>
                  <a:ext uri="{FF2B5EF4-FFF2-40B4-BE49-F238E27FC236}">
                    <a16:creationId xmlns:a16="http://schemas.microsoft.com/office/drawing/2014/main" id="{A1978AF4-AB17-41AB-9276-5C1E69BD3849}"/>
                  </a:ext>
                </a:extLst>
              </p:cNvPr>
              <p:cNvSpPr/>
              <p:nvPr/>
            </p:nvSpPr>
            <p:spPr>
              <a:xfrm>
                <a:off x="15987357" y="1471256"/>
                <a:ext cx="17926" cy="26530"/>
              </a:xfrm>
              <a:custGeom>
                <a:avLst/>
                <a:gdLst>
                  <a:gd name="connsiteX0" fmla="*/ 0 w 17926"/>
                  <a:gd name="connsiteY0" fmla="*/ 15775 h 26530"/>
                  <a:gd name="connsiteX1" fmla="*/ 17926 w 17926"/>
                  <a:gd name="connsiteY1" fmla="*/ 26531 h 26530"/>
                  <a:gd name="connsiteX2" fmla="*/ 17926 w 17926"/>
                  <a:gd name="connsiteY2" fmla="*/ 10756 h 26530"/>
                  <a:gd name="connsiteX3" fmla="*/ 0 w 17926"/>
                  <a:gd name="connsiteY3" fmla="*/ 0 h 26530"/>
                  <a:gd name="connsiteX4" fmla="*/ 0 w 17926"/>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6530">
                    <a:moveTo>
                      <a:pt x="0" y="15775"/>
                    </a:moveTo>
                    <a:lnTo>
                      <a:pt x="17926" y="26531"/>
                    </a:lnTo>
                    <a:lnTo>
                      <a:pt x="17926" y="10756"/>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4" name="Freeform: Shape 713">
                <a:extLst>
                  <a:ext uri="{FF2B5EF4-FFF2-40B4-BE49-F238E27FC236}">
                    <a16:creationId xmlns:a16="http://schemas.microsoft.com/office/drawing/2014/main" id="{0528F202-39F0-40A2-A3F5-C690ACB89CDF}"/>
                  </a:ext>
                </a:extLst>
              </p:cNvPr>
              <p:cNvSpPr/>
              <p:nvPr/>
            </p:nvSpPr>
            <p:spPr>
              <a:xfrm>
                <a:off x="16112841" y="1493485"/>
                <a:ext cx="86046" cy="121898"/>
              </a:xfrm>
              <a:custGeom>
                <a:avLst/>
                <a:gdLst>
                  <a:gd name="connsiteX0" fmla="*/ 86046 w 86046"/>
                  <a:gd name="connsiteY0" fmla="*/ 0 h 121898"/>
                  <a:gd name="connsiteX1" fmla="*/ 0 w 86046"/>
                  <a:gd name="connsiteY1" fmla="*/ 50194 h 121898"/>
                  <a:gd name="connsiteX2" fmla="*/ 0 w 86046"/>
                  <a:gd name="connsiteY2" fmla="*/ 121899 h 121898"/>
                  <a:gd name="connsiteX3" fmla="*/ 86046 w 86046"/>
                  <a:gd name="connsiteY3" fmla="*/ 71705 h 121898"/>
                  <a:gd name="connsiteX4" fmla="*/ 86046 w 86046"/>
                  <a:gd name="connsiteY4" fmla="*/ 0 h 121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898">
                    <a:moveTo>
                      <a:pt x="86046" y="0"/>
                    </a:moveTo>
                    <a:lnTo>
                      <a:pt x="0" y="50194"/>
                    </a:lnTo>
                    <a:lnTo>
                      <a:pt x="0" y="121899"/>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5" name="Freeform: Shape 714">
                <a:extLst>
                  <a:ext uri="{FF2B5EF4-FFF2-40B4-BE49-F238E27FC236}">
                    <a16:creationId xmlns:a16="http://schemas.microsoft.com/office/drawing/2014/main" id="{F658DF2B-3CF7-4D0D-A01F-F5075FC4ED0F}"/>
                  </a:ext>
                </a:extLst>
              </p:cNvPr>
              <p:cNvSpPr/>
              <p:nvPr/>
            </p:nvSpPr>
            <p:spPr>
              <a:xfrm>
                <a:off x="16037550" y="1499939"/>
                <a:ext cx="75290" cy="115445"/>
              </a:xfrm>
              <a:custGeom>
                <a:avLst/>
                <a:gdLst>
                  <a:gd name="connsiteX0" fmla="*/ 0 w 75290"/>
                  <a:gd name="connsiteY0" fmla="*/ 0 h 115445"/>
                  <a:gd name="connsiteX1" fmla="*/ 75290 w 75290"/>
                  <a:gd name="connsiteY1" fmla="*/ 43740 h 115445"/>
                  <a:gd name="connsiteX2" fmla="*/ 75290 w 75290"/>
                  <a:gd name="connsiteY2" fmla="*/ 79593 h 115445"/>
                  <a:gd name="connsiteX3" fmla="*/ 75290 w 75290"/>
                  <a:gd name="connsiteY3" fmla="*/ 115445 h 115445"/>
                  <a:gd name="connsiteX4" fmla="*/ 0 w 75290"/>
                  <a:gd name="connsiteY4" fmla="*/ 71705 h 115445"/>
                  <a:gd name="connsiteX5" fmla="*/ 0 w 75290"/>
                  <a:gd name="connsiteY5" fmla="*/ 0 h 115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90" h="115445">
                    <a:moveTo>
                      <a:pt x="0" y="0"/>
                    </a:moveTo>
                    <a:lnTo>
                      <a:pt x="75290" y="43740"/>
                    </a:lnTo>
                    <a:lnTo>
                      <a:pt x="75290" y="79593"/>
                    </a:lnTo>
                    <a:lnTo>
                      <a:pt x="75290" y="115445"/>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6" name="Freeform: Shape 715">
                <a:extLst>
                  <a:ext uri="{FF2B5EF4-FFF2-40B4-BE49-F238E27FC236}">
                    <a16:creationId xmlns:a16="http://schemas.microsoft.com/office/drawing/2014/main" id="{4EEA9FE4-8D50-4331-99FF-5CF912F6D8CC}"/>
                  </a:ext>
                </a:extLst>
              </p:cNvPr>
              <p:cNvSpPr/>
              <p:nvPr/>
            </p:nvSpPr>
            <p:spPr>
              <a:xfrm>
                <a:off x="16037550" y="1450462"/>
                <a:ext cx="161336" cy="93216"/>
              </a:xfrm>
              <a:custGeom>
                <a:avLst/>
                <a:gdLst>
                  <a:gd name="connsiteX0" fmla="*/ 161337 w 161336"/>
                  <a:gd name="connsiteY0" fmla="*/ 43023 h 93216"/>
                  <a:gd name="connsiteX1" fmla="*/ 75290 w 161336"/>
                  <a:gd name="connsiteY1" fmla="*/ 93217 h 93216"/>
                  <a:gd name="connsiteX2" fmla="*/ 0 w 161336"/>
                  <a:gd name="connsiteY2" fmla="*/ 49477 h 93216"/>
                  <a:gd name="connsiteX3" fmla="*/ 86046 w 161336"/>
                  <a:gd name="connsiteY3" fmla="*/ 0 h 93216"/>
                  <a:gd name="connsiteX4" fmla="*/ 161337 w 161336"/>
                  <a:gd name="connsiteY4" fmla="*/ 43023 h 9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36" h="93216">
                    <a:moveTo>
                      <a:pt x="161337" y="43023"/>
                    </a:moveTo>
                    <a:lnTo>
                      <a:pt x="75290" y="93217"/>
                    </a:lnTo>
                    <a:lnTo>
                      <a:pt x="0" y="49477"/>
                    </a:lnTo>
                    <a:lnTo>
                      <a:pt x="86046" y="0"/>
                    </a:lnTo>
                    <a:lnTo>
                      <a:pt x="161337"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7" name="Freeform: Shape 716">
                <a:extLst>
                  <a:ext uri="{FF2B5EF4-FFF2-40B4-BE49-F238E27FC236}">
                    <a16:creationId xmlns:a16="http://schemas.microsoft.com/office/drawing/2014/main" id="{DA9F6C44-5C33-451B-A227-6AD77C4BCA77}"/>
                  </a:ext>
                </a:extLst>
              </p:cNvPr>
              <p:cNvSpPr/>
              <p:nvPr/>
            </p:nvSpPr>
            <p:spPr>
              <a:xfrm>
                <a:off x="16066232" y="1466954"/>
                <a:ext cx="103972" cy="60232"/>
              </a:xfrm>
              <a:custGeom>
                <a:avLst/>
                <a:gdLst>
                  <a:gd name="connsiteX0" fmla="*/ 17926 w 103972"/>
                  <a:gd name="connsiteY0" fmla="*/ 60232 h 60232"/>
                  <a:gd name="connsiteX1" fmla="*/ 0 w 103972"/>
                  <a:gd name="connsiteY1" fmla="*/ 49477 h 60232"/>
                  <a:gd name="connsiteX2" fmla="*/ 86046 w 103972"/>
                  <a:gd name="connsiteY2" fmla="*/ 0 h 60232"/>
                  <a:gd name="connsiteX3" fmla="*/ 103973 w 103972"/>
                  <a:gd name="connsiteY3" fmla="*/ 10756 h 60232"/>
                  <a:gd name="connsiteX4" fmla="*/ 17926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7926" y="60232"/>
                    </a:moveTo>
                    <a:lnTo>
                      <a:pt x="0" y="49477"/>
                    </a:lnTo>
                    <a:lnTo>
                      <a:pt x="86046" y="0"/>
                    </a:lnTo>
                    <a:lnTo>
                      <a:pt x="103973" y="10756"/>
                    </a:lnTo>
                    <a:lnTo>
                      <a:pt x="17926"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8" name="Freeform: Shape 717">
                <a:extLst>
                  <a:ext uri="{FF2B5EF4-FFF2-40B4-BE49-F238E27FC236}">
                    <a16:creationId xmlns:a16="http://schemas.microsoft.com/office/drawing/2014/main" id="{FE7606E0-CF27-4875-A32D-E3D60F8F5851}"/>
                  </a:ext>
                </a:extLst>
              </p:cNvPr>
              <p:cNvSpPr/>
              <p:nvPr/>
            </p:nvSpPr>
            <p:spPr>
              <a:xfrm>
                <a:off x="16066232" y="1516431"/>
                <a:ext cx="17926" cy="26530"/>
              </a:xfrm>
              <a:custGeom>
                <a:avLst/>
                <a:gdLst>
                  <a:gd name="connsiteX0" fmla="*/ 0 w 17926"/>
                  <a:gd name="connsiteY0" fmla="*/ 16492 h 26530"/>
                  <a:gd name="connsiteX1" fmla="*/ 17926 w 17926"/>
                  <a:gd name="connsiteY1" fmla="*/ 26531 h 26530"/>
                  <a:gd name="connsiteX2" fmla="*/ 17926 w 17926"/>
                  <a:gd name="connsiteY2" fmla="*/ 10756 h 26530"/>
                  <a:gd name="connsiteX3" fmla="*/ 0 w 17926"/>
                  <a:gd name="connsiteY3" fmla="*/ 0 h 26530"/>
                  <a:gd name="connsiteX4" fmla="*/ 0 w 17926"/>
                  <a:gd name="connsiteY4" fmla="*/ 16492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6530">
                    <a:moveTo>
                      <a:pt x="0" y="16492"/>
                    </a:moveTo>
                    <a:lnTo>
                      <a:pt x="17926" y="26531"/>
                    </a:lnTo>
                    <a:lnTo>
                      <a:pt x="17926" y="10756"/>
                    </a:lnTo>
                    <a:lnTo>
                      <a:pt x="0" y="0"/>
                    </a:lnTo>
                    <a:lnTo>
                      <a:pt x="0" y="16492"/>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9" name="Freeform: Shape 718">
                <a:extLst>
                  <a:ext uri="{FF2B5EF4-FFF2-40B4-BE49-F238E27FC236}">
                    <a16:creationId xmlns:a16="http://schemas.microsoft.com/office/drawing/2014/main" id="{7FE27032-2F05-4190-8B69-A87B0B5DE446}"/>
                  </a:ext>
                </a:extLst>
              </p:cNvPr>
              <p:cNvSpPr/>
              <p:nvPr/>
            </p:nvSpPr>
            <p:spPr>
              <a:xfrm>
                <a:off x="15947202" y="1573795"/>
                <a:ext cx="86046" cy="121181"/>
              </a:xfrm>
              <a:custGeom>
                <a:avLst/>
                <a:gdLst>
                  <a:gd name="connsiteX0" fmla="*/ 86046 w 86046"/>
                  <a:gd name="connsiteY0" fmla="*/ 0 h 121181"/>
                  <a:gd name="connsiteX1" fmla="*/ 0 w 86046"/>
                  <a:gd name="connsiteY1" fmla="*/ 49477 h 121181"/>
                  <a:gd name="connsiteX2" fmla="*/ 0 w 86046"/>
                  <a:gd name="connsiteY2" fmla="*/ 121182 h 121181"/>
                  <a:gd name="connsiteX3" fmla="*/ 86046 w 86046"/>
                  <a:gd name="connsiteY3" fmla="*/ 71705 h 121181"/>
                  <a:gd name="connsiteX4" fmla="*/ 86046 w 86046"/>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181">
                    <a:moveTo>
                      <a:pt x="86046" y="0"/>
                    </a:moveTo>
                    <a:lnTo>
                      <a:pt x="0" y="49477"/>
                    </a:lnTo>
                    <a:lnTo>
                      <a:pt x="0" y="121182"/>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0" name="Freeform: Shape 719">
                <a:extLst>
                  <a:ext uri="{FF2B5EF4-FFF2-40B4-BE49-F238E27FC236}">
                    <a16:creationId xmlns:a16="http://schemas.microsoft.com/office/drawing/2014/main" id="{29778D79-C5F8-45FE-922C-15996FEFEDF2}"/>
                  </a:ext>
                </a:extLst>
              </p:cNvPr>
              <p:cNvSpPr/>
              <p:nvPr/>
            </p:nvSpPr>
            <p:spPr>
              <a:xfrm>
                <a:off x="15872628" y="1580248"/>
                <a:ext cx="74573" cy="114728"/>
              </a:xfrm>
              <a:custGeom>
                <a:avLst/>
                <a:gdLst>
                  <a:gd name="connsiteX0" fmla="*/ 0 w 74573"/>
                  <a:gd name="connsiteY0" fmla="*/ 0 h 114728"/>
                  <a:gd name="connsiteX1" fmla="*/ 74573 w 74573"/>
                  <a:gd name="connsiteY1" fmla="*/ 43023 h 114728"/>
                  <a:gd name="connsiteX2" fmla="*/ 74573 w 74573"/>
                  <a:gd name="connsiteY2" fmla="*/ 78876 h 114728"/>
                  <a:gd name="connsiteX3" fmla="*/ 74573 w 74573"/>
                  <a:gd name="connsiteY3" fmla="*/ 114728 h 114728"/>
                  <a:gd name="connsiteX4" fmla="*/ 0 w 74573"/>
                  <a:gd name="connsiteY4" fmla="*/ 71705 h 114728"/>
                  <a:gd name="connsiteX5" fmla="*/ 0 w 74573"/>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73" h="114728">
                    <a:moveTo>
                      <a:pt x="0" y="0"/>
                    </a:moveTo>
                    <a:lnTo>
                      <a:pt x="74573" y="43023"/>
                    </a:lnTo>
                    <a:lnTo>
                      <a:pt x="74573" y="78876"/>
                    </a:lnTo>
                    <a:lnTo>
                      <a:pt x="74573"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1" name="Freeform: Shape 720">
                <a:extLst>
                  <a:ext uri="{FF2B5EF4-FFF2-40B4-BE49-F238E27FC236}">
                    <a16:creationId xmlns:a16="http://schemas.microsoft.com/office/drawing/2014/main" id="{6C461894-4EEA-4F27-A9C3-2EAF6907AD12}"/>
                  </a:ext>
                </a:extLst>
              </p:cNvPr>
              <p:cNvSpPr/>
              <p:nvPr/>
            </p:nvSpPr>
            <p:spPr>
              <a:xfrm>
                <a:off x="15872628" y="1530772"/>
                <a:ext cx="160619" cy="92499"/>
              </a:xfrm>
              <a:custGeom>
                <a:avLst/>
                <a:gdLst>
                  <a:gd name="connsiteX0" fmla="*/ 160620 w 160619"/>
                  <a:gd name="connsiteY0" fmla="*/ 43023 h 92499"/>
                  <a:gd name="connsiteX1" fmla="*/ 74573 w 160619"/>
                  <a:gd name="connsiteY1" fmla="*/ 92500 h 92499"/>
                  <a:gd name="connsiteX2" fmla="*/ 0 w 160619"/>
                  <a:gd name="connsiteY2" fmla="*/ 49477 h 92499"/>
                  <a:gd name="connsiteX3" fmla="*/ 86046 w 160619"/>
                  <a:gd name="connsiteY3" fmla="*/ 0 h 92499"/>
                  <a:gd name="connsiteX4" fmla="*/ 160620 w 160619"/>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2499">
                    <a:moveTo>
                      <a:pt x="160620" y="43023"/>
                    </a:moveTo>
                    <a:lnTo>
                      <a:pt x="74573" y="92500"/>
                    </a:lnTo>
                    <a:lnTo>
                      <a:pt x="0" y="49477"/>
                    </a:lnTo>
                    <a:lnTo>
                      <a:pt x="86046"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2" name="Freeform: Shape 721">
                <a:extLst>
                  <a:ext uri="{FF2B5EF4-FFF2-40B4-BE49-F238E27FC236}">
                    <a16:creationId xmlns:a16="http://schemas.microsoft.com/office/drawing/2014/main" id="{98673BEB-743E-494D-A470-F20BC1C4F9F3}"/>
                  </a:ext>
                </a:extLst>
              </p:cNvPr>
              <p:cNvSpPr/>
              <p:nvPr/>
            </p:nvSpPr>
            <p:spPr>
              <a:xfrm>
                <a:off x="15900593" y="1547264"/>
                <a:ext cx="104689" cy="60232"/>
              </a:xfrm>
              <a:custGeom>
                <a:avLst/>
                <a:gdLst>
                  <a:gd name="connsiteX0" fmla="*/ 18643 w 104689"/>
                  <a:gd name="connsiteY0" fmla="*/ 60232 h 60232"/>
                  <a:gd name="connsiteX1" fmla="*/ 0 w 104689"/>
                  <a:gd name="connsiteY1" fmla="*/ 49477 h 60232"/>
                  <a:gd name="connsiteX2" fmla="*/ 86046 w 104689"/>
                  <a:gd name="connsiteY2" fmla="*/ 0 h 60232"/>
                  <a:gd name="connsiteX3" fmla="*/ 104690 w 104689"/>
                  <a:gd name="connsiteY3" fmla="*/ 10039 h 60232"/>
                  <a:gd name="connsiteX4" fmla="*/ 18643 w 104689"/>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89" h="60232">
                    <a:moveTo>
                      <a:pt x="18643" y="60232"/>
                    </a:moveTo>
                    <a:lnTo>
                      <a:pt x="0" y="49477"/>
                    </a:lnTo>
                    <a:lnTo>
                      <a:pt x="86046" y="0"/>
                    </a:lnTo>
                    <a:lnTo>
                      <a:pt x="104690" y="10039"/>
                    </a:lnTo>
                    <a:lnTo>
                      <a:pt x="18643"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3" name="Freeform: Shape 722">
                <a:extLst>
                  <a:ext uri="{FF2B5EF4-FFF2-40B4-BE49-F238E27FC236}">
                    <a16:creationId xmlns:a16="http://schemas.microsoft.com/office/drawing/2014/main" id="{66BF5873-8110-41C6-82B7-AB3371678558}"/>
                  </a:ext>
                </a:extLst>
              </p:cNvPr>
              <p:cNvSpPr/>
              <p:nvPr/>
            </p:nvSpPr>
            <p:spPr>
              <a:xfrm>
                <a:off x="15900593" y="1596741"/>
                <a:ext cx="18643" cy="26530"/>
              </a:xfrm>
              <a:custGeom>
                <a:avLst/>
                <a:gdLst>
                  <a:gd name="connsiteX0" fmla="*/ 0 w 18643"/>
                  <a:gd name="connsiteY0" fmla="*/ 15775 h 26530"/>
                  <a:gd name="connsiteX1" fmla="*/ 18643 w 18643"/>
                  <a:gd name="connsiteY1" fmla="*/ 26531 h 26530"/>
                  <a:gd name="connsiteX2" fmla="*/ 18643 w 18643"/>
                  <a:gd name="connsiteY2" fmla="*/ 10756 h 26530"/>
                  <a:gd name="connsiteX3" fmla="*/ 0 w 18643"/>
                  <a:gd name="connsiteY3" fmla="*/ 0 h 26530"/>
                  <a:gd name="connsiteX4" fmla="*/ 0 w 18643"/>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3" h="26530">
                    <a:moveTo>
                      <a:pt x="0" y="15775"/>
                    </a:moveTo>
                    <a:lnTo>
                      <a:pt x="18643" y="26531"/>
                    </a:lnTo>
                    <a:lnTo>
                      <a:pt x="18643" y="10756"/>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4" name="Freeform: Shape 723">
                <a:extLst>
                  <a:ext uri="{FF2B5EF4-FFF2-40B4-BE49-F238E27FC236}">
                    <a16:creationId xmlns:a16="http://schemas.microsoft.com/office/drawing/2014/main" id="{FA76EA2C-67F6-438E-B58F-888BF5ECD01A}"/>
                  </a:ext>
                </a:extLst>
              </p:cNvPr>
              <p:cNvSpPr/>
              <p:nvPr/>
            </p:nvSpPr>
            <p:spPr>
              <a:xfrm>
                <a:off x="16024643" y="1619686"/>
                <a:ext cx="85329" cy="121181"/>
              </a:xfrm>
              <a:custGeom>
                <a:avLst/>
                <a:gdLst>
                  <a:gd name="connsiteX0" fmla="*/ 85329 w 85329"/>
                  <a:gd name="connsiteY0" fmla="*/ 0 h 121181"/>
                  <a:gd name="connsiteX1" fmla="*/ 0 w 85329"/>
                  <a:gd name="connsiteY1" fmla="*/ 49477 h 121181"/>
                  <a:gd name="connsiteX2" fmla="*/ 0 w 85329"/>
                  <a:gd name="connsiteY2" fmla="*/ 121182 h 121181"/>
                  <a:gd name="connsiteX3" fmla="*/ 85329 w 85329"/>
                  <a:gd name="connsiteY3" fmla="*/ 71705 h 121181"/>
                  <a:gd name="connsiteX4" fmla="*/ 85329 w 85329"/>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29" h="121181">
                    <a:moveTo>
                      <a:pt x="85329" y="0"/>
                    </a:moveTo>
                    <a:lnTo>
                      <a:pt x="0" y="49477"/>
                    </a:lnTo>
                    <a:lnTo>
                      <a:pt x="0" y="121182"/>
                    </a:lnTo>
                    <a:lnTo>
                      <a:pt x="85329" y="71705"/>
                    </a:lnTo>
                    <a:lnTo>
                      <a:pt x="85329"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5" name="Freeform: Shape 724">
                <a:extLst>
                  <a:ext uri="{FF2B5EF4-FFF2-40B4-BE49-F238E27FC236}">
                    <a16:creationId xmlns:a16="http://schemas.microsoft.com/office/drawing/2014/main" id="{88934D3F-569F-408D-AF5B-6C7734CD4CB3}"/>
                  </a:ext>
                </a:extLst>
              </p:cNvPr>
              <p:cNvSpPr/>
              <p:nvPr/>
            </p:nvSpPr>
            <p:spPr>
              <a:xfrm>
                <a:off x="15949353" y="1626140"/>
                <a:ext cx="75290" cy="114728"/>
              </a:xfrm>
              <a:custGeom>
                <a:avLst/>
                <a:gdLst>
                  <a:gd name="connsiteX0" fmla="*/ 0 w 75290"/>
                  <a:gd name="connsiteY0" fmla="*/ 0 h 114728"/>
                  <a:gd name="connsiteX1" fmla="*/ 75290 w 75290"/>
                  <a:gd name="connsiteY1" fmla="*/ 43023 h 114728"/>
                  <a:gd name="connsiteX2" fmla="*/ 75290 w 75290"/>
                  <a:gd name="connsiteY2" fmla="*/ 78876 h 114728"/>
                  <a:gd name="connsiteX3" fmla="*/ 75290 w 75290"/>
                  <a:gd name="connsiteY3" fmla="*/ 114728 h 114728"/>
                  <a:gd name="connsiteX4" fmla="*/ 0 w 75290"/>
                  <a:gd name="connsiteY4" fmla="*/ 71705 h 114728"/>
                  <a:gd name="connsiteX5" fmla="*/ 0 w 75290"/>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90" h="114728">
                    <a:moveTo>
                      <a:pt x="0" y="0"/>
                    </a:moveTo>
                    <a:lnTo>
                      <a:pt x="75290" y="43023"/>
                    </a:lnTo>
                    <a:lnTo>
                      <a:pt x="75290" y="78876"/>
                    </a:lnTo>
                    <a:lnTo>
                      <a:pt x="75290"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6" name="Freeform: Shape 725">
                <a:extLst>
                  <a:ext uri="{FF2B5EF4-FFF2-40B4-BE49-F238E27FC236}">
                    <a16:creationId xmlns:a16="http://schemas.microsoft.com/office/drawing/2014/main" id="{8F149A39-DCDD-4C71-AAB5-05581974C578}"/>
                  </a:ext>
                </a:extLst>
              </p:cNvPr>
              <p:cNvSpPr/>
              <p:nvPr/>
            </p:nvSpPr>
            <p:spPr>
              <a:xfrm>
                <a:off x="15949353" y="1576663"/>
                <a:ext cx="160619" cy="92499"/>
              </a:xfrm>
              <a:custGeom>
                <a:avLst/>
                <a:gdLst>
                  <a:gd name="connsiteX0" fmla="*/ 160620 w 160619"/>
                  <a:gd name="connsiteY0" fmla="*/ 43023 h 92499"/>
                  <a:gd name="connsiteX1" fmla="*/ 75290 w 160619"/>
                  <a:gd name="connsiteY1" fmla="*/ 92500 h 92499"/>
                  <a:gd name="connsiteX2" fmla="*/ 0 w 160619"/>
                  <a:gd name="connsiteY2" fmla="*/ 49477 h 92499"/>
                  <a:gd name="connsiteX3" fmla="*/ 86046 w 160619"/>
                  <a:gd name="connsiteY3" fmla="*/ 0 h 92499"/>
                  <a:gd name="connsiteX4" fmla="*/ 160620 w 160619"/>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2499">
                    <a:moveTo>
                      <a:pt x="160620" y="43023"/>
                    </a:moveTo>
                    <a:lnTo>
                      <a:pt x="75290" y="92500"/>
                    </a:lnTo>
                    <a:lnTo>
                      <a:pt x="0" y="49477"/>
                    </a:lnTo>
                    <a:lnTo>
                      <a:pt x="86046"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7" name="Freeform: Shape 726">
                <a:extLst>
                  <a:ext uri="{FF2B5EF4-FFF2-40B4-BE49-F238E27FC236}">
                    <a16:creationId xmlns:a16="http://schemas.microsoft.com/office/drawing/2014/main" id="{F22AF868-4B47-4453-B863-A9F48062FD01}"/>
                  </a:ext>
                </a:extLst>
              </p:cNvPr>
              <p:cNvSpPr/>
              <p:nvPr/>
            </p:nvSpPr>
            <p:spPr>
              <a:xfrm>
                <a:off x="15978035" y="1593155"/>
                <a:ext cx="103972" cy="60232"/>
              </a:xfrm>
              <a:custGeom>
                <a:avLst/>
                <a:gdLst>
                  <a:gd name="connsiteX0" fmla="*/ 17926 w 103972"/>
                  <a:gd name="connsiteY0" fmla="*/ 60232 h 60232"/>
                  <a:gd name="connsiteX1" fmla="*/ 0 w 103972"/>
                  <a:gd name="connsiteY1" fmla="*/ 49477 h 60232"/>
                  <a:gd name="connsiteX2" fmla="*/ 85329 w 103972"/>
                  <a:gd name="connsiteY2" fmla="*/ 0 h 60232"/>
                  <a:gd name="connsiteX3" fmla="*/ 103973 w 103972"/>
                  <a:gd name="connsiteY3" fmla="*/ 10039 h 60232"/>
                  <a:gd name="connsiteX4" fmla="*/ 17926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7926" y="60232"/>
                    </a:moveTo>
                    <a:lnTo>
                      <a:pt x="0" y="49477"/>
                    </a:lnTo>
                    <a:lnTo>
                      <a:pt x="85329" y="0"/>
                    </a:lnTo>
                    <a:lnTo>
                      <a:pt x="103973" y="10039"/>
                    </a:lnTo>
                    <a:lnTo>
                      <a:pt x="17926"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8" name="Freeform: Shape 727">
                <a:extLst>
                  <a:ext uri="{FF2B5EF4-FFF2-40B4-BE49-F238E27FC236}">
                    <a16:creationId xmlns:a16="http://schemas.microsoft.com/office/drawing/2014/main" id="{4D0DAD7A-F66B-42DD-BBFD-82D75318D46F}"/>
                  </a:ext>
                </a:extLst>
              </p:cNvPr>
              <p:cNvSpPr/>
              <p:nvPr/>
            </p:nvSpPr>
            <p:spPr>
              <a:xfrm>
                <a:off x="15978035" y="1642632"/>
                <a:ext cx="17926" cy="26530"/>
              </a:xfrm>
              <a:custGeom>
                <a:avLst/>
                <a:gdLst>
                  <a:gd name="connsiteX0" fmla="*/ 0 w 17926"/>
                  <a:gd name="connsiteY0" fmla="*/ 15775 h 26530"/>
                  <a:gd name="connsiteX1" fmla="*/ 17926 w 17926"/>
                  <a:gd name="connsiteY1" fmla="*/ 26531 h 26530"/>
                  <a:gd name="connsiteX2" fmla="*/ 17926 w 17926"/>
                  <a:gd name="connsiteY2" fmla="*/ 10756 h 26530"/>
                  <a:gd name="connsiteX3" fmla="*/ 0 w 17926"/>
                  <a:gd name="connsiteY3" fmla="*/ 0 h 26530"/>
                  <a:gd name="connsiteX4" fmla="*/ 0 w 17926"/>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6530">
                    <a:moveTo>
                      <a:pt x="0" y="15775"/>
                    </a:moveTo>
                    <a:lnTo>
                      <a:pt x="17926" y="26531"/>
                    </a:lnTo>
                    <a:lnTo>
                      <a:pt x="17926" y="10756"/>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9" name="Freeform: Shape 728">
                <a:extLst>
                  <a:ext uri="{FF2B5EF4-FFF2-40B4-BE49-F238E27FC236}">
                    <a16:creationId xmlns:a16="http://schemas.microsoft.com/office/drawing/2014/main" id="{B13F5E45-A3F5-4DC9-B984-DCA1B346D1E9}"/>
                  </a:ext>
                </a:extLst>
              </p:cNvPr>
              <p:cNvSpPr/>
              <p:nvPr/>
            </p:nvSpPr>
            <p:spPr>
              <a:xfrm>
                <a:off x="15946484" y="1499221"/>
                <a:ext cx="85329" cy="121181"/>
              </a:xfrm>
              <a:custGeom>
                <a:avLst/>
                <a:gdLst>
                  <a:gd name="connsiteX0" fmla="*/ 85329 w 85329"/>
                  <a:gd name="connsiteY0" fmla="*/ 0 h 121181"/>
                  <a:gd name="connsiteX1" fmla="*/ 0 w 85329"/>
                  <a:gd name="connsiteY1" fmla="*/ 49477 h 121181"/>
                  <a:gd name="connsiteX2" fmla="*/ 0 w 85329"/>
                  <a:gd name="connsiteY2" fmla="*/ 121182 h 121181"/>
                  <a:gd name="connsiteX3" fmla="*/ 85329 w 85329"/>
                  <a:gd name="connsiteY3" fmla="*/ 71705 h 121181"/>
                  <a:gd name="connsiteX4" fmla="*/ 85329 w 85329"/>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29" h="121181">
                    <a:moveTo>
                      <a:pt x="85329" y="0"/>
                    </a:moveTo>
                    <a:lnTo>
                      <a:pt x="0" y="49477"/>
                    </a:lnTo>
                    <a:lnTo>
                      <a:pt x="0" y="121182"/>
                    </a:lnTo>
                    <a:lnTo>
                      <a:pt x="85329" y="71705"/>
                    </a:lnTo>
                    <a:lnTo>
                      <a:pt x="85329"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0" name="Freeform: Shape 729">
                <a:extLst>
                  <a:ext uri="{FF2B5EF4-FFF2-40B4-BE49-F238E27FC236}">
                    <a16:creationId xmlns:a16="http://schemas.microsoft.com/office/drawing/2014/main" id="{2C9960DD-6842-4E32-BBE0-631155A6A8C5}"/>
                  </a:ext>
                </a:extLst>
              </p:cNvPr>
              <p:cNvSpPr/>
              <p:nvPr/>
            </p:nvSpPr>
            <p:spPr>
              <a:xfrm>
                <a:off x="15871194" y="1505675"/>
                <a:ext cx="75290" cy="114728"/>
              </a:xfrm>
              <a:custGeom>
                <a:avLst/>
                <a:gdLst>
                  <a:gd name="connsiteX0" fmla="*/ 0 w 75290"/>
                  <a:gd name="connsiteY0" fmla="*/ 0 h 114728"/>
                  <a:gd name="connsiteX1" fmla="*/ 75290 w 75290"/>
                  <a:gd name="connsiteY1" fmla="*/ 43023 h 114728"/>
                  <a:gd name="connsiteX2" fmla="*/ 75290 w 75290"/>
                  <a:gd name="connsiteY2" fmla="*/ 78876 h 114728"/>
                  <a:gd name="connsiteX3" fmla="*/ 75290 w 75290"/>
                  <a:gd name="connsiteY3" fmla="*/ 114728 h 114728"/>
                  <a:gd name="connsiteX4" fmla="*/ 0 w 75290"/>
                  <a:gd name="connsiteY4" fmla="*/ 70988 h 114728"/>
                  <a:gd name="connsiteX5" fmla="*/ 0 w 75290"/>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90" h="114728">
                    <a:moveTo>
                      <a:pt x="0" y="0"/>
                    </a:moveTo>
                    <a:lnTo>
                      <a:pt x="75290" y="43023"/>
                    </a:lnTo>
                    <a:lnTo>
                      <a:pt x="75290" y="78876"/>
                    </a:lnTo>
                    <a:lnTo>
                      <a:pt x="75290" y="114728"/>
                    </a:lnTo>
                    <a:lnTo>
                      <a:pt x="0" y="70988"/>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1" name="Freeform: Shape 730">
                <a:extLst>
                  <a:ext uri="{FF2B5EF4-FFF2-40B4-BE49-F238E27FC236}">
                    <a16:creationId xmlns:a16="http://schemas.microsoft.com/office/drawing/2014/main" id="{A374DEAC-0865-43AC-9121-0955EE24DDF9}"/>
                  </a:ext>
                </a:extLst>
              </p:cNvPr>
              <p:cNvSpPr/>
              <p:nvPr/>
            </p:nvSpPr>
            <p:spPr>
              <a:xfrm>
                <a:off x="15871194" y="1455481"/>
                <a:ext cx="160619" cy="93216"/>
              </a:xfrm>
              <a:custGeom>
                <a:avLst/>
                <a:gdLst>
                  <a:gd name="connsiteX0" fmla="*/ 160620 w 160619"/>
                  <a:gd name="connsiteY0" fmla="*/ 43740 h 93216"/>
                  <a:gd name="connsiteX1" fmla="*/ 75290 w 160619"/>
                  <a:gd name="connsiteY1" fmla="*/ 93217 h 93216"/>
                  <a:gd name="connsiteX2" fmla="*/ 0 w 160619"/>
                  <a:gd name="connsiteY2" fmla="*/ 50194 h 93216"/>
                  <a:gd name="connsiteX3" fmla="*/ 86046 w 160619"/>
                  <a:gd name="connsiteY3" fmla="*/ 0 h 93216"/>
                  <a:gd name="connsiteX4" fmla="*/ 160620 w 160619"/>
                  <a:gd name="connsiteY4" fmla="*/ 43740 h 9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3216">
                    <a:moveTo>
                      <a:pt x="160620" y="43740"/>
                    </a:moveTo>
                    <a:lnTo>
                      <a:pt x="75290" y="93217"/>
                    </a:lnTo>
                    <a:lnTo>
                      <a:pt x="0" y="50194"/>
                    </a:lnTo>
                    <a:lnTo>
                      <a:pt x="86046" y="0"/>
                    </a:lnTo>
                    <a:lnTo>
                      <a:pt x="160620" y="43740"/>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2" name="Freeform: Shape 731">
                <a:extLst>
                  <a:ext uri="{FF2B5EF4-FFF2-40B4-BE49-F238E27FC236}">
                    <a16:creationId xmlns:a16="http://schemas.microsoft.com/office/drawing/2014/main" id="{94AF13BD-BF61-4B57-B852-A1D574323652}"/>
                  </a:ext>
                </a:extLst>
              </p:cNvPr>
              <p:cNvSpPr/>
              <p:nvPr/>
            </p:nvSpPr>
            <p:spPr>
              <a:xfrm>
                <a:off x="15899876" y="1471974"/>
                <a:ext cx="103972" cy="60232"/>
              </a:xfrm>
              <a:custGeom>
                <a:avLst/>
                <a:gdLst>
                  <a:gd name="connsiteX0" fmla="*/ 17926 w 103972"/>
                  <a:gd name="connsiteY0" fmla="*/ 60232 h 60232"/>
                  <a:gd name="connsiteX1" fmla="*/ 0 w 103972"/>
                  <a:gd name="connsiteY1" fmla="*/ 49477 h 60232"/>
                  <a:gd name="connsiteX2" fmla="*/ 85329 w 103972"/>
                  <a:gd name="connsiteY2" fmla="*/ 0 h 60232"/>
                  <a:gd name="connsiteX3" fmla="*/ 103973 w 103972"/>
                  <a:gd name="connsiteY3" fmla="*/ 10756 h 60232"/>
                  <a:gd name="connsiteX4" fmla="*/ 17926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7926" y="60232"/>
                    </a:moveTo>
                    <a:lnTo>
                      <a:pt x="0" y="49477"/>
                    </a:lnTo>
                    <a:lnTo>
                      <a:pt x="85329" y="0"/>
                    </a:lnTo>
                    <a:lnTo>
                      <a:pt x="103973" y="10756"/>
                    </a:lnTo>
                    <a:lnTo>
                      <a:pt x="17926"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3" name="Freeform: Shape 732">
                <a:extLst>
                  <a:ext uri="{FF2B5EF4-FFF2-40B4-BE49-F238E27FC236}">
                    <a16:creationId xmlns:a16="http://schemas.microsoft.com/office/drawing/2014/main" id="{5F767400-EBC2-4BE6-B377-DCEFD37EFD85}"/>
                  </a:ext>
                </a:extLst>
              </p:cNvPr>
              <p:cNvSpPr/>
              <p:nvPr/>
            </p:nvSpPr>
            <p:spPr>
              <a:xfrm>
                <a:off x="15899876" y="1521450"/>
                <a:ext cx="17926" cy="27248"/>
              </a:xfrm>
              <a:custGeom>
                <a:avLst/>
                <a:gdLst>
                  <a:gd name="connsiteX0" fmla="*/ 0 w 17926"/>
                  <a:gd name="connsiteY0" fmla="*/ 16492 h 27248"/>
                  <a:gd name="connsiteX1" fmla="*/ 17926 w 17926"/>
                  <a:gd name="connsiteY1" fmla="*/ 27248 h 27248"/>
                  <a:gd name="connsiteX2" fmla="*/ 17926 w 17926"/>
                  <a:gd name="connsiteY2" fmla="*/ 10756 h 27248"/>
                  <a:gd name="connsiteX3" fmla="*/ 0 w 17926"/>
                  <a:gd name="connsiteY3" fmla="*/ 0 h 27248"/>
                  <a:gd name="connsiteX4" fmla="*/ 0 w 17926"/>
                  <a:gd name="connsiteY4" fmla="*/ 16492 h 27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7248">
                    <a:moveTo>
                      <a:pt x="0" y="16492"/>
                    </a:moveTo>
                    <a:lnTo>
                      <a:pt x="17926" y="27248"/>
                    </a:lnTo>
                    <a:lnTo>
                      <a:pt x="17926" y="10756"/>
                    </a:lnTo>
                    <a:lnTo>
                      <a:pt x="0" y="0"/>
                    </a:lnTo>
                    <a:lnTo>
                      <a:pt x="0" y="16492"/>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4" name="Freeform: Shape 733">
                <a:extLst>
                  <a:ext uri="{FF2B5EF4-FFF2-40B4-BE49-F238E27FC236}">
                    <a16:creationId xmlns:a16="http://schemas.microsoft.com/office/drawing/2014/main" id="{F28FA41A-6CCA-450F-AE5D-E5DF7EA40B5B}"/>
                  </a:ext>
                </a:extLst>
              </p:cNvPr>
              <p:cNvSpPr/>
              <p:nvPr/>
            </p:nvSpPr>
            <p:spPr>
              <a:xfrm>
                <a:off x="16025360" y="1543679"/>
                <a:ext cx="85329" cy="121181"/>
              </a:xfrm>
              <a:custGeom>
                <a:avLst/>
                <a:gdLst>
                  <a:gd name="connsiteX0" fmla="*/ 85329 w 85329"/>
                  <a:gd name="connsiteY0" fmla="*/ 0 h 121181"/>
                  <a:gd name="connsiteX1" fmla="*/ 0 w 85329"/>
                  <a:gd name="connsiteY1" fmla="*/ 49477 h 121181"/>
                  <a:gd name="connsiteX2" fmla="*/ 0 w 85329"/>
                  <a:gd name="connsiteY2" fmla="*/ 121182 h 121181"/>
                  <a:gd name="connsiteX3" fmla="*/ 85329 w 85329"/>
                  <a:gd name="connsiteY3" fmla="*/ 71705 h 121181"/>
                  <a:gd name="connsiteX4" fmla="*/ 85329 w 85329"/>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29" h="121181">
                    <a:moveTo>
                      <a:pt x="85329" y="0"/>
                    </a:moveTo>
                    <a:lnTo>
                      <a:pt x="0" y="49477"/>
                    </a:lnTo>
                    <a:lnTo>
                      <a:pt x="0" y="121182"/>
                    </a:lnTo>
                    <a:lnTo>
                      <a:pt x="85329" y="71705"/>
                    </a:lnTo>
                    <a:lnTo>
                      <a:pt x="85329"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5" name="Freeform: Shape 734">
                <a:extLst>
                  <a:ext uri="{FF2B5EF4-FFF2-40B4-BE49-F238E27FC236}">
                    <a16:creationId xmlns:a16="http://schemas.microsoft.com/office/drawing/2014/main" id="{E6CAA28F-7BB6-4793-B8CC-2C9831A7E22B}"/>
                  </a:ext>
                </a:extLst>
              </p:cNvPr>
              <p:cNvSpPr/>
              <p:nvPr/>
            </p:nvSpPr>
            <p:spPr>
              <a:xfrm>
                <a:off x="15950070" y="1550132"/>
                <a:ext cx="75290" cy="114728"/>
              </a:xfrm>
              <a:custGeom>
                <a:avLst/>
                <a:gdLst>
                  <a:gd name="connsiteX0" fmla="*/ 0 w 75290"/>
                  <a:gd name="connsiteY0" fmla="*/ 0 h 114728"/>
                  <a:gd name="connsiteX1" fmla="*/ 75290 w 75290"/>
                  <a:gd name="connsiteY1" fmla="*/ 43023 h 114728"/>
                  <a:gd name="connsiteX2" fmla="*/ 75290 w 75290"/>
                  <a:gd name="connsiteY2" fmla="*/ 78876 h 114728"/>
                  <a:gd name="connsiteX3" fmla="*/ 75290 w 75290"/>
                  <a:gd name="connsiteY3" fmla="*/ 114728 h 114728"/>
                  <a:gd name="connsiteX4" fmla="*/ 0 w 75290"/>
                  <a:gd name="connsiteY4" fmla="*/ 71705 h 114728"/>
                  <a:gd name="connsiteX5" fmla="*/ 0 w 75290"/>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90" h="114728">
                    <a:moveTo>
                      <a:pt x="0" y="0"/>
                    </a:moveTo>
                    <a:lnTo>
                      <a:pt x="75290" y="43023"/>
                    </a:lnTo>
                    <a:lnTo>
                      <a:pt x="75290" y="78876"/>
                    </a:lnTo>
                    <a:lnTo>
                      <a:pt x="75290"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6" name="Freeform: Shape 735">
                <a:extLst>
                  <a:ext uri="{FF2B5EF4-FFF2-40B4-BE49-F238E27FC236}">
                    <a16:creationId xmlns:a16="http://schemas.microsoft.com/office/drawing/2014/main" id="{A72520A5-A316-4917-97E8-951B90DEAADA}"/>
                  </a:ext>
                </a:extLst>
              </p:cNvPr>
              <p:cNvSpPr/>
              <p:nvPr/>
            </p:nvSpPr>
            <p:spPr>
              <a:xfrm>
                <a:off x="15950070" y="1500656"/>
                <a:ext cx="160619" cy="92499"/>
              </a:xfrm>
              <a:custGeom>
                <a:avLst/>
                <a:gdLst>
                  <a:gd name="connsiteX0" fmla="*/ 160620 w 160619"/>
                  <a:gd name="connsiteY0" fmla="*/ 43023 h 92499"/>
                  <a:gd name="connsiteX1" fmla="*/ 75290 w 160619"/>
                  <a:gd name="connsiteY1" fmla="*/ 92500 h 92499"/>
                  <a:gd name="connsiteX2" fmla="*/ 0 w 160619"/>
                  <a:gd name="connsiteY2" fmla="*/ 49477 h 92499"/>
                  <a:gd name="connsiteX3" fmla="*/ 86046 w 160619"/>
                  <a:gd name="connsiteY3" fmla="*/ 0 h 92499"/>
                  <a:gd name="connsiteX4" fmla="*/ 160620 w 160619"/>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2499">
                    <a:moveTo>
                      <a:pt x="160620" y="43023"/>
                    </a:moveTo>
                    <a:lnTo>
                      <a:pt x="75290" y="92500"/>
                    </a:lnTo>
                    <a:lnTo>
                      <a:pt x="0" y="49477"/>
                    </a:lnTo>
                    <a:lnTo>
                      <a:pt x="86046"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7" name="Freeform: Shape 736">
                <a:extLst>
                  <a:ext uri="{FF2B5EF4-FFF2-40B4-BE49-F238E27FC236}">
                    <a16:creationId xmlns:a16="http://schemas.microsoft.com/office/drawing/2014/main" id="{DBE9EBC1-3FDD-4A08-9B0D-ECC5CD40B6CF}"/>
                  </a:ext>
                </a:extLst>
              </p:cNvPr>
              <p:cNvSpPr/>
              <p:nvPr/>
            </p:nvSpPr>
            <p:spPr>
              <a:xfrm>
                <a:off x="15978752" y="1516431"/>
                <a:ext cx="103972" cy="60232"/>
              </a:xfrm>
              <a:custGeom>
                <a:avLst/>
                <a:gdLst>
                  <a:gd name="connsiteX0" fmla="*/ 17926 w 103972"/>
                  <a:gd name="connsiteY0" fmla="*/ 60232 h 60232"/>
                  <a:gd name="connsiteX1" fmla="*/ 0 w 103972"/>
                  <a:gd name="connsiteY1" fmla="*/ 50194 h 60232"/>
                  <a:gd name="connsiteX2" fmla="*/ 85329 w 103972"/>
                  <a:gd name="connsiteY2" fmla="*/ 0 h 60232"/>
                  <a:gd name="connsiteX3" fmla="*/ 103973 w 103972"/>
                  <a:gd name="connsiteY3" fmla="*/ 10756 h 60232"/>
                  <a:gd name="connsiteX4" fmla="*/ 17926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7926" y="60232"/>
                    </a:moveTo>
                    <a:lnTo>
                      <a:pt x="0" y="50194"/>
                    </a:lnTo>
                    <a:lnTo>
                      <a:pt x="85329" y="0"/>
                    </a:lnTo>
                    <a:lnTo>
                      <a:pt x="103973" y="10756"/>
                    </a:lnTo>
                    <a:lnTo>
                      <a:pt x="17926"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8" name="Freeform: Shape 737">
                <a:extLst>
                  <a:ext uri="{FF2B5EF4-FFF2-40B4-BE49-F238E27FC236}">
                    <a16:creationId xmlns:a16="http://schemas.microsoft.com/office/drawing/2014/main" id="{35B7E527-CE10-4A1B-8536-5EDC10D0AAF4}"/>
                  </a:ext>
                </a:extLst>
              </p:cNvPr>
              <p:cNvSpPr/>
              <p:nvPr/>
            </p:nvSpPr>
            <p:spPr>
              <a:xfrm>
                <a:off x="15978752" y="1566624"/>
                <a:ext cx="17926" cy="26530"/>
              </a:xfrm>
              <a:custGeom>
                <a:avLst/>
                <a:gdLst>
                  <a:gd name="connsiteX0" fmla="*/ 0 w 17926"/>
                  <a:gd name="connsiteY0" fmla="*/ 15775 h 26530"/>
                  <a:gd name="connsiteX1" fmla="*/ 17926 w 17926"/>
                  <a:gd name="connsiteY1" fmla="*/ 26531 h 26530"/>
                  <a:gd name="connsiteX2" fmla="*/ 17926 w 17926"/>
                  <a:gd name="connsiteY2" fmla="*/ 10039 h 26530"/>
                  <a:gd name="connsiteX3" fmla="*/ 0 w 17926"/>
                  <a:gd name="connsiteY3" fmla="*/ 0 h 26530"/>
                  <a:gd name="connsiteX4" fmla="*/ 0 w 17926"/>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6530">
                    <a:moveTo>
                      <a:pt x="0" y="15775"/>
                    </a:moveTo>
                    <a:lnTo>
                      <a:pt x="17926" y="26531"/>
                    </a:lnTo>
                    <a:lnTo>
                      <a:pt x="17926" y="10039"/>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9" name="Freeform: Shape 738">
                <a:extLst>
                  <a:ext uri="{FF2B5EF4-FFF2-40B4-BE49-F238E27FC236}">
                    <a16:creationId xmlns:a16="http://schemas.microsoft.com/office/drawing/2014/main" id="{4CA9068D-42AC-4F1B-94F7-BC0EBDEA38DF}"/>
                  </a:ext>
                </a:extLst>
              </p:cNvPr>
              <p:cNvSpPr/>
              <p:nvPr/>
            </p:nvSpPr>
            <p:spPr>
              <a:xfrm>
                <a:off x="16048306" y="1484880"/>
                <a:ext cx="15058" cy="281801"/>
              </a:xfrm>
              <a:custGeom>
                <a:avLst/>
                <a:gdLst>
                  <a:gd name="connsiteX0" fmla="*/ 15058 w 15058"/>
                  <a:gd name="connsiteY0" fmla="*/ 0 h 281801"/>
                  <a:gd name="connsiteX1" fmla="*/ 0 w 15058"/>
                  <a:gd name="connsiteY1" fmla="*/ 0 h 281801"/>
                  <a:gd name="connsiteX2" fmla="*/ 0 w 15058"/>
                  <a:gd name="connsiteY2" fmla="*/ 278933 h 281801"/>
                  <a:gd name="connsiteX3" fmla="*/ 7171 w 15058"/>
                  <a:gd name="connsiteY3" fmla="*/ 281802 h 281801"/>
                  <a:gd name="connsiteX4" fmla="*/ 15058 w 15058"/>
                  <a:gd name="connsiteY4" fmla="*/ 278933 h 281801"/>
                  <a:gd name="connsiteX5" fmla="*/ 15058 w 15058"/>
                  <a:gd name="connsiteY5" fmla="*/ 0 h 28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58" h="281801">
                    <a:moveTo>
                      <a:pt x="15058" y="0"/>
                    </a:moveTo>
                    <a:lnTo>
                      <a:pt x="0" y="0"/>
                    </a:lnTo>
                    <a:lnTo>
                      <a:pt x="0" y="278933"/>
                    </a:lnTo>
                    <a:cubicBezTo>
                      <a:pt x="0" y="278933"/>
                      <a:pt x="717" y="281802"/>
                      <a:pt x="7171" y="281802"/>
                    </a:cubicBezTo>
                    <a:cubicBezTo>
                      <a:pt x="13624" y="281802"/>
                      <a:pt x="15058" y="278933"/>
                      <a:pt x="15058" y="278933"/>
                    </a:cubicBezTo>
                    <a:lnTo>
                      <a:pt x="15058" y="0"/>
                    </a:lnTo>
                    <a:close/>
                  </a:path>
                </a:pathLst>
              </a:custGeom>
              <a:solidFill>
                <a:srgbClr val="505055"/>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0" name="Freeform: Shape 739">
                <a:extLst>
                  <a:ext uri="{FF2B5EF4-FFF2-40B4-BE49-F238E27FC236}">
                    <a16:creationId xmlns:a16="http://schemas.microsoft.com/office/drawing/2014/main" id="{FC3272D5-6E75-4F2F-AA1C-871599EDD4BF}"/>
                  </a:ext>
                </a:extLst>
              </p:cNvPr>
              <p:cNvSpPr/>
              <p:nvPr/>
            </p:nvSpPr>
            <p:spPr>
              <a:xfrm>
                <a:off x="16054759" y="1393815"/>
                <a:ext cx="209379" cy="135522"/>
              </a:xfrm>
              <a:custGeom>
                <a:avLst/>
                <a:gdLst>
                  <a:gd name="connsiteX0" fmla="*/ 209379 w 209379"/>
                  <a:gd name="connsiteY0" fmla="*/ 0 h 135522"/>
                  <a:gd name="connsiteX1" fmla="*/ 0 w 209379"/>
                  <a:gd name="connsiteY1" fmla="*/ 120465 h 135522"/>
                  <a:gd name="connsiteX2" fmla="*/ 0 w 209379"/>
                  <a:gd name="connsiteY2" fmla="*/ 135523 h 135522"/>
                  <a:gd name="connsiteX3" fmla="*/ 209379 w 209379"/>
                  <a:gd name="connsiteY3" fmla="*/ 14341 h 135522"/>
                  <a:gd name="connsiteX4" fmla="*/ 209379 w 209379"/>
                  <a:gd name="connsiteY4" fmla="*/ 0 h 135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79" h="135522">
                    <a:moveTo>
                      <a:pt x="209379" y="0"/>
                    </a:moveTo>
                    <a:lnTo>
                      <a:pt x="0" y="120465"/>
                    </a:lnTo>
                    <a:lnTo>
                      <a:pt x="0" y="135523"/>
                    </a:lnTo>
                    <a:lnTo>
                      <a:pt x="209379" y="14341"/>
                    </a:lnTo>
                    <a:lnTo>
                      <a:pt x="209379"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1" name="Freeform: Shape 740">
                <a:extLst>
                  <a:ext uri="{FF2B5EF4-FFF2-40B4-BE49-F238E27FC236}">
                    <a16:creationId xmlns:a16="http://schemas.microsoft.com/office/drawing/2014/main" id="{846D5F41-1777-42E7-A3D2-AEB8E53A96CB}"/>
                  </a:ext>
                </a:extLst>
              </p:cNvPr>
              <p:cNvSpPr/>
              <p:nvPr/>
            </p:nvSpPr>
            <p:spPr>
              <a:xfrm>
                <a:off x="15443831" y="1163643"/>
                <a:ext cx="610928" cy="365695"/>
              </a:xfrm>
              <a:custGeom>
                <a:avLst/>
                <a:gdLst>
                  <a:gd name="connsiteX0" fmla="*/ 0 w 610928"/>
                  <a:gd name="connsiteY0" fmla="*/ 0 h 365695"/>
                  <a:gd name="connsiteX1" fmla="*/ 610928 w 610928"/>
                  <a:gd name="connsiteY1" fmla="*/ 350637 h 365695"/>
                  <a:gd name="connsiteX2" fmla="*/ 610928 w 610928"/>
                  <a:gd name="connsiteY2" fmla="*/ 365695 h 365695"/>
                  <a:gd name="connsiteX3" fmla="*/ 0 w 610928"/>
                  <a:gd name="connsiteY3" fmla="*/ 14341 h 365695"/>
                  <a:gd name="connsiteX4" fmla="*/ 0 w 610928"/>
                  <a:gd name="connsiteY4" fmla="*/ 0 h 365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928" h="365695">
                    <a:moveTo>
                      <a:pt x="0" y="0"/>
                    </a:moveTo>
                    <a:lnTo>
                      <a:pt x="610928" y="350637"/>
                    </a:lnTo>
                    <a:lnTo>
                      <a:pt x="610928" y="365695"/>
                    </a:lnTo>
                    <a:lnTo>
                      <a:pt x="0" y="14341"/>
                    </a:lnTo>
                    <a:lnTo>
                      <a:pt x="0" y="0"/>
                    </a:lnTo>
                    <a:close/>
                  </a:path>
                </a:pathLst>
              </a:custGeom>
              <a:solidFill>
                <a:srgbClr val="4B5356"/>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2" name="Freeform: Shape 741">
                <a:extLst>
                  <a:ext uri="{FF2B5EF4-FFF2-40B4-BE49-F238E27FC236}">
                    <a16:creationId xmlns:a16="http://schemas.microsoft.com/office/drawing/2014/main" id="{D212BE33-0733-459A-802F-BD379A7D6577}"/>
                  </a:ext>
                </a:extLst>
              </p:cNvPr>
              <p:cNvSpPr/>
              <p:nvPr/>
            </p:nvSpPr>
            <p:spPr>
              <a:xfrm>
                <a:off x="15443831" y="1042461"/>
                <a:ext cx="820307" cy="471818"/>
              </a:xfrm>
              <a:custGeom>
                <a:avLst/>
                <a:gdLst>
                  <a:gd name="connsiteX0" fmla="*/ 820308 w 820307"/>
                  <a:gd name="connsiteY0" fmla="*/ 351354 h 471818"/>
                  <a:gd name="connsiteX1" fmla="*/ 610928 w 820307"/>
                  <a:gd name="connsiteY1" fmla="*/ 471819 h 471818"/>
                  <a:gd name="connsiteX2" fmla="*/ 0 w 820307"/>
                  <a:gd name="connsiteY2" fmla="*/ 121182 h 471818"/>
                  <a:gd name="connsiteX3" fmla="*/ 209379 w 820307"/>
                  <a:gd name="connsiteY3" fmla="*/ 0 h 471818"/>
                  <a:gd name="connsiteX4" fmla="*/ 820308 w 820307"/>
                  <a:gd name="connsiteY4" fmla="*/ 351354 h 4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307" h="471818">
                    <a:moveTo>
                      <a:pt x="820308" y="351354"/>
                    </a:moveTo>
                    <a:lnTo>
                      <a:pt x="610928" y="471819"/>
                    </a:lnTo>
                    <a:lnTo>
                      <a:pt x="0" y="121182"/>
                    </a:lnTo>
                    <a:lnTo>
                      <a:pt x="209379" y="0"/>
                    </a:lnTo>
                    <a:lnTo>
                      <a:pt x="820308" y="351354"/>
                    </a:lnTo>
                    <a:close/>
                  </a:path>
                </a:pathLst>
              </a:custGeom>
              <a:solidFill>
                <a:srgbClr val="9B9BA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3" name="Freeform: Shape 742">
                <a:extLst>
                  <a:ext uri="{FF2B5EF4-FFF2-40B4-BE49-F238E27FC236}">
                    <a16:creationId xmlns:a16="http://schemas.microsoft.com/office/drawing/2014/main" id="{CA4CEFE3-F2E4-4281-A554-CB4D4D2F7344}"/>
                  </a:ext>
                </a:extLst>
              </p:cNvPr>
              <p:cNvSpPr/>
              <p:nvPr/>
            </p:nvSpPr>
            <p:spPr>
              <a:xfrm>
                <a:off x="15670419" y="1144282"/>
                <a:ext cx="184999" cy="121181"/>
              </a:xfrm>
              <a:custGeom>
                <a:avLst/>
                <a:gdLst>
                  <a:gd name="connsiteX0" fmla="*/ 185000 w 184999"/>
                  <a:gd name="connsiteY0" fmla="*/ 0 h 121181"/>
                  <a:gd name="connsiteX1" fmla="*/ 0 w 184999"/>
                  <a:gd name="connsiteY1" fmla="*/ 106841 h 121181"/>
                  <a:gd name="connsiteX2" fmla="*/ 0 w 184999"/>
                  <a:gd name="connsiteY2" fmla="*/ 121182 h 121181"/>
                  <a:gd name="connsiteX3" fmla="*/ 185000 w 184999"/>
                  <a:gd name="connsiteY3" fmla="*/ 14341 h 121181"/>
                  <a:gd name="connsiteX4" fmla="*/ 185000 w 184999"/>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999" h="121181">
                    <a:moveTo>
                      <a:pt x="185000" y="0"/>
                    </a:moveTo>
                    <a:lnTo>
                      <a:pt x="0" y="106841"/>
                    </a:lnTo>
                    <a:lnTo>
                      <a:pt x="0" y="121182"/>
                    </a:lnTo>
                    <a:lnTo>
                      <a:pt x="185000" y="14341"/>
                    </a:lnTo>
                    <a:lnTo>
                      <a:pt x="185000"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4" name="Freeform: Shape 743">
                <a:extLst>
                  <a:ext uri="{FF2B5EF4-FFF2-40B4-BE49-F238E27FC236}">
                    <a16:creationId xmlns:a16="http://schemas.microsoft.com/office/drawing/2014/main" id="{14E6CD00-A041-4E9F-B5DF-9058D2D7E305}"/>
                  </a:ext>
                </a:extLst>
              </p:cNvPr>
              <p:cNvSpPr/>
              <p:nvPr/>
            </p:nvSpPr>
            <p:spPr>
              <a:xfrm>
                <a:off x="15504063" y="1154321"/>
                <a:ext cx="166355" cy="111143"/>
              </a:xfrm>
              <a:custGeom>
                <a:avLst/>
                <a:gdLst>
                  <a:gd name="connsiteX0" fmla="*/ 0 w 166355"/>
                  <a:gd name="connsiteY0" fmla="*/ 0 h 111143"/>
                  <a:gd name="connsiteX1" fmla="*/ 166356 w 166355"/>
                  <a:gd name="connsiteY1" fmla="*/ 96802 h 111143"/>
                  <a:gd name="connsiteX2" fmla="*/ 166356 w 166355"/>
                  <a:gd name="connsiteY2" fmla="*/ 111143 h 111143"/>
                  <a:gd name="connsiteX3" fmla="*/ 0 w 166355"/>
                  <a:gd name="connsiteY3" fmla="*/ 15058 h 111143"/>
                  <a:gd name="connsiteX4" fmla="*/ 0 w 166355"/>
                  <a:gd name="connsiteY4" fmla="*/ 0 h 111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55" h="111143">
                    <a:moveTo>
                      <a:pt x="0" y="0"/>
                    </a:moveTo>
                    <a:lnTo>
                      <a:pt x="166356" y="96802"/>
                    </a:lnTo>
                    <a:lnTo>
                      <a:pt x="166356" y="111143"/>
                    </a:lnTo>
                    <a:lnTo>
                      <a:pt x="0" y="15058"/>
                    </a:lnTo>
                    <a:lnTo>
                      <a:pt x="0" y="0"/>
                    </a:lnTo>
                    <a:close/>
                  </a:path>
                </a:pathLst>
              </a:custGeom>
              <a:solidFill>
                <a:srgbClr val="4B5356"/>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5" name="Freeform: Shape 744">
                <a:extLst>
                  <a:ext uri="{FF2B5EF4-FFF2-40B4-BE49-F238E27FC236}">
                    <a16:creationId xmlns:a16="http://schemas.microsoft.com/office/drawing/2014/main" id="{365CA2ED-88EF-4A3E-B5B1-498D14750A97}"/>
                  </a:ext>
                </a:extLst>
              </p:cNvPr>
              <p:cNvSpPr/>
              <p:nvPr/>
            </p:nvSpPr>
            <p:spPr>
              <a:xfrm>
                <a:off x="15504063" y="1048196"/>
                <a:ext cx="351355" cy="202925"/>
              </a:xfrm>
              <a:custGeom>
                <a:avLst/>
                <a:gdLst>
                  <a:gd name="connsiteX0" fmla="*/ 351356 w 351355"/>
                  <a:gd name="connsiteY0" fmla="*/ 96085 h 202925"/>
                  <a:gd name="connsiteX1" fmla="*/ 166356 w 351355"/>
                  <a:gd name="connsiteY1" fmla="*/ 202926 h 202925"/>
                  <a:gd name="connsiteX2" fmla="*/ 0 w 351355"/>
                  <a:gd name="connsiteY2" fmla="*/ 106124 h 202925"/>
                  <a:gd name="connsiteX3" fmla="*/ 184999 w 351355"/>
                  <a:gd name="connsiteY3" fmla="*/ 0 h 202925"/>
                  <a:gd name="connsiteX4" fmla="*/ 351356 w 351355"/>
                  <a:gd name="connsiteY4" fmla="*/ 96085 h 20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355" h="202925">
                    <a:moveTo>
                      <a:pt x="351356" y="96085"/>
                    </a:moveTo>
                    <a:lnTo>
                      <a:pt x="166356" y="202926"/>
                    </a:lnTo>
                    <a:lnTo>
                      <a:pt x="0" y="106124"/>
                    </a:lnTo>
                    <a:lnTo>
                      <a:pt x="184999" y="0"/>
                    </a:lnTo>
                    <a:lnTo>
                      <a:pt x="351356" y="96085"/>
                    </a:lnTo>
                    <a:close/>
                  </a:path>
                </a:pathLst>
              </a:custGeom>
              <a:solidFill>
                <a:srgbClr val="CDCDD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6" name="Freeform: Shape 745">
                <a:extLst>
                  <a:ext uri="{FF2B5EF4-FFF2-40B4-BE49-F238E27FC236}">
                    <a16:creationId xmlns:a16="http://schemas.microsoft.com/office/drawing/2014/main" id="{B16BEA7D-D3BD-45B8-B6EE-E10342B91CF7}"/>
                  </a:ext>
                </a:extLst>
              </p:cNvPr>
              <p:cNvSpPr/>
              <p:nvPr/>
            </p:nvSpPr>
            <p:spPr>
              <a:xfrm>
                <a:off x="15759334" y="1071143"/>
                <a:ext cx="86046" cy="121181"/>
              </a:xfrm>
              <a:custGeom>
                <a:avLst/>
                <a:gdLst>
                  <a:gd name="connsiteX0" fmla="*/ 86046 w 86046"/>
                  <a:gd name="connsiteY0" fmla="*/ 0 h 121181"/>
                  <a:gd name="connsiteX1" fmla="*/ 0 w 86046"/>
                  <a:gd name="connsiteY1" fmla="*/ 49477 h 121181"/>
                  <a:gd name="connsiteX2" fmla="*/ 0 w 86046"/>
                  <a:gd name="connsiteY2" fmla="*/ 121182 h 121181"/>
                  <a:gd name="connsiteX3" fmla="*/ 86046 w 86046"/>
                  <a:gd name="connsiteY3" fmla="*/ 71705 h 121181"/>
                  <a:gd name="connsiteX4" fmla="*/ 86046 w 86046"/>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181">
                    <a:moveTo>
                      <a:pt x="86046" y="0"/>
                    </a:moveTo>
                    <a:lnTo>
                      <a:pt x="0" y="49477"/>
                    </a:lnTo>
                    <a:lnTo>
                      <a:pt x="0" y="121182"/>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7" name="Freeform: Shape 746">
                <a:extLst>
                  <a:ext uri="{FF2B5EF4-FFF2-40B4-BE49-F238E27FC236}">
                    <a16:creationId xmlns:a16="http://schemas.microsoft.com/office/drawing/2014/main" id="{C4B11F12-FD8C-4CA4-A3D0-AFC950F4A190}"/>
                  </a:ext>
                </a:extLst>
              </p:cNvPr>
              <p:cNvSpPr/>
              <p:nvPr/>
            </p:nvSpPr>
            <p:spPr>
              <a:xfrm>
                <a:off x="15684760" y="1077596"/>
                <a:ext cx="74573" cy="114728"/>
              </a:xfrm>
              <a:custGeom>
                <a:avLst/>
                <a:gdLst>
                  <a:gd name="connsiteX0" fmla="*/ 0 w 74573"/>
                  <a:gd name="connsiteY0" fmla="*/ 0 h 114728"/>
                  <a:gd name="connsiteX1" fmla="*/ 74574 w 74573"/>
                  <a:gd name="connsiteY1" fmla="*/ 43023 h 114728"/>
                  <a:gd name="connsiteX2" fmla="*/ 74574 w 74573"/>
                  <a:gd name="connsiteY2" fmla="*/ 78876 h 114728"/>
                  <a:gd name="connsiteX3" fmla="*/ 74574 w 74573"/>
                  <a:gd name="connsiteY3" fmla="*/ 114728 h 114728"/>
                  <a:gd name="connsiteX4" fmla="*/ 0 w 74573"/>
                  <a:gd name="connsiteY4" fmla="*/ 71705 h 114728"/>
                  <a:gd name="connsiteX5" fmla="*/ 0 w 74573"/>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73" h="114728">
                    <a:moveTo>
                      <a:pt x="0" y="0"/>
                    </a:moveTo>
                    <a:lnTo>
                      <a:pt x="74574" y="43023"/>
                    </a:lnTo>
                    <a:lnTo>
                      <a:pt x="74574" y="78876"/>
                    </a:lnTo>
                    <a:lnTo>
                      <a:pt x="74574"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8" name="Freeform: Shape 747">
                <a:extLst>
                  <a:ext uri="{FF2B5EF4-FFF2-40B4-BE49-F238E27FC236}">
                    <a16:creationId xmlns:a16="http://schemas.microsoft.com/office/drawing/2014/main" id="{AE5565B9-1CB3-44E5-AD98-59E85E47E886}"/>
                  </a:ext>
                </a:extLst>
              </p:cNvPr>
              <p:cNvSpPr/>
              <p:nvPr/>
            </p:nvSpPr>
            <p:spPr>
              <a:xfrm>
                <a:off x="15684760" y="1027403"/>
                <a:ext cx="160619" cy="93216"/>
              </a:xfrm>
              <a:custGeom>
                <a:avLst/>
                <a:gdLst>
                  <a:gd name="connsiteX0" fmla="*/ 160620 w 160619"/>
                  <a:gd name="connsiteY0" fmla="*/ 43740 h 93216"/>
                  <a:gd name="connsiteX1" fmla="*/ 74574 w 160619"/>
                  <a:gd name="connsiteY1" fmla="*/ 93217 h 93216"/>
                  <a:gd name="connsiteX2" fmla="*/ 0 w 160619"/>
                  <a:gd name="connsiteY2" fmla="*/ 50194 h 93216"/>
                  <a:gd name="connsiteX3" fmla="*/ 86046 w 160619"/>
                  <a:gd name="connsiteY3" fmla="*/ 0 h 93216"/>
                  <a:gd name="connsiteX4" fmla="*/ 160620 w 160619"/>
                  <a:gd name="connsiteY4" fmla="*/ 43740 h 9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3216">
                    <a:moveTo>
                      <a:pt x="160620" y="43740"/>
                    </a:moveTo>
                    <a:lnTo>
                      <a:pt x="74574" y="93217"/>
                    </a:lnTo>
                    <a:lnTo>
                      <a:pt x="0" y="50194"/>
                    </a:lnTo>
                    <a:lnTo>
                      <a:pt x="86046" y="0"/>
                    </a:lnTo>
                    <a:lnTo>
                      <a:pt x="160620" y="43740"/>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9" name="Freeform: Shape 748">
                <a:extLst>
                  <a:ext uri="{FF2B5EF4-FFF2-40B4-BE49-F238E27FC236}">
                    <a16:creationId xmlns:a16="http://schemas.microsoft.com/office/drawing/2014/main" id="{4C3E9CF0-7878-4CBF-959E-9AD1D148228C}"/>
                  </a:ext>
                </a:extLst>
              </p:cNvPr>
              <p:cNvSpPr/>
              <p:nvPr/>
            </p:nvSpPr>
            <p:spPr>
              <a:xfrm>
                <a:off x="15712726" y="1043895"/>
                <a:ext cx="104689" cy="60232"/>
              </a:xfrm>
              <a:custGeom>
                <a:avLst/>
                <a:gdLst>
                  <a:gd name="connsiteX0" fmla="*/ 18643 w 104689"/>
                  <a:gd name="connsiteY0" fmla="*/ 60232 h 60232"/>
                  <a:gd name="connsiteX1" fmla="*/ 0 w 104689"/>
                  <a:gd name="connsiteY1" fmla="*/ 49477 h 60232"/>
                  <a:gd name="connsiteX2" fmla="*/ 86046 w 104689"/>
                  <a:gd name="connsiteY2" fmla="*/ 0 h 60232"/>
                  <a:gd name="connsiteX3" fmla="*/ 104689 w 104689"/>
                  <a:gd name="connsiteY3" fmla="*/ 10756 h 60232"/>
                  <a:gd name="connsiteX4" fmla="*/ 18643 w 104689"/>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89" h="60232">
                    <a:moveTo>
                      <a:pt x="18643" y="60232"/>
                    </a:moveTo>
                    <a:lnTo>
                      <a:pt x="0" y="49477"/>
                    </a:lnTo>
                    <a:lnTo>
                      <a:pt x="86046" y="0"/>
                    </a:lnTo>
                    <a:lnTo>
                      <a:pt x="104689" y="10756"/>
                    </a:lnTo>
                    <a:lnTo>
                      <a:pt x="18643"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0" name="Freeform: Shape 749">
                <a:extLst>
                  <a:ext uri="{FF2B5EF4-FFF2-40B4-BE49-F238E27FC236}">
                    <a16:creationId xmlns:a16="http://schemas.microsoft.com/office/drawing/2014/main" id="{09AEEC7A-4BB6-4DBF-8601-95C0F9544A45}"/>
                  </a:ext>
                </a:extLst>
              </p:cNvPr>
              <p:cNvSpPr/>
              <p:nvPr/>
            </p:nvSpPr>
            <p:spPr>
              <a:xfrm>
                <a:off x="15712726" y="1093371"/>
                <a:ext cx="18643" cy="27247"/>
              </a:xfrm>
              <a:custGeom>
                <a:avLst/>
                <a:gdLst>
                  <a:gd name="connsiteX0" fmla="*/ 0 w 18643"/>
                  <a:gd name="connsiteY0" fmla="*/ 16492 h 27247"/>
                  <a:gd name="connsiteX1" fmla="*/ 18643 w 18643"/>
                  <a:gd name="connsiteY1" fmla="*/ 27248 h 27247"/>
                  <a:gd name="connsiteX2" fmla="*/ 18643 w 18643"/>
                  <a:gd name="connsiteY2" fmla="*/ 10756 h 27247"/>
                  <a:gd name="connsiteX3" fmla="*/ 0 w 18643"/>
                  <a:gd name="connsiteY3" fmla="*/ 0 h 27247"/>
                  <a:gd name="connsiteX4" fmla="*/ 0 w 18643"/>
                  <a:gd name="connsiteY4" fmla="*/ 16492 h 27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3" h="27247">
                    <a:moveTo>
                      <a:pt x="0" y="16492"/>
                    </a:moveTo>
                    <a:lnTo>
                      <a:pt x="18643" y="27248"/>
                    </a:lnTo>
                    <a:lnTo>
                      <a:pt x="18643" y="10756"/>
                    </a:lnTo>
                    <a:lnTo>
                      <a:pt x="0" y="0"/>
                    </a:lnTo>
                    <a:lnTo>
                      <a:pt x="0" y="16492"/>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1" name="Freeform: Shape 750">
                <a:extLst>
                  <a:ext uri="{FF2B5EF4-FFF2-40B4-BE49-F238E27FC236}">
                    <a16:creationId xmlns:a16="http://schemas.microsoft.com/office/drawing/2014/main" id="{DF67248C-9B44-41D7-93A6-C2F667ED51AA}"/>
                  </a:ext>
                </a:extLst>
              </p:cNvPr>
              <p:cNvSpPr/>
              <p:nvPr/>
            </p:nvSpPr>
            <p:spPr>
              <a:xfrm>
                <a:off x="15678307" y="949961"/>
                <a:ext cx="85329" cy="121181"/>
              </a:xfrm>
              <a:custGeom>
                <a:avLst/>
                <a:gdLst>
                  <a:gd name="connsiteX0" fmla="*/ 85329 w 85329"/>
                  <a:gd name="connsiteY0" fmla="*/ 0 h 121181"/>
                  <a:gd name="connsiteX1" fmla="*/ 0 w 85329"/>
                  <a:gd name="connsiteY1" fmla="*/ 49477 h 121181"/>
                  <a:gd name="connsiteX2" fmla="*/ 0 w 85329"/>
                  <a:gd name="connsiteY2" fmla="*/ 121182 h 121181"/>
                  <a:gd name="connsiteX3" fmla="*/ 85329 w 85329"/>
                  <a:gd name="connsiteY3" fmla="*/ 71705 h 121181"/>
                  <a:gd name="connsiteX4" fmla="*/ 85329 w 85329"/>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29" h="121181">
                    <a:moveTo>
                      <a:pt x="85329" y="0"/>
                    </a:moveTo>
                    <a:lnTo>
                      <a:pt x="0" y="49477"/>
                    </a:lnTo>
                    <a:lnTo>
                      <a:pt x="0" y="121182"/>
                    </a:lnTo>
                    <a:lnTo>
                      <a:pt x="85329" y="71705"/>
                    </a:lnTo>
                    <a:lnTo>
                      <a:pt x="85329"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2" name="Freeform: Shape 751">
                <a:extLst>
                  <a:ext uri="{FF2B5EF4-FFF2-40B4-BE49-F238E27FC236}">
                    <a16:creationId xmlns:a16="http://schemas.microsoft.com/office/drawing/2014/main" id="{E34ED771-2FCF-4B3C-855E-30E371B412EB}"/>
                  </a:ext>
                </a:extLst>
              </p:cNvPr>
              <p:cNvSpPr/>
              <p:nvPr/>
            </p:nvSpPr>
            <p:spPr>
              <a:xfrm>
                <a:off x="15603017" y="956414"/>
                <a:ext cx="75290" cy="114728"/>
              </a:xfrm>
              <a:custGeom>
                <a:avLst/>
                <a:gdLst>
                  <a:gd name="connsiteX0" fmla="*/ 0 w 75290"/>
                  <a:gd name="connsiteY0" fmla="*/ 0 h 114728"/>
                  <a:gd name="connsiteX1" fmla="*/ 75290 w 75290"/>
                  <a:gd name="connsiteY1" fmla="*/ 43023 h 114728"/>
                  <a:gd name="connsiteX2" fmla="*/ 75290 w 75290"/>
                  <a:gd name="connsiteY2" fmla="*/ 78876 h 114728"/>
                  <a:gd name="connsiteX3" fmla="*/ 75290 w 75290"/>
                  <a:gd name="connsiteY3" fmla="*/ 114728 h 114728"/>
                  <a:gd name="connsiteX4" fmla="*/ 0 w 75290"/>
                  <a:gd name="connsiteY4" fmla="*/ 71705 h 114728"/>
                  <a:gd name="connsiteX5" fmla="*/ 0 w 75290"/>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90" h="114728">
                    <a:moveTo>
                      <a:pt x="0" y="0"/>
                    </a:moveTo>
                    <a:lnTo>
                      <a:pt x="75290" y="43023"/>
                    </a:lnTo>
                    <a:lnTo>
                      <a:pt x="75290" y="78876"/>
                    </a:lnTo>
                    <a:lnTo>
                      <a:pt x="75290"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3" name="Freeform: Shape 752">
                <a:extLst>
                  <a:ext uri="{FF2B5EF4-FFF2-40B4-BE49-F238E27FC236}">
                    <a16:creationId xmlns:a16="http://schemas.microsoft.com/office/drawing/2014/main" id="{7C49BCFB-C1E2-4CD8-BC8C-8DF99621BF9C}"/>
                  </a:ext>
                </a:extLst>
              </p:cNvPr>
              <p:cNvSpPr/>
              <p:nvPr/>
            </p:nvSpPr>
            <p:spPr>
              <a:xfrm>
                <a:off x="15603017" y="906938"/>
                <a:ext cx="160619" cy="92499"/>
              </a:xfrm>
              <a:custGeom>
                <a:avLst/>
                <a:gdLst>
                  <a:gd name="connsiteX0" fmla="*/ 160620 w 160619"/>
                  <a:gd name="connsiteY0" fmla="*/ 43023 h 92499"/>
                  <a:gd name="connsiteX1" fmla="*/ 75290 w 160619"/>
                  <a:gd name="connsiteY1" fmla="*/ 92500 h 92499"/>
                  <a:gd name="connsiteX2" fmla="*/ 0 w 160619"/>
                  <a:gd name="connsiteY2" fmla="*/ 49477 h 92499"/>
                  <a:gd name="connsiteX3" fmla="*/ 86046 w 160619"/>
                  <a:gd name="connsiteY3" fmla="*/ 0 h 92499"/>
                  <a:gd name="connsiteX4" fmla="*/ 160620 w 160619"/>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2499">
                    <a:moveTo>
                      <a:pt x="160620" y="43023"/>
                    </a:moveTo>
                    <a:lnTo>
                      <a:pt x="75290" y="92500"/>
                    </a:lnTo>
                    <a:lnTo>
                      <a:pt x="0" y="49477"/>
                    </a:lnTo>
                    <a:lnTo>
                      <a:pt x="86046"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4" name="Freeform: Shape 753">
                <a:extLst>
                  <a:ext uri="{FF2B5EF4-FFF2-40B4-BE49-F238E27FC236}">
                    <a16:creationId xmlns:a16="http://schemas.microsoft.com/office/drawing/2014/main" id="{5083FE31-A5C3-4B9B-AA28-01DAC81EA24B}"/>
                  </a:ext>
                </a:extLst>
              </p:cNvPr>
              <p:cNvSpPr/>
              <p:nvPr/>
            </p:nvSpPr>
            <p:spPr>
              <a:xfrm>
                <a:off x="15631699" y="923430"/>
                <a:ext cx="103972" cy="60232"/>
              </a:xfrm>
              <a:custGeom>
                <a:avLst/>
                <a:gdLst>
                  <a:gd name="connsiteX0" fmla="*/ 17926 w 103972"/>
                  <a:gd name="connsiteY0" fmla="*/ 60232 h 60232"/>
                  <a:gd name="connsiteX1" fmla="*/ 0 w 103972"/>
                  <a:gd name="connsiteY1" fmla="*/ 49477 h 60232"/>
                  <a:gd name="connsiteX2" fmla="*/ 85329 w 103972"/>
                  <a:gd name="connsiteY2" fmla="*/ 0 h 60232"/>
                  <a:gd name="connsiteX3" fmla="*/ 103973 w 103972"/>
                  <a:gd name="connsiteY3" fmla="*/ 10039 h 60232"/>
                  <a:gd name="connsiteX4" fmla="*/ 17926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7926" y="60232"/>
                    </a:moveTo>
                    <a:lnTo>
                      <a:pt x="0" y="49477"/>
                    </a:lnTo>
                    <a:lnTo>
                      <a:pt x="85329" y="0"/>
                    </a:lnTo>
                    <a:lnTo>
                      <a:pt x="103973" y="10039"/>
                    </a:lnTo>
                    <a:lnTo>
                      <a:pt x="17926"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5" name="Freeform: Shape 754">
                <a:extLst>
                  <a:ext uri="{FF2B5EF4-FFF2-40B4-BE49-F238E27FC236}">
                    <a16:creationId xmlns:a16="http://schemas.microsoft.com/office/drawing/2014/main" id="{8D0A86B6-935C-4BF9-9204-683FAC58E193}"/>
                  </a:ext>
                </a:extLst>
              </p:cNvPr>
              <p:cNvSpPr/>
              <p:nvPr/>
            </p:nvSpPr>
            <p:spPr>
              <a:xfrm>
                <a:off x="15631699" y="972906"/>
                <a:ext cx="17926" cy="26530"/>
              </a:xfrm>
              <a:custGeom>
                <a:avLst/>
                <a:gdLst>
                  <a:gd name="connsiteX0" fmla="*/ 0 w 17926"/>
                  <a:gd name="connsiteY0" fmla="*/ 15775 h 26530"/>
                  <a:gd name="connsiteX1" fmla="*/ 17926 w 17926"/>
                  <a:gd name="connsiteY1" fmla="*/ 26531 h 26530"/>
                  <a:gd name="connsiteX2" fmla="*/ 17926 w 17926"/>
                  <a:gd name="connsiteY2" fmla="*/ 10756 h 26530"/>
                  <a:gd name="connsiteX3" fmla="*/ 0 w 17926"/>
                  <a:gd name="connsiteY3" fmla="*/ 0 h 26530"/>
                  <a:gd name="connsiteX4" fmla="*/ 0 w 17926"/>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6530">
                    <a:moveTo>
                      <a:pt x="0" y="15775"/>
                    </a:moveTo>
                    <a:lnTo>
                      <a:pt x="17926" y="26531"/>
                    </a:lnTo>
                    <a:lnTo>
                      <a:pt x="17926" y="10756"/>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6" name="Freeform: Shape 755">
                <a:extLst>
                  <a:ext uri="{FF2B5EF4-FFF2-40B4-BE49-F238E27FC236}">
                    <a16:creationId xmlns:a16="http://schemas.microsoft.com/office/drawing/2014/main" id="{56712DFD-E852-497B-B8C1-97587FFB833F}"/>
                  </a:ext>
                </a:extLst>
              </p:cNvPr>
              <p:cNvSpPr/>
              <p:nvPr/>
            </p:nvSpPr>
            <p:spPr>
              <a:xfrm>
                <a:off x="15757183" y="995135"/>
                <a:ext cx="85329" cy="121181"/>
              </a:xfrm>
              <a:custGeom>
                <a:avLst/>
                <a:gdLst>
                  <a:gd name="connsiteX0" fmla="*/ 85329 w 85329"/>
                  <a:gd name="connsiteY0" fmla="*/ 0 h 121181"/>
                  <a:gd name="connsiteX1" fmla="*/ 0 w 85329"/>
                  <a:gd name="connsiteY1" fmla="*/ 49477 h 121181"/>
                  <a:gd name="connsiteX2" fmla="*/ 0 w 85329"/>
                  <a:gd name="connsiteY2" fmla="*/ 121182 h 121181"/>
                  <a:gd name="connsiteX3" fmla="*/ 85329 w 85329"/>
                  <a:gd name="connsiteY3" fmla="*/ 71705 h 121181"/>
                  <a:gd name="connsiteX4" fmla="*/ 85329 w 85329"/>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29" h="121181">
                    <a:moveTo>
                      <a:pt x="85329" y="0"/>
                    </a:moveTo>
                    <a:lnTo>
                      <a:pt x="0" y="49477"/>
                    </a:lnTo>
                    <a:lnTo>
                      <a:pt x="0" y="121182"/>
                    </a:lnTo>
                    <a:lnTo>
                      <a:pt x="85329" y="71705"/>
                    </a:lnTo>
                    <a:lnTo>
                      <a:pt x="85329"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7" name="Freeform: Shape 756">
                <a:extLst>
                  <a:ext uri="{FF2B5EF4-FFF2-40B4-BE49-F238E27FC236}">
                    <a16:creationId xmlns:a16="http://schemas.microsoft.com/office/drawing/2014/main" id="{07584621-DE91-4F52-959A-82CB9B97B5E9}"/>
                  </a:ext>
                </a:extLst>
              </p:cNvPr>
              <p:cNvSpPr/>
              <p:nvPr/>
            </p:nvSpPr>
            <p:spPr>
              <a:xfrm>
                <a:off x="15681892" y="1001588"/>
                <a:ext cx="75290" cy="114728"/>
              </a:xfrm>
              <a:custGeom>
                <a:avLst/>
                <a:gdLst>
                  <a:gd name="connsiteX0" fmla="*/ 0 w 75290"/>
                  <a:gd name="connsiteY0" fmla="*/ 0 h 114728"/>
                  <a:gd name="connsiteX1" fmla="*/ 75290 w 75290"/>
                  <a:gd name="connsiteY1" fmla="*/ 43023 h 114728"/>
                  <a:gd name="connsiteX2" fmla="*/ 75290 w 75290"/>
                  <a:gd name="connsiteY2" fmla="*/ 78876 h 114728"/>
                  <a:gd name="connsiteX3" fmla="*/ 75290 w 75290"/>
                  <a:gd name="connsiteY3" fmla="*/ 114728 h 114728"/>
                  <a:gd name="connsiteX4" fmla="*/ 0 w 75290"/>
                  <a:gd name="connsiteY4" fmla="*/ 71705 h 114728"/>
                  <a:gd name="connsiteX5" fmla="*/ 0 w 75290"/>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90" h="114728">
                    <a:moveTo>
                      <a:pt x="0" y="0"/>
                    </a:moveTo>
                    <a:lnTo>
                      <a:pt x="75290" y="43023"/>
                    </a:lnTo>
                    <a:lnTo>
                      <a:pt x="75290" y="78876"/>
                    </a:lnTo>
                    <a:lnTo>
                      <a:pt x="75290"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8" name="Freeform: Shape 757">
                <a:extLst>
                  <a:ext uri="{FF2B5EF4-FFF2-40B4-BE49-F238E27FC236}">
                    <a16:creationId xmlns:a16="http://schemas.microsoft.com/office/drawing/2014/main" id="{48DC90D2-57CA-4FEF-A6C3-BE4CDFE52A22}"/>
                  </a:ext>
                </a:extLst>
              </p:cNvPr>
              <p:cNvSpPr/>
              <p:nvPr/>
            </p:nvSpPr>
            <p:spPr>
              <a:xfrm>
                <a:off x="15681892" y="952112"/>
                <a:ext cx="160619" cy="92499"/>
              </a:xfrm>
              <a:custGeom>
                <a:avLst/>
                <a:gdLst>
                  <a:gd name="connsiteX0" fmla="*/ 160620 w 160619"/>
                  <a:gd name="connsiteY0" fmla="*/ 43023 h 92499"/>
                  <a:gd name="connsiteX1" fmla="*/ 75290 w 160619"/>
                  <a:gd name="connsiteY1" fmla="*/ 92500 h 92499"/>
                  <a:gd name="connsiteX2" fmla="*/ 0 w 160619"/>
                  <a:gd name="connsiteY2" fmla="*/ 49477 h 92499"/>
                  <a:gd name="connsiteX3" fmla="*/ 86046 w 160619"/>
                  <a:gd name="connsiteY3" fmla="*/ 0 h 92499"/>
                  <a:gd name="connsiteX4" fmla="*/ 160620 w 160619"/>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2499">
                    <a:moveTo>
                      <a:pt x="160620" y="43023"/>
                    </a:moveTo>
                    <a:lnTo>
                      <a:pt x="75290" y="92500"/>
                    </a:lnTo>
                    <a:lnTo>
                      <a:pt x="0" y="49477"/>
                    </a:lnTo>
                    <a:lnTo>
                      <a:pt x="86046"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9" name="Freeform: Shape 758">
                <a:extLst>
                  <a:ext uri="{FF2B5EF4-FFF2-40B4-BE49-F238E27FC236}">
                    <a16:creationId xmlns:a16="http://schemas.microsoft.com/office/drawing/2014/main" id="{990C34BA-DD5C-4ED7-AC6F-86E24E8881C1}"/>
                  </a:ext>
                </a:extLst>
              </p:cNvPr>
              <p:cNvSpPr/>
              <p:nvPr/>
            </p:nvSpPr>
            <p:spPr>
              <a:xfrm>
                <a:off x="15710574" y="968604"/>
                <a:ext cx="103972" cy="60232"/>
              </a:xfrm>
              <a:custGeom>
                <a:avLst/>
                <a:gdLst>
                  <a:gd name="connsiteX0" fmla="*/ 17926 w 103972"/>
                  <a:gd name="connsiteY0" fmla="*/ 60232 h 60232"/>
                  <a:gd name="connsiteX1" fmla="*/ 0 w 103972"/>
                  <a:gd name="connsiteY1" fmla="*/ 49477 h 60232"/>
                  <a:gd name="connsiteX2" fmla="*/ 85329 w 103972"/>
                  <a:gd name="connsiteY2" fmla="*/ 0 h 60232"/>
                  <a:gd name="connsiteX3" fmla="*/ 103973 w 103972"/>
                  <a:gd name="connsiteY3" fmla="*/ 10756 h 60232"/>
                  <a:gd name="connsiteX4" fmla="*/ 17926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7926" y="60232"/>
                    </a:moveTo>
                    <a:lnTo>
                      <a:pt x="0" y="49477"/>
                    </a:lnTo>
                    <a:lnTo>
                      <a:pt x="85329" y="0"/>
                    </a:lnTo>
                    <a:lnTo>
                      <a:pt x="103973" y="10756"/>
                    </a:lnTo>
                    <a:lnTo>
                      <a:pt x="17926"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0" name="Freeform: Shape 759">
                <a:extLst>
                  <a:ext uri="{FF2B5EF4-FFF2-40B4-BE49-F238E27FC236}">
                    <a16:creationId xmlns:a16="http://schemas.microsoft.com/office/drawing/2014/main" id="{ADADC624-77B7-402F-BEA0-FB936B2BEC01}"/>
                  </a:ext>
                </a:extLst>
              </p:cNvPr>
              <p:cNvSpPr/>
              <p:nvPr/>
            </p:nvSpPr>
            <p:spPr>
              <a:xfrm>
                <a:off x="15710574" y="1018081"/>
                <a:ext cx="17926" cy="26530"/>
              </a:xfrm>
              <a:custGeom>
                <a:avLst/>
                <a:gdLst>
                  <a:gd name="connsiteX0" fmla="*/ 0 w 17926"/>
                  <a:gd name="connsiteY0" fmla="*/ 15775 h 26530"/>
                  <a:gd name="connsiteX1" fmla="*/ 17926 w 17926"/>
                  <a:gd name="connsiteY1" fmla="*/ 26531 h 26530"/>
                  <a:gd name="connsiteX2" fmla="*/ 17926 w 17926"/>
                  <a:gd name="connsiteY2" fmla="*/ 10756 h 26530"/>
                  <a:gd name="connsiteX3" fmla="*/ 0 w 17926"/>
                  <a:gd name="connsiteY3" fmla="*/ 0 h 26530"/>
                  <a:gd name="connsiteX4" fmla="*/ 0 w 17926"/>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6530">
                    <a:moveTo>
                      <a:pt x="0" y="15775"/>
                    </a:moveTo>
                    <a:lnTo>
                      <a:pt x="17926" y="26531"/>
                    </a:lnTo>
                    <a:lnTo>
                      <a:pt x="17926" y="10756"/>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1" name="Freeform: Shape 760">
                <a:extLst>
                  <a:ext uri="{FF2B5EF4-FFF2-40B4-BE49-F238E27FC236}">
                    <a16:creationId xmlns:a16="http://schemas.microsoft.com/office/drawing/2014/main" id="{FA4A28AB-1398-4674-A62F-E4A0C6838429}"/>
                  </a:ext>
                </a:extLst>
              </p:cNvPr>
              <p:cNvSpPr/>
              <p:nvPr/>
            </p:nvSpPr>
            <p:spPr>
              <a:xfrm>
                <a:off x="15591544" y="1075445"/>
                <a:ext cx="86046" cy="121181"/>
              </a:xfrm>
              <a:custGeom>
                <a:avLst/>
                <a:gdLst>
                  <a:gd name="connsiteX0" fmla="*/ 86046 w 86046"/>
                  <a:gd name="connsiteY0" fmla="*/ 0 h 121181"/>
                  <a:gd name="connsiteX1" fmla="*/ 0 w 86046"/>
                  <a:gd name="connsiteY1" fmla="*/ 49477 h 121181"/>
                  <a:gd name="connsiteX2" fmla="*/ 0 w 86046"/>
                  <a:gd name="connsiteY2" fmla="*/ 121182 h 121181"/>
                  <a:gd name="connsiteX3" fmla="*/ 86046 w 86046"/>
                  <a:gd name="connsiteY3" fmla="*/ 71705 h 121181"/>
                  <a:gd name="connsiteX4" fmla="*/ 86046 w 86046"/>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181">
                    <a:moveTo>
                      <a:pt x="86046" y="0"/>
                    </a:moveTo>
                    <a:lnTo>
                      <a:pt x="0" y="49477"/>
                    </a:lnTo>
                    <a:lnTo>
                      <a:pt x="0" y="121182"/>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2" name="Freeform: Shape 761">
                <a:extLst>
                  <a:ext uri="{FF2B5EF4-FFF2-40B4-BE49-F238E27FC236}">
                    <a16:creationId xmlns:a16="http://schemas.microsoft.com/office/drawing/2014/main" id="{B384CBF9-B568-4434-AF9D-43EAC5876492}"/>
                  </a:ext>
                </a:extLst>
              </p:cNvPr>
              <p:cNvSpPr/>
              <p:nvPr/>
            </p:nvSpPr>
            <p:spPr>
              <a:xfrm>
                <a:off x="15516970" y="1081899"/>
                <a:ext cx="74573" cy="114728"/>
              </a:xfrm>
              <a:custGeom>
                <a:avLst/>
                <a:gdLst>
                  <a:gd name="connsiteX0" fmla="*/ 0 w 74573"/>
                  <a:gd name="connsiteY0" fmla="*/ 0 h 114728"/>
                  <a:gd name="connsiteX1" fmla="*/ 74573 w 74573"/>
                  <a:gd name="connsiteY1" fmla="*/ 43023 h 114728"/>
                  <a:gd name="connsiteX2" fmla="*/ 74573 w 74573"/>
                  <a:gd name="connsiteY2" fmla="*/ 78876 h 114728"/>
                  <a:gd name="connsiteX3" fmla="*/ 74573 w 74573"/>
                  <a:gd name="connsiteY3" fmla="*/ 114728 h 114728"/>
                  <a:gd name="connsiteX4" fmla="*/ 0 w 74573"/>
                  <a:gd name="connsiteY4" fmla="*/ 71705 h 114728"/>
                  <a:gd name="connsiteX5" fmla="*/ 0 w 74573"/>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73" h="114728">
                    <a:moveTo>
                      <a:pt x="0" y="0"/>
                    </a:moveTo>
                    <a:lnTo>
                      <a:pt x="74573" y="43023"/>
                    </a:lnTo>
                    <a:lnTo>
                      <a:pt x="74573" y="78876"/>
                    </a:lnTo>
                    <a:lnTo>
                      <a:pt x="74573"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3" name="Freeform: Shape 762">
                <a:extLst>
                  <a:ext uri="{FF2B5EF4-FFF2-40B4-BE49-F238E27FC236}">
                    <a16:creationId xmlns:a16="http://schemas.microsoft.com/office/drawing/2014/main" id="{7DCD3889-1E36-4A46-A42E-73A6F08C866C}"/>
                  </a:ext>
                </a:extLst>
              </p:cNvPr>
              <p:cNvSpPr/>
              <p:nvPr/>
            </p:nvSpPr>
            <p:spPr>
              <a:xfrm>
                <a:off x="15516970" y="1032422"/>
                <a:ext cx="160619" cy="92499"/>
              </a:xfrm>
              <a:custGeom>
                <a:avLst/>
                <a:gdLst>
                  <a:gd name="connsiteX0" fmla="*/ 160620 w 160619"/>
                  <a:gd name="connsiteY0" fmla="*/ 43023 h 92499"/>
                  <a:gd name="connsiteX1" fmla="*/ 74573 w 160619"/>
                  <a:gd name="connsiteY1" fmla="*/ 92500 h 92499"/>
                  <a:gd name="connsiteX2" fmla="*/ 0 w 160619"/>
                  <a:gd name="connsiteY2" fmla="*/ 49477 h 92499"/>
                  <a:gd name="connsiteX3" fmla="*/ 85329 w 160619"/>
                  <a:gd name="connsiteY3" fmla="*/ 0 h 92499"/>
                  <a:gd name="connsiteX4" fmla="*/ 160620 w 160619"/>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2499">
                    <a:moveTo>
                      <a:pt x="160620" y="43023"/>
                    </a:moveTo>
                    <a:lnTo>
                      <a:pt x="74573" y="92500"/>
                    </a:lnTo>
                    <a:lnTo>
                      <a:pt x="0" y="49477"/>
                    </a:lnTo>
                    <a:lnTo>
                      <a:pt x="85329"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4" name="Freeform: Shape 763">
                <a:extLst>
                  <a:ext uri="{FF2B5EF4-FFF2-40B4-BE49-F238E27FC236}">
                    <a16:creationId xmlns:a16="http://schemas.microsoft.com/office/drawing/2014/main" id="{456A862F-EE9F-4FA9-B1C3-7E8FFC01D9C2}"/>
                  </a:ext>
                </a:extLst>
              </p:cNvPr>
              <p:cNvSpPr/>
              <p:nvPr/>
            </p:nvSpPr>
            <p:spPr>
              <a:xfrm>
                <a:off x="15544935" y="1048196"/>
                <a:ext cx="103972" cy="60232"/>
              </a:xfrm>
              <a:custGeom>
                <a:avLst/>
                <a:gdLst>
                  <a:gd name="connsiteX0" fmla="*/ 18643 w 103972"/>
                  <a:gd name="connsiteY0" fmla="*/ 60232 h 60232"/>
                  <a:gd name="connsiteX1" fmla="*/ 0 w 103972"/>
                  <a:gd name="connsiteY1" fmla="*/ 50194 h 60232"/>
                  <a:gd name="connsiteX2" fmla="*/ 86046 w 103972"/>
                  <a:gd name="connsiteY2" fmla="*/ 0 h 60232"/>
                  <a:gd name="connsiteX3" fmla="*/ 103973 w 103972"/>
                  <a:gd name="connsiteY3" fmla="*/ 10756 h 60232"/>
                  <a:gd name="connsiteX4" fmla="*/ 18643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8643" y="60232"/>
                    </a:moveTo>
                    <a:lnTo>
                      <a:pt x="0" y="50194"/>
                    </a:lnTo>
                    <a:lnTo>
                      <a:pt x="86046" y="0"/>
                    </a:lnTo>
                    <a:lnTo>
                      <a:pt x="103973" y="10756"/>
                    </a:lnTo>
                    <a:lnTo>
                      <a:pt x="18643"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5" name="Freeform: Shape 764">
                <a:extLst>
                  <a:ext uri="{FF2B5EF4-FFF2-40B4-BE49-F238E27FC236}">
                    <a16:creationId xmlns:a16="http://schemas.microsoft.com/office/drawing/2014/main" id="{3A840C38-1474-4417-B6E9-304F5F4369BF}"/>
                  </a:ext>
                </a:extLst>
              </p:cNvPr>
              <p:cNvSpPr/>
              <p:nvPr/>
            </p:nvSpPr>
            <p:spPr>
              <a:xfrm>
                <a:off x="15544935" y="1098390"/>
                <a:ext cx="18643" cy="26530"/>
              </a:xfrm>
              <a:custGeom>
                <a:avLst/>
                <a:gdLst>
                  <a:gd name="connsiteX0" fmla="*/ 0 w 18643"/>
                  <a:gd name="connsiteY0" fmla="*/ 15775 h 26530"/>
                  <a:gd name="connsiteX1" fmla="*/ 18643 w 18643"/>
                  <a:gd name="connsiteY1" fmla="*/ 26531 h 26530"/>
                  <a:gd name="connsiteX2" fmla="*/ 18643 w 18643"/>
                  <a:gd name="connsiteY2" fmla="*/ 10039 h 26530"/>
                  <a:gd name="connsiteX3" fmla="*/ 0 w 18643"/>
                  <a:gd name="connsiteY3" fmla="*/ 0 h 26530"/>
                  <a:gd name="connsiteX4" fmla="*/ 0 w 18643"/>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3" h="26530">
                    <a:moveTo>
                      <a:pt x="0" y="15775"/>
                    </a:moveTo>
                    <a:lnTo>
                      <a:pt x="18643" y="26531"/>
                    </a:lnTo>
                    <a:lnTo>
                      <a:pt x="18643" y="10039"/>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6" name="Freeform: Shape 765">
                <a:extLst>
                  <a:ext uri="{FF2B5EF4-FFF2-40B4-BE49-F238E27FC236}">
                    <a16:creationId xmlns:a16="http://schemas.microsoft.com/office/drawing/2014/main" id="{A60F9CE4-2221-4292-A8E0-FF7E81202DE4}"/>
                  </a:ext>
                </a:extLst>
              </p:cNvPr>
              <p:cNvSpPr/>
              <p:nvPr/>
            </p:nvSpPr>
            <p:spPr>
              <a:xfrm>
                <a:off x="15668268" y="1121336"/>
                <a:ext cx="86046" cy="121181"/>
              </a:xfrm>
              <a:custGeom>
                <a:avLst/>
                <a:gdLst>
                  <a:gd name="connsiteX0" fmla="*/ 86046 w 86046"/>
                  <a:gd name="connsiteY0" fmla="*/ 0 h 121181"/>
                  <a:gd name="connsiteX1" fmla="*/ 0 w 86046"/>
                  <a:gd name="connsiteY1" fmla="*/ 49477 h 121181"/>
                  <a:gd name="connsiteX2" fmla="*/ 0 w 86046"/>
                  <a:gd name="connsiteY2" fmla="*/ 121182 h 121181"/>
                  <a:gd name="connsiteX3" fmla="*/ 86046 w 86046"/>
                  <a:gd name="connsiteY3" fmla="*/ 71705 h 121181"/>
                  <a:gd name="connsiteX4" fmla="*/ 86046 w 86046"/>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181">
                    <a:moveTo>
                      <a:pt x="86046" y="0"/>
                    </a:moveTo>
                    <a:lnTo>
                      <a:pt x="0" y="49477"/>
                    </a:lnTo>
                    <a:lnTo>
                      <a:pt x="0" y="121182"/>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7" name="Freeform: Shape 766">
                <a:extLst>
                  <a:ext uri="{FF2B5EF4-FFF2-40B4-BE49-F238E27FC236}">
                    <a16:creationId xmlns:a16="http://schemas.microsoft.com/office/drawing/2014/main" id="{5FD7CC7F-BD83-4658-857B-CC0BFA901C16}"/>
                  </a:ext>
                </a:extLst>
              </p:cNvPr>
              <p:cNvSpPr/>
              <p:nvPr/>
            </p:nvSpPr>
            <p:spPr>
              <a:xfrm>
                <a:off x="15593695" y="1127790"/>
                <a:ext cx="74573" cy="114728"/>
              </a:xfrm>
              <a:custGeom>
                <a:avLst/>
                <a:gdLst>
                  <a:gd name="connsiteX0" fmla="*/ 0 w 74573"/>
                  <a:gd name="connsiteY0" fmla="*/ 0 h 114728"/>
                  <a:gd name="connsiteX1" fmla="*/ 74573 w 74573"/>
                  <a:gd name="connsiteY1" fmla="*/ 43023 h 114728"/>
                  <a:gd name="connsiteX2" fmla="*/ 74573 w 74573"/>
                  <a:gd name="connsiteY2" fmla="*/ 78876 h 114728"/>
                  <a:gd name="connsiteX3" fmla="*/ 74573 w 74573"/>
                  <a:gd name="connsiteY3" fmla="*/ 114728 h 114728"/>
                  <a:gd name="connsiteX4" fmla="*/ 0 w 74573"/>
                  <a:gd name="connsiteY4" fmla="*/ 71705 h 114728"/>
                  <a:gd name="connsiteX5" fmla="*/ 0 w 74573"/>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73" h="114728">
                    <a:moveTo>
                      <a:pt x="0" y="0"/>
                    </a:moveTo>
                    <a:lnTo>
                      <a:pt x="74573" y="43023"/>
                    </a:lnTo>
                    <a:lnTo>
                      <a:pt x="74573" y="78876"/>
                    </a:lnTo>
                    <a:lnTo>
                      <a:pt x="74573"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8" name="Freeform: Shape 767">
                <a:extLst>
                  <a:ext uri="{FF2B5EF4-FFF2-40B4-BE49-F238E27FC236}">
                    <a16:creationId xmlns:a16="http://schemas.microsoft.com/office/drawing/2014/main" id="{4F7BF7E9-2ABE-48D0-BD55-69D6E5F49516}"/>
                  </a:ext>
                </a:extLst>
              </p:cNvPr>
              <p:cNvSpPr/>
              <p:nvPr/>
            </p:nvSpPr>
            <p:spPr>
              <a:xfrm>
                <a:off x="15593695" y="1078313"/>
                <a:ext cx="160619" cy="92499"/>
              </a:xfrm>
              <a:custGeom>
                <a:avLst/>
                <a:gdLst>
                  <a:gd name="connsiteX0" fmla="*/ 160620 w 160619"/>
                  <a:gd name="connsiteY0" fmla="*/ 43023 h 92499"/>
                  <a:gd name="connsiteX1" fmla="*/ 74573 w 160619"/>
                  <a:gd name="connsiteY1" fmla="*/ 92500 h 92499"/>
                  <a:gd name="connsiteX2" fmla="*/ 0 w 160619"/>
                  <a:gd name="connsiteY2" fmla="*/ 49477 h 92499"/>
                  <a:gd name="connsiteX3" fmla="*/ 86046 w 160619"/>
                  <a:gd name="connsiteY3" fmla="*/ 0 h 92499"/>
                  <a:gd name="connsiteX4" fmla="*/ 160620 w 160619"/>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2499">
                    <a:moveTo>
                      <a:pt x="160620" y="43023"/>
                    </a:moveTo>
                    <a:lnTo>
                      <a:pt x="74573" y="92500"/>
                    </a:lnTo>
                    <a:lnTo>
                      <a:pt x="0" y="49477"/>
                    </a:lnTo>
                    <a:lnTo>
                      <a:pt x="86046"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9" name="Freeform: Shape 768">
                <a:extLst>
                  <a:ext uri="{FF2B5EF4-FFF2-40B4-BE49-F238E27FC236}">
                    <a16:creationId xmlns:a16="http://schemas.microsoft.com/office/drawing/2014/main" id="{7844922D-D1C7-4463-994D-852529A35D0D}"/>
                  </a:ext>
                </a:extLst>
              </p:cNvPr>
              <p:cNvSpPr/>
              <p:nvPr/>
            </p:nvSpPr>
            <p:spPr>
              <a:xfrm>
                <a:off x="15621660" y="1094089"/>
                <a:ext cx="104689" cy="60232"/>
              </a:xfrm>
              <a:custGeom>
                <a:avLst/>
                <a:gdLst>
                  <a:gd name="connsiteX0" fmla="*/ 18643 w 104689"/>
                  <a:gd name="connsiteY0" fmla="*/ 60232 h 60232"/>
                  <a:gd name="connsiteX1" fmla="*/ 0 w 104689"/>
                  <a:gd name="connsiteY1" fmla="*/ 50194 h 60232"/>
                  <a:gd name="connsiteX2" fmla="*/ 86046 w 104689"/>
                  <a:gd name="connsiteY2" fmla="*/ 0 h 60232"/>
                  <a:gd name="connsiteX3" fmla="*/ 104690 w 104689"/>
                  <a:gd name="connsiteY3" fmla="*/ 10756 h 60232"/>
                  <a:gd name="connsiteX4" fmla="*/ 18643 w 104689"/>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89" h="60232">
                    <a:moveTo>
                      <a:pt x="18643" y="60232"/>
                    </a:moveTo>
                    <a:lnTo>
                      <a:pt x="0" y="50194"/>
                    </a:lnTo>
                    <a:lnTo>
                      <a:pt x="86046" y="0"/>
                    </a:lnTo>
                    <a:lnTo>
                      <a:pt x="104690" y="10756"/>
                    </a:lnTo>
                    <a:lnTo>
                      <a:pt x="18643"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0" name="Freeform: Shape 769">
                <a:extLst>
                  <a:ext uri="{FF2B5EF4-FFF2-40B4-BE49-F238E27FC236}">
                    <a16:creationId xmlns:a16="http://schemas.microsoft.com/office/drawing/2014/main" id="{FD10EE1D-9CAD-491C-8736-90A03981FB96}"/>
                  </a:ext>
                </a:extLst>
              </p:cNvPr>
              <p:cNvSpPr/>
              <p:nvPr/>
            </p:nvSpPr>
            <p:spPr>
              <a:xfrm>
                <a:off x="15621660" y="1144282"/>
                <a:ext cx="18643" cy="26530"/>
              </a:xfrm>
              <a:custGeom>
                <a:avLst/>
                <a:gdLst>
                  <a:gd name="connsiteX0" fmla="*/ 0 w 18643"/>
                  <a:gd name="connsiteY0" fmla="*/ 15775 h 26530"/>
                  <a:gd name="connsiteX1" fmla="*/ 18643 w 18643"/>
                  <a:gd name="connsiteY1" fmla="*/ 26531 h 26530"/>
                  <a:gd name="connsiteX2" fmla="*/ 18643 w 18643"/>
                  <a:gd name="connsiteY2" fmla="*/ 10039 h 26530"/>
                  <a:gd name="connsiteX3" fmla="*/ 0 w 18643"/>
                  <a:gd name="connsiteY3" fmla="*/ 0 h 26530"/>
                  <a:gd name="connsiteX4" fmla="*/ 0 w 18643"/>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3" h="26530">
                    <a:moveTo>
                      <a:pt x="0" y="15775"/>
                    </a:moveTo>
                    <a:lnTo>
                      <a:pt x="18643" y="26531"/>
                    </a:lnTo>
                    <a:lnTo>
                      <a:pt x="18643" y="10039"/>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1" name="Freeform: Shape 770">
                <a:extLst>
                  <a:ext uri="{FF2B5EF4-FFF2-40B4-BE49-F238E27FC236}">
                    <a16:creationId xmlns:a16="http://schemas.microsoft.com/office/drawing/2014/main" id="{09BC0F57-52C8-41FF-AB17-8CA2D6A48E28}"/>
                  </a:ext>
                </a:extLst>
              </p:cNvPr>
              <p:cNvSpPr/>
              <p:nvPr/>
            </p:nvSpPr>
            <p:spPr>
              <a:xfrm>
                <a:off x="15590110" y="1000155"/>
                <a:ext cx="86046" cy="121898"/>
              </a:xfrm>
              <a:custGeom>
                <a:avLst/>
                <a:gdLst>
                  <a:gd name="connsiteX0" fmla="*/ 86046 w 86046"/>
                  <a:gd name="connsiteY0" fmla="*/ 0 h 121898"/>
                  <a:gd name="connsiteX1" fmla="*/ 0 w 86046"/>
                  <a:gd name="connsiteY1" fmla="*/ 50194 h 121898"/>
                  <a:gd name="connsiteX2" fmla="*/ 0 w 86046"/>
                  <a:gd name="connsiteY2" fmla="*/ 121899 h 121898"/>
                  <a:gd name="connsiteX3" fmla="*/ 86046 w 86046"/>
                  <a:gd name="connsiteY3" fmla="*/ 71705 h 121898"/>
                  <a:gd name="connsiteX4" fmla="*/ 86046 w 86046"/>
                  <a:gd name="connsiteY4" fmla="*/ 0 h 121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898">
                    <a:moveTo>
                      <a:pt x="86046" y="0"/>
                    </a:moveTo>
                    <a:lnTo>
                      <a:pt x="0" y="50194"/>
                    </a:lnTo>
                    <a:lnTo>
                      <a:pt x="0" y="121899"/>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2" name="Freeform: Shape 771">
                <a:extLst>
                  <a:ext uri="{FF2B5EF4-FFF2-40B4-BE49-F238E27FC236}">
                    <a16:creationId xmlns:a16="http://schemas.microsoft.com/office/drawing/2014/main" id="{641225A0-08CE-417D-872D-842DE1695AD6}"/>
                  </a:ext>
                </a:extLst>
              </p:cNvPr>
              <p:cNvSpPr/>
              <p:nvPr/>
            </p:nvSpPr>
            <p:spPr>
              <a:xfrm>
                <a:off x="15515536" y="1006608"/>
                <a:ext cx="74573" cy="115445"/>
              </a:xfrm>
              <a:custGeom>
                <a:avLst/>
                <a:gdLst>
                  <a:gd name="connsiteX0" fmla="*/ 0 w 74573"/>
                  <a:gd name="connsiteY0" fmla="*/ 0 h 115445"/>
                  <a:gd name="connsiteX1" fmla="*/ 74573 w 74573"/>
                  <a:gd name="connsiteY1" fmla="*/ 43740 h 115445"/>
                  <a:gd name="connsiteX2" fmla="*/ 74573 w 74573"/>
                  <a:gd name="connsiteY2" fmla="*/ 79593 h 115445"/>
                  <a:gd name="connsiteX3" fmla="*/ 74573 w 74573"/>
                  <a:gd name="connsiteY3" fmla="*/ 115445 h 115445"/>
                  <a:gd name="connsiteX4" fmla="*/ 0 w 74573"/>
                  <a:gd name="connsiteY4" fmla="*/ 71705 h 115445"/>
                  <a:gd name="connsiteX5" fmla="*/ 0 w 74573"/>
                  <a:gd name="connsiteY5" fmla="*/ 0 h 115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73" h="115445">
                    <a:moveTo>
                      <a:pt x="0" y="0"/>
                    </a:moveTo>
                    <a:lnTo>
                      <a:pt x="74573" y="43740"/>
                    </a:lnTo>
                    <a:lnTo>
                      <a:pt x="74573" y="79593"/>
                    </a:lnTo>
                    <a:lnTo>
                      <a:pt x="74573" y="115445"/>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3" name="Freeform: Shape 772">
                <a:extLst>
                  <a:ext uri="{FF2B5EF4-FFF2-40B4-BE49-F238E27FC236}">
                    <a16:creationId xmlns:a16="http://schemas.microsoft.com/office/drawing/2014/main" id="{5E7EF6DD-8888-4CD5-A92B-9A4F9EDE4032}"/>
                  </a:ext>
                </a:extLst>
              </p:cNvPr>
              <p:cNvSpPr/>
              <p:nvPr/>
            </p:nvSpPr>
            <p:spPr>
              <a:xfrm>
                <a:off x="15515536" y="957132"/>
                <a:ext cx="160619" cy="93216"/>
              </a:xfrm>
              <a:custGeom>
                <a:avLst/>
                <a:gdLst>
                  <a:gd name="connsiteX0" fmla="*/ 160620 w 160619"/>
                  <a:gd name="connsiteY0" fmla="*/ 43023 h 93216"/>
                  <a:gd name="connsiteX1" fmla="*/ 74573 w 160619"/>
                  <a:gd name="connsiteY1" fmla="*/ 93217 h 93216"/>
                  <a:gd name="connsiteX2" fmla="*/ 0 w 160619"/>
                  <a:gd name="connsiteY2" fmla="*/ 49477 h 93216"/>
                  <a:gd name="connsiteX3" fmla="*/ 86046 w 160619"/>
                  <a:gd name="connsiteY3" fmla="*/ 0 h 93216"/>
                  <a:gd name="connsiteX4" fmla="*/ 160620 w 160619"/>
                  <a:gd name="connsiteY4" fmla="*/ 43023 h 9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3216">
                    <a:moveTo>
                      <a:pt x="160620" y="43023"/>
                    </a:moveTo>
                    <a:lnTo>
                      <a:pt x="74573" y="93217"/>
                    </a:lnTo>
                    <a:lnTo>
                      <a:pt x="0" y="49477"/>
                    </a:lnTo>
                    <a:lnTo>
                      <a:pt x="86046"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4" name="Freeform: Shape 773">
                <a:extLst>
                  <a:ext uri="{FF2B5EF4-FFF2-40B4-BE49-F238E27FC236}">
                    <a16:creationId xmlns:a16="http://schemas.microsoft.com/office/drawing/2014/main" id="{E24B21F2-EDBC-4155-A69E-E5C5A1E287BF}"/>
                  </a:ext>
                </a:extLst>
              </p:cNvPr>
              <p:cNvSpPr/>
              <p:nvPr/>
            </p:nvSpPr>
            <p:spPr>
              <a:xfrm>
                <a:off x="15543501" y="973624"/>
                <a:ext cx="104689" cy="60232"/>
              </a:xfrm>
              <a:custGeom>
                <a:avLst/>
                <a:gdLst>
                  <a:gd name="connsiteX0" fmla="*/ 18643 w 104689"/>
                  <a:gd name="connsiteY0" fmla="*/ 60232 h 60232"/>
                  <a:gd name="connsiteX1" fmla="*/ 0 w 104689"/>
                  <a:gd name="connsiteY1" fmla="*/ 49477 h 60232"/>
                  <a:gd name="connsiteX2" fmla="*/ 86046 w 104689"/>
                  <a:gd name="connsiteY2" fmla="*/ 0 h 60232"/>
                  <a:gd name="connsiteX3" fmla="*/ 104690 w 104689"/>
                  <a:gd name="connsiteY3" fmla="*/ 10756 h 60232"/>
                  <a:gd name="connsiteX4" fmla="*/ 18643 w 104689"/>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89" h="60232">
                    <a:moveTo>
                      <a:pt x="18643" y="60232"/>
                    </a:moveTo>
                    <a:lnTo>
                      <a:pt x="0" y="49477"/>
                    </a:lnTo>
                    <a:lnTo>
                      <a:pt x="86046" y="0"/>
                    </a:lnTo>
                    <a:lnTo>
                      <a:pt x="104690" y="10756"/>
                    </a:lnTo>
                    <a:lnTo>
                      <a:pt x="18643"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5" name="Freeform: Shape 774">
                <a:extLst>
                  <a:ext uri="{FF2B5EF4-FFF2-40B4-BE49-F238E27FC236}">
                    <a16:creationId xmlns:a16="http://schemas.microsoft.com/office/drawing/2014/main" id="{4674C0BE-6FDB-4B2A-8808-1D76F9620954}"/>
                  </a:ext>
                </a:extLst>
              </p:cNvPr>
              <p:cNvSpPr/>
              <p:nvPr/>
            </p:nvSpPr>
            <p:spPr>
              <a:xfrm>
                <a:off x="15543501" y="1023100"/>
                <a:ext cx="18643" cy="26530"/>
              </a:xfrm>
              <a:custGeom>
                <a:avLst/>
                <a:gdLst>
                  <a:gd name="connsiteX0" fmla="*/ 0 w 18643"/>
                  <a:gd name="connsiteY0" fmla="*/ 16492 h 26530"/>
                  <a:gd name="connsiteX1" fmla="*/ 18643 w 18643"/>
                  <a:gd name="connsiteY1" fmla="*/ 26531 h 26530"/>
                  <a:gd name="connsiteX2" fmla="*/ 18643 w 18643"/>
                  <a:gd name="connsiteY2" fmla="*/ 10756 h 26530"/>
                  <a:gd name="connsiteX3" fmla="*/ 0 w 18643"/>
                  <a:gd name="connsiteY3" fmla="*/ 0 h 26530"/>
                  <a:gd name="connsiteX4" fmla="*/ 0 w 18643"/>
                  <a:gd name="connsiteY4" fmla="*/ 16492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3" h="26530">
                    <a:moveTo>
                      <a:pt x="0" y="16492"/>
                    </a:moveTo>
                    <a:lnTo>
                      <a:pt x="18643" y="26531"/>
                    </a:lnTo>
                    <a:lnTo>
                      <a:pt x="18643" y="10756"/>
                    </a:lnTo>
                    <a:lnTo>
                      <a:pt x="0" y="0"/>
                    </a:lnTo>
                    <a:lnTo>
                      <a:pt x="0" y="16492"/>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6" name="Freeform: Shape 775">
                <a:extLst>
                  <a:ext uri="{FF2B5EF4-FFF2-40B4-BE49-F238E27FC236}">
                    <a16:creationId xmlns:a16="http://schemas.microsoft.com/office/drawing/2014/main" id="{B6706806-943A-47B5-B76A-97A44E1CDB56}"/>
                  </a:ext>
                </a:extLst>
              </p:cNvPr>
              <p:cNvSpPr/>
              <p:nvPr/>
            </p:nvSpPr>
            <p:spPr>
              <a:xfrm>
                <a:off x="15668985" y="1045329"/>
                <a:ext cx="86046" cy="121181"/>
              </a:xfrm>
              <a:custGeom>
                <a:avLst/>
                <a:gdLst>
                  <a:gd name="connsiteX0" fmla="*/ 86046 w 86046"/>
                  <a:gd name="connsiteY0" fmla="*/ 0 h 121181"/>
                  <a:gd name="connsiteX1" fmla="*/ 0 w 86046"/>
                  <a:gd name="connsiteY1" fmla="*/ 49477 h 121181"/>
                  <a:gd name="connsiteX2" fmla="*/ 0 w 86046"/>
                  <a:gd name="connsiteY2" fmla="*/ 121182 h 121181"/>
                  <a:gd name="connsiteX3" fmla="*/ 86046 w 86046"/>
                  <a:gd name="connsiteY3" fmla="*/ 71705 h 121181"/>
                  <a:gd name="connsiteX4" fmla="*/ 86046 w 86046"/>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181">
                    <a:moveTo>
                      <a:pt x="86046" y="0"/>
                    </a:moveTo>
                    <a:lnTo>
                      <a:pt x="0" y="49477"/>
                    </a:lnTo>
                    <a:lnTo>
                      <a:pt x="0" y="121182"/>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7" name="Freeform: Shape 776">
                <a:extLst>
                  <a:ext uri="{FF2B5EF4-FFF2-40B4-BE49-F238E27FC236}">
                    <a16:creationId xmlns:a16="http://schemas.microsoft.com/office/drawing/2014/main" id="{3BA8A203-3EE6-46D7-90C2-190A0A33C69B}"/>
                  </a:ext>
                </a:extLst>
              </p:cNvPr>
              <p:cNvSpPr/>
              <p:nvPr/>
            </p:nvSpPr>
            <p:spPr>
              <a:xfrm>
                <a:off x="15594412" y="1051782"/>
                <a:ext cx="74573" cy="114728"/>
              </a:xfrm>
              <a:custGeom>
                <a:avLst/>
                <a:gdLst>
                  <a:gd name="connsiteX0" fmla="*/ 0 w 74573"/>
                  <a:gd name="connsiteY0" fmla="*/ 0 h 114728"/>
                  <a:gd name="connsiteX1" fmla="*/ 74573 w 74573"/>
                  <a:gd name="connsiteY1" fmla="*/ 43023 h 114728"/>
                  <a:gd name="connsiteX2" fmla="*/ 74573 w 74573"/>
                  <a:gd name="connsiteY2" fmla="*/ 78876 h 114728"/>
                  <a:gd name="connsiteX3" fmla="*/ 74573 w 74573"/>
                  <a:gd name="connsiteY3" fmla="*/ 114728 h 114728"/>
                  <a:gd name="connsiteX4" fmla="*/ 0 w 74573"/>
                  <a:gd name="connsiteY4" fmla="*/ 71705 h 114728"/>
                  <a:gd name="connsiteX5" fmla="*/ 0 w 74573"/>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73" h="114728">
                    <a:moveTo>
                      <a:pt x="0" y="0"/>
                    </a:moveTo>
                    <a:lnTo>
                      <a:pt x="74573" y="43023"/>
                    </a:lnTo>
                    <a:lnTo>
                      <a:pt x="74573" y="78876"/>
                    </a:lnTo>
                    <a:lnTo>
                      <a:pt x="74573"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8" name="Freeform: Shape 777">
                <a:extLst>
                  <a:ext uri="{FF2B5EF4-FFF2-40B4-BE49-F238E27FC236}">
                    <a16:creationId xmlns:a16="http://schemas.microsoft.com/office/drawing/2014/main" id="{229829FA-EEC9-4969-B540-AB963CD28375}"/>
                  </a:ext>
                </a:extLst>
              </p:cNvPr>
              <p:cNvSpPr/>
              <p:nvPr/>
            </p:nvSpPr>
            <p:spPr>
              <a:xfrm>
                <a:off x="15594412" y="1001588"/>
                <a:ext cx="160619" cy="93216"/>
              </a:xfrm>
              <a:custGeom>
                <a:avLst/>
                <a:gdLst>
                  <a:gd name="connsiteX0" fmla="*/ 160620 w 160619"/>
                  <a:gd name="connsiteY0" fmla="*/ 43740 h 93216"/>
                  <a:gd name="connsiteX1" fmla="*/ 74573 w 160619"/>
                  <a:gd name="connsiteY1" fmla="*/ 93217 h 93216"/>
                  <a:gd name="connsiteX2" fmla="*/ 0 w 160619"/>
                  <a:gd name="connsiteY2" fmla="*/ 50194 h 93216"/>
                  <a:gd name="connsiteX3" fmla="*/ 86046 w 160619"/>
                  <a:gd name="connsiteY3" fmla="*/ 0 h 93216"/>
                  <a:gd name="connsiteX4" fmla="*/ 160620 w 160619"/>
                  <a:gd name="connsiteY4" fmla="*/ 43740 h 9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3216">
                    <a:moveTo>
                      <a:pt x="160620" y="43740"/>
                    </a:moveTo>
                    <a:lnTo>
                      <a:pt x="74573" y="93217"/>
                    </a:lnTo>
                    <a:lnTo>
                      <a:pt x="0" y="50194"/>
                    </a:lnTo>
                    <a:lnTo>
                      <a:pt x="86046" y="0"/>
                    </a:lnTo>
                    <a:lnTo>
                      <a:pt x="160620" y="43740"/>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9" name="Freeform: Shape 778">
                <a:extLst>
                  <a:ext uri="{FF2B5EF4-FFF2-40B4-BE49-F238E27FC236}">
                    <a16:creationId xmlns:a16="http://schemas.microsoft.com/office/drawing/2014/main" id="{B1BEDEA7-2C79-458F-BAAE-D752EAAFD789}"/>
                  </a:ext>
                </a:extLst>
              </p:cNvPr>
              <p:cNvSpPr/>
              <p:nvPr/>
            </p:nvSpPr>
            <p:spPr>
              <a:xfrm>
                <a:off x="15622377" y="1018081"/>
                <a:ext cx="104689" cy="60232"/>
              </a:xfrm>
              <a:custGeom>
                <a:avLst/>
                <a:gdLst>
                  <a:gd name="connsiteX0" fmla="*/ 18643 w 104689"/>
                  <a:gd name="connsiteY0" fmla="*/ 60232 h 60232"/>
                  <a:gd name="connsiteX1" fmla="*/ 0 w 104689"/>
                  <a:gd name="connsiteY1" fmla="*/ 49477 h 60232"/>
                  <a:gd name="connsiteX2" fmla="*/ 86046 w 104689"/>
                  <a:gd name="connsiteY2" fmla="*/ 0 h 60232"/>
                  <a:gd name="connsiteX3" fmla="*/ 104690 w 104689"/>
                  <a:gd name="connsiteY3" fmla="*/ 10756 h 60232"/>
                  <a:gd name="connsiteX4" fmla="*/ 18643 w 104689"/>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89" h="60232">
                    <a:moveTo>
                      <a:pt x="18643" y="60232"/>
                    </a:moveTo>
                    <a:lnTo>
                      <a:pt x="0" y="49477"/>
                    </a:lnTo>
                    <a:lnTo>
                      <a:pt x="86046" y="0"/>
                    </a:lnTo>
                    <a:lnTo>
                      <a:pt x="104690" y="10756"/>
                    </a:lnTo>
                    <a:lnTo>
                      <a:pt x="18643"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0" name="Freeform: Shape 779">
                <a:extLst>
                  <a:ext uri="{FF2B5EF4-FFF2-40B4-BE49-F238E27FC236}">
                    <a16:creationId xmlns:a16="http://schemas.microsoft.com/office/drawing/2014/main" id="{FE2147B6-816D-4EF5-9EBB-4FBB63282D3C}"/>
                  </a:ext>
                </a:extLst>
              </p:cNvPr>
              <p:cNvSpPr/>
              <p:nvPr/>
            </p:nvSpPr>
            <p:spPr>
              <a:xfrm>
                <a:off x="15622377" y="1067558"/>
                <a:ext cx="18643" cy="27248"/>
              </a:xfrm>
              <a:custGeom>
                <a:avLst/>
                <a:gdLst>
                  <a:gd name="connsiteX0" fmla="*/ 0 w 18643"/>
                  <a:gd name="connsiteY0" fmla="*/ 16492 h 27248"/>
                  <a:gd name="connsiteX1" fmla="*/ 18643 w 18643"/>
                  <a:gd name="connsiteY1" fmla="*/ 27248 h 27248"/>
                  <a:gd name="connsiteX2" fmla="*/ 18643 w 18643"/>
                  <a:gd name="connsiteY2" fmla="*/ 10756 h 27248"/>
                  <a:gd name="connsiteX3" fmla="*/ 0 w 18643"/>
                  <a:gd name="connsiteY3" fmla="*/ 0 h 27248"/>
                  <a:gd name="connsiteX4" fmla="*/ 0 w 18643"/>
                  <a:gd name="connsiteY4" fmla="*/ 16492 h 27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3" h="27248">
                    <a:moveTo>
                      <a:pt x="0" y="16492"/>
                    </a:moveTo>
                    <a:lnTo>
                      <a:pt x="18643" y="27248"/>
                    </a:lnTo>
                    <a:lnTo>
                      <a:pt x="18643" y="10756"/>
                    </a:lnTo>
                    <a:lnTo>
                      <a:pt x="0" y="0"/>
                    </a:lnTo>
                    <a:lnTo>
                      <a:pt x="0" y="16492"/>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1" name="Freeform: Shape 780">
                <a:extLst>
                  <a:ext uri="{FF2B5EF4-FFF2-40B4-BE49-F238E27FC236}">
                    <a16:creationId xmlns:a16="http://schemas.microsoft.com/office/drawing/2014/main" id="{A3B4BF47-8D54-47ED-BFCD-2C50459DDD77}"/>
                  </a:ext>
                </a:extLst>
              </p:cNvPr>
              <p:cNvSpPr/>
              <p:nvPr/>
            </p:nvSpPr>
            <p:spPr>
              <a:xfrm>
                <a:off x="15843229" y="1249689"/>
                <a:ext cx="184282" cy="120463"/>
              </a:xfrm>
              <a:custGeom>
                <a:avLst/>
                <a:gdLst>
                  <a:gd name="connsiteX0" fmla="*/ 184282 w 184282"/>
                  <a:gd name="connsiteY0" fmla="*/ 0 h 120463"/>
                  <a:gd name="connsiteX1" fmla="*/ 0 w 184282"/>
                  <a:gd name="connsiteY1" fmla="*/ 106122 h 120463"/>
                  <a:gd name="connsiteX2" fmla="*/ 0 w 184282"/>
                  <a:gd name="connsiteY2" fmla="*/ 120463 h 120463"/>
                  <a:gd name="connsiteX3" fmla="*/ 184282 w 184282"/>
                  <a:gd name="connsiteY3" fmla="*/ 14341 h 120463"/>
                  <a:gd name="connsiteX4" fmla="*/ 184282 w 184282"/>
                  <a:gd name="connsiteY4" fmla="*/ 0 h 120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82" h="120463">
                    <a:moveTo>
                      <a:pt x="184282" y="0"/>
                    </a:moveTo>
                    <a:lnTo>
                      <a:pt x="0" y="106122"/>
                    </a:lnTo>
                    <a:lnTo>
                      <a:pt x="0" y="120463"/>
                    </a:lnTo>
                    <a:lnTo>
                      <a:pt x="184282" y="14341"/>
                    </a:lnTo>
                    <a:lnTo>
                      <a:pt x="184282"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2" name="Freeform: Shape 781">
                <a:extLst>
                  <a:ext uri="{FF2B5EF4-FFF2-40B4-BE49-F238E27FC236}">
                    <a16:creationId xmlns:a16="http://schemas.microsoft.com/office/drawing/2014/main" id="{B9679A7B-103F-4483-A932-B0C33ED67520}"/>
                  </a:ext>
                </a:extLst>
              </p:cNvPr>
              <p:cNvSpPr/>
              <p:nvPr/>
            </p:nvSpPr>
            <p:spPr>
              <a:xfrm>
                <a:off x="15676873" y="1259727"/>
                <a:ext cx="166355" cy="110425"/>
              </a:xfrm>
              <a:custGeom>
                <a:avLst/>
                <a:gdLst>
                  <a:gd name="connsiteX0" fmla="*/ 0 w 166355"/>
                  <a:gd name="connsiteY0" fmla="*/ 0 h 110425"/>
                  <a:gd name="connsiteX1" fmla="*/ 166356 w 166355"/>
                  <a:gd name="connsiteY1" fmla="*/ 96084 h 110425"/>
                  <a:gd name="connsiteX2" fmla="*/ 166356 w 166355"/>
                  <a:gd name="connsiteY2" fmla="*/ 110425 h 110425"/>
                  <a:gd name="connsiteX3" fmla="*/ 0 w 166355"/>
                  <a:gd name="connsiteY3" fmla="*/ 14340 h 110425"/>
                  <a:gd name="connsiteX4" fmla="*/ 0 w 166355"/>
                  <a:gd name="connsiteY4" fmla="*/ 0 h 11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55" h="110425">
                    <a:moveTo>
                      <a:pt x="0" y="0"/>
                    </a:moveTo>
                    <a:lnTo>
                      <a:pt x="166356" y="96084"/>
                    </a:lnTo>
                    <a:lnTo>
                      <a:pt x="166356" y="110425"/>
                    </a:lnTo>
                    <a:lnTo>
                      <a:pt x="0" y="14340"/>
                    </a:lnTo>
                    <a:lnTo>
                      <a:pt x="0" y="0"/>
                    </a:lnTo>
                    <a:close/>
                  </a:path>
                </a:pathLst>
              </a:custGeom>
              <a:solidFill>
                <a:srgbClr val="4B5356"/>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3" name="Freeform: Shape 782">
                <a:extLst>
                  <a:ext uri="{FF2B5EF4-FFF2-40B4-BE49-F238E27FC236}">
                    <a16:creationId xmlns:a16="http://schemas.microsoft.com/office/drawing/2014/main" id="{D556C956-3A47-45D3-999F-E456EE5580CB}"/>
                  </a:ext>
                </a:extLst>
              </p:cNvPr>
              <p:cNvSpPr/>
              <p:nvPr/>
            </p:nvSpPr>
            <p:spPr>
              <a:xfrm>
                <a:off x="15676873" y="1153604"/>
                <a:ext cx="350638" cy="202207"/>
              </a:xfrm>
              <a:custGeom>
                <a:avLst/>
                <a:gdLst>
                  <a:gd name="connsiteX0" fmla="*/ 350638 w 350638"/>
                  <a:gd name="connsiteY0" fmla="*/ 96085 h 202207"/>
                  <a:gd name="connsiteX1" fmla="*/ 166356 w 350638"/>
                  <a:gd name="connsiteY1" fmla="*/ 202207 h 202207"/>
                  <a:gd name="connsiteX2" fmla="*/ 0 w 350638"/>
                  <a:gd name="connsiteY2" fmla="*/ 106124 h 202207"/>
                  <a:gd name="connsiteX3" fmla="*/ 184282 w 350638"/>
                  <a:gd name="connsiteY3" fmla="*/ 0 h 202207"/>
                  <a:gd name="connsiteX4" fmla="*/ 350638 w 350638"/>
                  <a:gd name="connsiteY4" fmla="*/ 96085 h 20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638" h="202207">
                    <a:moveTo>
                      <a:pt x="350638" y="96085"/>
                    </a:moveTo>
                    <a:lnTo>
                      <a:pt x="166356" y="202207"/>
                    </a:lnTo>
                    <a:lnTo>
                      <a:pt x="0" y="106124"/>
                    </a:lnTo>
                    <a:lnTo>
                      <a:pt x="184282" y="0"/>
                    </a:lnTo>
                    <a:lnTo>
                      <a:pt x="350638" y="96085"/>
                    </a:lnTo>
                    <a:close/>
                  </a:path>
                </a:pathLst>
              </a:custGeom>
              <a:solidFill>
                <a:srgbClr val="CDCDD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4" name="Freeform: Shape 783">
                <a:extLst>
                  <a:ext uri="{FF2B5EF4-FFF2-40B4-BE49-F238E27FC236}">
                    <a16:creationId xmlns:a16="http://schemas.microsoft.com/office/drawing/2014/main" id="{17319772-9A69-4D45-B3CF-7973AE928765}"/>
                  </a:ext>
                </a:extLst>
              </p:cNvPr>
              <p:cNvSpPr/>
              <p:nvPr/>
            </p:nvSpPr>
            <p:spPr>
              <a:xfrm>
                <a:off x="15932143" y="1175832"/>
                <a:ext cx="85329" cy="121180"/>
              </a:xfrm>
              <a:custGeom>
                <a:avLst/>
                <a:gdLst>
                  <a:gd name="connsiteX0" fmla="*/ 85329 w 85329"/>
                  <a:gd name="connsiteY0" fmla="*/ 0 h 121180"/>
                  <a:gd name="connsiteX1" fmla="*/ 0 w 85329"/>
                  <a:gd name="connsiteY1" fmla="*/ 49477 h 121180"/>
                  <a:gd name="connsiteX2" fmla="*/ 0 w 85329"/>
                  <a:gd name="connsiteY2" fmla="*/ 121180 h 121180"/>
                  <a:gd name="connsiteX3" fmla="*/ 85329 w 85329"/>
                  <a:gd name="connsiteY3" fmla="*/ 71705 h 121180"/>
                  <a:gd name="connsiteX4" fmla="*/ 85329 w 85329"/>
                  <a:gd name="connsiteY4" fmla="*/ 0 h 12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29" h="121180">
                    <a:moveTo>
                      <a:pt x="85329" y="0"/>
                    </a:moveTo>
                    <a:lnTo>
                      <a:pt x="0" y="49477"/>
                    </a:lnTo>
                    <a:lnTo>
                      <a:pt x="0" y="121180"/>
                    </a:lnTo>
                    <a:lnTo>
                      <a:pt x="85329" y="71705"/>
                    </a:lnTo>
                    <a:lnTo>
                      <a:pt x="85329"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5" name="Freeform: Shape 784">
                <a:extLst>
                  <a:ext uri="{FF2B5EF4-FFF2-40B4-BE49-F238E27FC236}">
                    <a16:creationId xmlns:a16="http://schemas.microsoft.com/office/drawing/2014/main" id="{BAB89914-AE9D-43D4-A536-EE763DF5233B}"/>
                  </a:ext>
                </a:extLst>
              </p:cNvPr>
              <p:cNvSpPr/>
              <p:nvPr/>
            </p:nvSpPr>
            <p:spPr>
              <a:xfrm>
                <a:off x="15856853" y="1182286"/>
                <a:ext cx="75290" cy="114726"/>
              </a:xfrm>
              <a:custGeom>
                <a:avLst/>
                <a:gdLst>
                  <a:gd name="connsiteX0" fmla="*/ 0 w 75290"/>
                  <a:gd name="connsiteY0" fmla="*/ 0 h 114726"/>
                  <a:gd name="connsiteX1" fmla="*/ 75290 w 75290"/>
                  <a:gd name="connsiteY1" fmla="*/ 43023 h 114726"/>
                  <a:gd name="connsiteX2" fmla="*/ 75290 w 75290"/>
                  <a:gd name="connsiteY2" fmla="*/ 78876 h 114726"/>
                  <a:gd name="connsiteX3" fmla="*/ 75290 w 75290"/>
                  <a:gd name="connsiteY3" fmla="*/ 114727 h 114726"/>
                  <a:gd name="connsiteX4" fmla="*/ 0 w 75290"/>
                  <a:gd name="connsiteY4" fmla="*/ 71705 h 114726"/>
                  <a:gd name="connsiteX5" fmla="*/ 0 w 75290"/>
                  <a:gd name="connsiteY5" fmla="*/ 0 h 11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90" h="114726">
                    <a:moveTo>
                      <a:pt x="0" y="0"/>
                    </a:moveTo>
                    <a:lnTo>
                      <a:pt x="75290" y="43023"/>
                    </a:lnTo>
                    <a:lnTo>
                      <a:pt x="75290" y="78876"/>
                    </a:lnTo>
                    <a:lnTo>
                      <a:pt x="75290" y="114727"/>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6" name="Freeform: Shape 785">
                <a:extLst>
                  <a:ext uri="{FF2B5EF4-FFF2-40B4-BE49-F238E27FC236}">
                    <a16:creationId xmlns:a16="http://schemas.microsoft.com/office/drawing/2014/main" id="{2A7AFB7F-D5BD-4E80-8A12-8BAC946F592B}"/>
                  </a:ext>
                </a:extLst>
              </p:cNvPr>
              <p:cNvSpPr/>
              <p:nvPr/>
            </p:nvSpPr>
            <p:spPr>
              <a:xfrm>
                <a:off x="15856853" y="1132809"/>
                <a:ext cx="160619" cy="92499"/>
              </a:xfrm>
              <a:custGeom>
                <a:avLst/>
                <a:gdLst>
                  <a:gd name="connsiteX0" fmla="*/ 160620 w 160619"/>
                  <a:gd name="connsiteY0" fmla="*/ 43023 h 92499"/>
                  <a:gd name="connsiteX1" fmla="*/ 75290 w 160619"/>
                  <a:gd name="connsiteY1" fmla="*/ 92500 h 92499"/>
                  <a:gd name="connsiteX2" fmla="*/ 0 w 160619"/>
                  <a:gd name="connsiteY2" fmla="*/ 49477 h 92499"/>
                  <a:gd name="connsiteX3" fmla="*/ 86046 w 160619"/>
                  <a:gd name="connsiteY3" fmla="*/ 0 h 92499"/>
                  <a:gd name="connsiteX4" fmla="*/ 160620 w 160619"/>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2499">
                    <a:moveTo>
                      <a:pt x="160620" y="43023"/>
                    </a:moveTo>
                    <a:lnTo>
                      <a:pt x="75290" y="92500"/>
                    </a:lnTo>
                    <a:lnTo>
                      <a:pt x="0" y="49477"/>
                    </a:lnTo>
                    <a:lnTo>
                      <a:pt x="86046"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7" name="Freeform: Shape 786">
                <a:extLst>
                  <a:ext uri="{FF2B5EF4-FFF2-40B4-BE49-F238E27FC236}">
                    <a16:creationId xmlns:a16="http://schemas.microsoft.com/office/drawing/2014/main" id="{3E80D056-A7E6-4625-AF57-16E08B4327BC}"/>
                  </a:ext>
                </a:extLst>
              </p:cNvPr>
              <p:cNvSpPr/>
              <p:nvPr/>
            </p:nvSpPr>
            <p:spPr>
              <a:xfrm>
                <a:off x="15885535" y="1149301"/>
                <a:ext cx="103972" cy="60232"/>
              </a:xfrm>
              <a:custGeom>
                <a:avLst/>
                <a:gdLst>
                  <a:gd name="connsiteX0" fmla="*/ 17926 w 103972"/>
                  <a:gd name="connsiteY0" fmla="*/ 60232 h 60232"/>
                  <a:gd name="connsiteX1" fmla="*/ 0 w 103972"/>
                  <a:gd name="connsiteY1" fmla="*/ 49477 h 60232"/>
                  <a:gd name="connsiteX2" fmla="*/ 85329 w 103972"/>
                  <a:gd name="connsiteY2" fmla="*/ 0 h 60232"/>
                  <a:gd name="connsiteX3" fmla="*/ 103973 w 103972"/>
                  <a:gd name="connsiteY3" fmla="*/ 10039 h 60232"/>
                  <a:gd name="connsiteX4" fmla="*/ 17926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7926" y="60232"/>
                    </a:moveTo>
                    <a:lnTo>
                      <a:pt x="0" y="49477"/>
                    </a:lnTo>
                    <a:lnTo>
                      <a:pt x="85329" y="0"/>
                    </a:lnTo>
                    <a:lnTo>
                      <a:pt x="103973" y="10039"/>
                    </a:lnTo>
                    <a:lnTo>
                      <a:pt x="17926"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8" name="Freeform: Shape 787">
                <a:extLst>
                  <a:ext uri="{FF2B5EF4-FFF2-40B4-BE49-F238E27FC236}">
                    <a16:creationId xmlns:a16="http://schemas.microsoft.com/office/drawing/2014/main" id="{6D45A8AC-7D26-45AE-945E-A4A0C58A7EFF}"/>
                  </a:ext>
                </a:extLst>
              </p:cNvPr>
              <p:cNvSpPr/>
              <p:nvPr/>
            </p:nvSpPr>
            <p:spPr>
              <a:xfrm>
                <a:off x="15885535" y="1198777"/>
                <a:ext cx="17926" cy="26530"/>
              </a:xfrm>
              <a:custGeom>
                <a:avLst/>
                <a:gdLst>
                  <a:gd name="connsiteX0" fmla="*/ 0 w 17926"/>
                  <a:gd name="connsiteY0" fmla="*/ 15775 h 26530"/>
                  <a:gd name="connsiteX1" fmla="*/ 17926 w 17926"/>
                  <a:gd name="connsiteY1" fmla="*/ 26531 h 26530"/>
                  <a:gd name="connsiteX2" fmla="*/ 17926 w 17926"/>
                  <a:gd name="connsiteY2" fmla="*/ 10756 h 26530"/>
                  <a:gd name="connsiteX3" fmla="*/ 0 w 17926"/>
                  <a:gd name="connsiteY3" fmla="*/ 0 h 26530"/>
                  <a:gd name="connsiteX4" fmla="*/ 0 w 17926"/>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6530">
                    <a:moveTo>
                      <a:pt x="0" y="15775"/>
                    </a:moveTo>
                    <a:lnTo>
                      <a:pt x="17926" y="26531"/>
                    </a:lnTo>
                    <a:lnTo>
                      <a:pt x="17926" y="10756"/>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9" name="Freeform: Shape 788">
                <a:extLst>
                  <a:ext uri="{FF2B5EF4-FFF2-40B4-BE49-F238E27FC236}">
                    <a16:creationId xmlns:a16="http://schemas.microsoft.com/office/drawing/2014/main" id="{CF2C236E-7D25-4474-B21A-2C60DBC3D63A}"/>
                  </a:ext>
                </a:extLst>
              </p:cNvPr>
              <p:cNvSpPr/>
              <p:nvPr/>
            </p:nvSpPr>
            <p:spPr>
              <a:xfrm>
                <a:off x="15850400" y="1055367"/>
                <a:ext cx="86046" cy="121181"/>
              </a:xfrm>
              <a:custGeom>
                <a:avLst/>
                <a:gdLst>
                  <a:gd name="connsiteX0" fmla="*/ 86046 w 86046"/>
                  <a:gd name="connsiteY0" fmla="*/ 0 h 121181"/>
                  <a:gd name="connsiteX1" fmla="*/ 0 w 86046"/>
                  <a:gd name="connsiteY1" fmla="*/ 49477 h 121181"/>
                  <a:gd name="connsiteX2" fmla="*/ 0 w 86046"/>
                  <a:gd name="connsiteY2" fmla="*/ 121182 h 121181"/>
                  <a:gd name="connsiteX3" fmla="*/ 86046 w 86046"/>
                  <a:gd name="connsiteY3" fmla="*/ 71705 h 121181"/>
                  <a:gd name="connsiteX4" fmla="*/ 86046 w 86046"/>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181">
                    <a:moveTo>
                      <a:pt x="86046" y="0"/>
                    </a:moveTo>
                    <a:lnTo>
                      <a:pt x="0" y="49477"/>
                    </a:lnTo>
                    <a:lnTo>
                      <a:pt x="0" y="121182"/>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0" name="Freeform: Shape 789">
                <a:extLst>
                  <a:ext uri="{FF2B5EF4-FFF2-40B4-BE49-F238E27FC236}">
                    <a16:creationId xmlns:a16="http://schemas.microsoft.com/office/drawing/2014/main" id="{5A69C27A-3106-4763-B16F-10D7E7C918C2}"/>
                  </a:ext>
                </a:extLst>
              </p:cNvPr>
              <p:cNvSpPr/>
              <p:nvPr/>
            </p:nvSpPr>
            <p:spPr>
              <a:xfrm>
                <a:off x="15775826" y="1061821"/>
                <a:ext cx="74573" cy="114728"/>
              </a:xfrm>
              <a:custGeom>
                <a:avLst/>
                <a:gdLst>
                  <a:gd name="connsiteX0" fmla="*/ 0 w 74573"/>
                  <a:gd name="connsiteY0" fmla="*/ 0 h 114728"/>
                  <a:gd name="connsiteX1" fmla="*/ 74573 w 74573"/>
                  <a:gd name="connsiteY1" fmla="*/ 43023 h 114728"/>
                  <a:gd name="connsiteX2" fmla="*/ 74573 w 74573"/>
                  <a:gd name="connsiteY2" fmla="*/ 78876 h 114728"/>
                  <a:gd name="connsiteX3" fmla="*/ 74573 w 74573"/>
                  <a:gd name="connsiteY3" fmla="*/ 114728 h 114728"/>
                  <a:gd name="connsiteX4" fmla="*/ 0 w 74573"/>
                  <a:gd name="connsiteY4" fmla="*/ 71705 h 114728"/>
                  <a:gd name="connsiteX5" fmla="*/ 0 w 74573"/>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73" h="114728">
                    <a:moveTo>
                      <a:pt x="0" y="0"/>
                    </a:moveTo>
                    <a:lnTo>
                      <a:pt x="74573" y="43023"/>
                    </a:lnTo>
                    <a:lnTo>
                      <a:pt x="74573" y="78876"/>
                    </a:lnTo>
                    <a:lnTo>
                      <a:pt x="74573"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1" name="Freeform: Shape 790">
                <a:extLst>
                  <a:ext uri="{FF2B5EF4-FFF2-40B4-BE49-F238E27FC236}">
                    <a16:creationId xmlns:a16="http://schemas.microsoft.com/office/drawing/2014/main" id="{052E68C7-3DCD-47B3-9AE6-BA7DC6CA3A64}"/>
                  </a:ext>
                </a:extLst>
              </p:cNvPr>
              <p:cNvSpPr/>
              <p:nvPr/>
            </p:nvSpPr>
            <p:spPr>
              <a:xfrm>
                <a:off x="15775826" y="1011627"/>
                <a:ext cx="160619" cy="93216"/>
              </a:xfrm>
              <a:custGeom>
                <a:avLst/>
                <a:gdLst>
                  <a:gd name="connsiteX0" fmla="*/ 160620 w 160619"/>
                  <a:gd name="connsiteY0" fmla="*/ 43740 h 93216"/>
                  <a:gd name="connsiteX1" fmla="*/ 74573 w 160619"/>
                  <a:gd name="connsiteY1" fmla="*/ 93217 h 93216"/>
                  <a:gd name="connsiteX2" fmla="*/ 0 w 160619"/>
                  <a:gd name="connsiteY2" fmla="*/ 50194 h 93216"/>
                  <a:gd name="connsiteX3" fmla="*/ 85329 w 160619"/>
                  <a:gd name="connsiteY3" fmla="*/ 0 h 93216"/>
                  <a:gd name="connsiteX4" fmla="*/ 160620 w 160619"/>
                  <a:gd name="connsiteY4" fmla="*/ 43740 h 9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3216">
                    <a:moveTo>
                      <a:pt x="160620" y="43740"/>
                    </a:moveTo>
                    <a:lnTo>
                      <a:pt x="74573" y="93217"/>
                    </a:lnTo>
                    <a:lnTo>
                      <a:pt x="0" y="50194"/>
                    </a:lnTo>
                    <a:lnTo>
                      <a:pt x="85329" y="0"/>
                    </a:lnTo>
                    <a:lnTo>
                      <a:pt x="160620" y="43740"/>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2" name="Freeform: Shape 791">
                <a:extLst>
                  <a:ext uri="{FF2B5EF4-FFF2-40B4-BE49-F238E27FC236}">
                    <a16:creationId xmlns:a16="http://schemas.microsoft.com/office/drawing/2014/main" id="{43EF57B0-11BF-4AD6-AA92-8223A76FE707}"/>
                  </a:ext>
                </a:extLst>
              </p:cNvPr>
              <p:cNvSpPr/>
              <p:nvPr/>
            </p:nvSpPr>
            <p:spPr>
              <a:xfrm>
                <a:off x="15803791" y="1028120"/>
                <a:ext cx="103972" cy="60232"/>
              </a:xfrm>
              <a:custGeom>
                <a:avLst/>
                <a:gdLst>
                  <a:gd name="connsiteX0" fmla="*/ 18643 w 103972"/>
                  <a:gd name="connsiteY0" fmla="*/ 60232 h 60232"/>
                  <a:gd name="connsiteX1" fmla="*/ 0 w 103972"/>
                  <a:gd name="connsiteY1" fmla="*/ 49477 h 60232"/>
                  <a:gd name="connsiteX2" fmla="*/ 86046 w 103972"/>
                  <a:gd name="connsiteY2" fmla="*/ 0 h 60232"/>
                  <a:gd name="connsiteX3" fmla="*/ 103973 w 103972"/>
                  <a:gd name="connsiteY3" fmla="*/ 10756 h 60232"/>
                  <a:gd name="connsiteX4" fmla="*/ 18643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8643" y="60232"/>
                    </a:moveTo>
                    <a:lnTo>
                      <a:pt x="0" y="49477"/>
                    </a:lnTo>
                    <a:lnTo>
                      <a:pt x="86046" y="0"/>
                    </a:lnTo>
                    <a:lnTo>
                      <a:pt x="103973" y="10756"/>
                    </a:lnTo>
                    <a:lnTo>
                      <a:pt x="18643"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3" name="Freeform: Shape 792">
                <a:extLst>
                  <a:ext uri="{FF2B5EF4-FFF2-40B4-BE49-F238E27FC236}">
                    <a16:creationId xmlns:a16="http://schemas.microsoft.com/office/drawing/2014/main" id="{A39F0207-35FC-4178-8C11-EAC5E4C04FA3}"/>
                  </a:ext>
                </a:extLst>
              </p:cNvPr>
              <p:cNvSpPr/>
              <p:nvPr/>
            </p:nvSpPr>
            <p:spPr>
              <a:xfrm>
                <a:off x="15803791" y="1077596"/>
                <a:ext cx="18643" cy="27248"/>
              </a:xfrm>
              <a:custGeom>
                <a:avLst/>
                <a:gdLst>
                  <a:gd name="connsiteX0" fmla="*/ 0 w 18643"/>
                  <a:gd name="connsiteY0" fmla="*/ 16492 h 27248"/>
                  <a:gd name="connsiteX1" fmla="*/ 18643 w 18643"/>
                  <a:gd name="connsiteY1" fmla="*/ 27248 h 27248"/>
                  <a:gd name="connsiteX2" fmla="*/ 18643 w 18643"/>
                  <a:gd name="connsiteY2" fmla="*/ 10756 h 27248"/>
                  <a:gd name="connsiteX3" fmla="*/ 0 w 18643"/>
                  <a:gd name="connsiteY3" fmla="*/ 0 h 27248"/>
                  <a:gd name="connsiteX4" fmla="*/ 0 w 18643"/>
                  <a:gd name="connsiteY4" fmla="*/ 16492 h 27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3" h="27248">
                    <a:moveTo>
                      <a:pt x="0" y="16492"/>
                    </a:moveTo>
                    <a:lnTo>
                      <a:pt x="18643" y="27248"/>
                    </a:lnTo>
                    <a:lnTo>
                      <a:pt x="18643" y="10756"/>
                    </a:lnTo>
                    <a:lnTo>
                      <a:pt x="0" y="0"/>
                    </a:lnTo>
                    <a:lnTo>
                      <a:pt x="0" y="16492"/>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4" name="Freeform: Shape 793">
                <a:extLst>
                  <a:ext uri="{FF2B5EF4-FFF2-40B4-BE49-F238E27FC236}">
                    <a16:creationId xmlns:a16="http://schemas.microsoft.com/office/drawing/2014/main" id="{D0E23BFC-1B8A-482A-A031-1359A30DA498}"/>
                  </a:ext>
                </a:extLst>
              </p:cNvPr>
              <p:cNvSpPr/>
              <p:nvPr/>
            </p:nvSpPr>
            <p:spPr>
              <a:xfrm>
                <a:off x="15929275" y="1100542"/>
                <a:ext cx="86046" cy="121181"/>
              </a:xfrm>
              <a:custGeom>
                <a:avLst/>
                <a:gdLst>
                  <a:gd name="connsiteX0" fmla="*/ 86046 w 86046"/>
                  <a:gd name="connsiteY0" fmla="*/ 0 h 121181"/>
                  <a:gd name="connsiteX1" fmla="*/ 0 w 86046"/>
                  <a:gd name="connsiteY1" fmla="*/ 49477 h 121181"/>
                  <a:gd name="connsiteX2" fmla="*/ 0 w 86046"/>
                  <a:gd name="connsiteY2" fmla="*/ 121182 h 121181"/>
                  <a:gd name="connsiteX3" fmla="*/ 86046 w 86046"/>
                  <a:gd name="connsiteY3" fmla="*/ 71705 h 121181"/>
                  <a:gd name="connsiteX4" fmla="*/ 86046 w 86046"/>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181">
                    <a:moveTo>
                      <a:pt x="86046" y="0"/>
                    </a:moveTo>
                    <a:lnTo>
                      <a:pt x="0" y="49477"/>
                    </a:lnTo>
                    <a:lnTo>
                      <a:pt x="0" y="121182"/>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5" name="Freeform: Shape 794">
                <a:extLst>
                  <a:ext uri="{FF2B5EF4-FFF2-40B4-BE49-F238E27FC236}">
                    <a16:creationId xmlns:a16="http://schemas.microsoft.com/office/drawing/2014/main" id="{D965F364-F36D-4699-A2F0-6D4EE980216D}"/>
                  </a:ext>
                </a:extLst>
              </p:cNvPr>
              <p:cNvSpPr/>
              <p:nvPr/>
            </p:nvSpPr>
            <p:spPr>
              <a:xfrm>
                <a:off x="15854702" y="1106995"/>
                <a:ext cx="74573" cy="114728"/>
              </a:xfrm>
              <a:custGeom>
                <a:avLst/>
                <a:gdLst>
                  <a:gd name="connsiteX0" fmla="*/ 0 w 74573"/>
                  <a:gd name="connsiteY0" fmla="*/ 0 h 114728"/>
                  <a:gd name="connsiteX1" fmla="*/ 74573 w 74573"/>
                  <a:gd name="connsiteY1" fmla="*/ 43023 h 114728"/>
                  <a:gd name="connsiteX2" fmla="*/ 74573 w 74573"/>
                  <a:gd name="connsiteY2" fmla="*/ 78876 h 114728"/>
                  <a:gd name="connsiteX3" fmla="*/ 74573 w 74573"/>
                  <a:gd name="connsiteY3" fmla="*/ 114728 h 114728"/>
                  <a:gd name="connsiteX4" fmla="*/ 0 w 74573"/>
                  <a:gd name="connsiteY4" fmla="*/ 71705 h 114728"/>
                  <a:gd name="connsiteX5" fmla="*/ 0 w 74573"/>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73" h="114728">
                    <a:moveTo>
                      <a:pt x="0" y="0"/>
                    </a:moveTo>
                    <a:lnTo>
                      <a:pt x="74573" y="43023"/>
                    </a:lnTo>
                    <a:lnTo>
                      <a:pt x="74573" y="78876"/>
                    </a:lnTo>
                    <a:lnTo>
                      <a:pt x="74573"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6" name="Freeform: Shape 795">
                <a:extLst>
                  <a:ext uri="{FF2B5EF4-FFF2-40B4-BE49-F238E27FC236}">
                    <a16:creationId xmlns:a16="http://schemas.microsoft.com/office/drawing/2014/main" id="{92660372-2907-42E1-820E-BCC18EF59888}"/>
                  </a:ext>
                </a:extLst>
              </p:cNvPr>
              <p:cNvSpPr/>
              <p:nvPr/>
            </p:nvSpPr>
            <p:spPr>
              <a:xfrm>
                <a:off x="15854702" y="1057519"/>
                <a:ext cx="160619" cy="92499"/>
              </a:xfrm>
              <a:custGeom>
                <a:avLst/>
                <a:gdLst>
                  <a:gd name="connsiteX0" fmla="*/ 160620 w 160619"/>
                  <a:gd name="connsiteY0" fmla="*/ 43023 h 92499"/>
                  <a:gd name="connsiteX1" fmla="*/ 74573 w 160619"/>
                  <a:gd name="connsiteY1" fmla="*/ 92500 h 92499"/>
                  <a:gd name="connsiteX2" fmla="*/ 0 w 160619"/>
                  <a:gd name="connsiteY2" fmla="*/ 49477 h 92499"/>
                  <a:gd name="connsiteX3" fmla="*/ 85329 w 160619"/>
                  <a:gd name="connsiteY3" fmla="*/ 0 h 92499"/>
                  <a:gd name="connsiteX4" fmla="*/ 160620 w 160619"/>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2499">
                    <a:moveTo>
                      <a:pt x="160620" y="43023"/>
                    </a:moveTo>
                    <a:lnTo>
                      <a:pt x="74573" y="92500"/>
                    </a:lnTo>
                    <a:lnTo>
                      <a:pt x="0" y="49477"/>
                    </a:lnTo>
                    <a:lnTo>
                      <a:pt x="85329"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7" name="Freeform: Shape 796">
                <a:extLst>
                  <a:ext uri="{FF2B5EF4-FFF2-40B4-BE49-F238E27FC236}">
                    <a16:creationId xmlns:a16="http://schemas.microsoft.com/office/drawing/2014/main" id="{7FC125C9-CDCC-4C6A-8171-BCC37BF20D3F}"/>
                  </a:ext>
                </a:extLst>
              </p:cNvPr>
              <p:cNvSpPr/>
              <p:nvPr/>
            </p:nvSpPr>
            <p:spPr>
              <a:xfrm>
                <a:off x="15882667" y="1073293"/>
                <a:ext cx="103972" cy="60232"/>
              </a:xfrm>
              <a:custGeom>
                <a:avLst/>
                <a:gdLst>
                  <a:gd name="connsiteX0" fmla="*/ 18643 w 103972"/>
                  <a:gd name="connsiteY0" fmla="*/ 60232 h 60232"/>
                  <a:gd name="connsiteX1" fmla="*/ 0 w 103972"/>
                  <a:gd name="connsiteY1" fmla="*/ 49477 h 60232"/>
                  <a:gd name="connsiteX2" fmla="*/ 86046 w 103972"/>
                  <a:gd name="connsiteY2" fmla="*/ 0 h 60232"/>
                  <a:gd name="connsiteX3" fmla="*/ 103973 w 103972"/>
                  <a:gd name="connsiteY3" fmla="*/ 10756 h 60232"/>
                  <a:gd name="connsiteX4" fmla="*/ 18643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8643" y="60232"/>
                    </a:moveTo>
                    <a:lnTo>
                      <a:pt x="0" y="49477"/>
                    </a:lnTo>
                    <a:lnTo>
                      <a:pt x="86046" y="0"/>
                    </a:lnTo>
                    <a:lnTo>
                      <a:pt x="103973" y="10756"/>
                    </a:lnTo>
                    <a:lnTo>
                      <a:pt x="18643"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8" name="Freeform: Shape 797">
                <a:extLst>
                  <a:ext uri="{FF2B5EF4-FFF2-40B4-BE49-F238E27FC236}">
                    <a16:creationId xmlns:a16="http://schemas.microsoft.com/office/drawing/2014/main" id="{173A8F7A-BAA4-4995-9AD8-FC8FD08D05C0}"/>
                  </a:ext>
                </a:extLst>
              </p:cNvPr>
              <p:cNvSpPr/>
              <p:nvPr/>
            </p:nvSpPr>
            <p:spPr>
              <a:xfrm>
                <a:off x="15882667" y="1122771"/>
                <a:ext cx="18643" cy="27247"/>
              </a:xfrm>
              <a:custGeom>
                <a:avLst/>
                <a:gdLst>
                  <a:gd name="connsiteX0" fmla="*/ 0 w 18643"/>
                  <a:gd name="connsiteY0" fmla="*/ 16492 h 27247"/>
                  <a:gd name="connsiteX1" fmla="*/ 18643 w 18643"/>
                  <a:gd name="connsiteY1" fmla="*/ 27248 h 27247"/>
                  <a:gd name="connsiteX2" fmla="*/ 18643 w 18643"/>
                  <a:gd name="connsiteY2" fmla="*/ 10756 h 27247"/>
                  <a:gd name="connsiteX3" fmla="*/ 0 w 18643"/>
                  <a:gd name="connsiteY3" fmla="*/ 0 h 27247"/>
                  <a:gd name="connsiteX4" fmla="*/ 0 w 18643"/>
                  <a:gd name="connsiteY4" fmla="*/ 16492 h 27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3" h="27247">
                    <a:moveTo>
                      <a:pt x="0" y="16492"/>
                    </a:moveTo>
                    <a:lnTo>
                      <a:pt x="18643" y="27248"/>
                    </a:lnTo>
                    <a:lnTo>
                      <a:pt x="18643" y="10756"/>
                    </a:lnTo>
                    <a:lnTo>
                      <a:pt x="0" y="0"/>
                    </a:lnTo>
                    <a:lnTo>
                      <a:pt x="0" y="16492"/>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9" name="Freeform: Shape 798">
                <a:extLst>
                  <a:ext uri="{FF2B5EF4-FFF2-40B4-BE49-F238E27FC236}">
                    <a16:creationId xmlns:a16="http://schemas.microsoft.com/office/drawing/2014/main" id="{259420B5-BE73-4993-8195-9F82E1B064BE}"/>
                  </a:ext>
                </a:extLst>
              </p:cNvPr>
              <p:cNvSpPr/>
              <p:nvPr/>
            </p:nvSpPr>
            <p:spPr>
              <a:xfrm>
                <a:off x="15763636" y="1180135"/>
                <a:ext cx="86046" cy="121897"/>
              </a:xfrm>
              <a:custGeom>
                <a:avLst/>
                <a:gdLst>
                  <a:gd name="connsiteX0" fmla="*/ 86046 w 86046"/>
                  <a:gd name="connsiteY0" fmla="*/ 0 h 121897"/>
                  <a:gd name="connsiteX1" fmla="*/ 0 w 86046"/>
                  <a:gd name="connsiteY1" fmla="*/ 50194 h 121897"/>
                  <a:gd name="connsiteX2" fmla="*/ 0 w 86046"/>
                  <a:gd name="connsiteY2" fmla="*/ 121897 h 121897"/>
                  <a:gd name="connsiteX3" fmla="*/ 86046 w 86046"/>
                  <a:gd name="connsiteY3" fmla="*/ 71705 h 121897"/>
                  <a:gd name="connsiteX4" fmla="*/ 86046 w 86046"/>
                  <a:gd name="connsiteY4" fmla="*/ 0 h 12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897">
                    <a:moveTo>
                      <a:pt x="86046" y="0"/>
                    </a:moveTo>
                    <a:lnTo>
                      <a:pt x="0" y="50194"/>
                    </a:lnTo>
                    <a:lnTo>
                      <a:pt x="0" y="121897"/>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0" name="Freeform: Shape 799">
                <a:extLst>
                  <a:ext uri="{FF2B5EF4-FFF2-40B4-BE49-F238E27FC236}">
                    <a16:creationId xmlns:a16="http://schemas.microsoft.com/office/drawing/2014/main" id="{53C3EF7A-3E7C-4722-AF38-2560C6E917C5}"/>
                  </a:ext>
                </a:extLst>
              </p:cNvPr>
              <p:cNvSpPr/>
              <p:nvPr/>
            </p:nvSpPr>
            <p:spPr>
              <a:xfrm>
                <a:off x="15689063" y="1186588"/>
                <a:ext cx="74573" cy="115443"/>
              </a:xfrm>
              <a:custGeom>
                <a:avLst/>
                <a:gdLst>
                  <a:gd name="connsiteX0" fmla="*/ 0 w 74573"/>
                  <a:gd name="connsiteY0" fmla="*/ 0 h 115443"/>
                  <a:gd name="connsiteX1" fmla="*/ 74573 w 74573"/>
                  <a:gd name="connsiteY1" fmla="*/ 43740 h 115443"/>
                  <a:gd name="connsiteX2" fmla="*/ 74573 w 74573"/>
                  <a:gd name="connsiteY2" fmla="*/ 79593 h 115443"/>
                  <a:gd name="connsiteX3" fmla="*/ 74573 w 74573"/>
                  <a:gd name="connsiteY3" fmla="*/ 115444 h 115443"/>
                  <a:gd name="connsiteX4" fmla="*/ 0 w 74573"/>
                  <a:gd name="connsiteY4" fmla="*/ 71705 h 115443"/>
                  <a:gd name="connsiteX5" fmla="*/ 0 w 74573"/>
                  <a:gd name="connsiteY5" fmla="*/ 0 h 11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73" h="115443">
                    <a:moveTo>
                      <a:pt x="0" y="0"/>
                    </a:moveTo>
                    <a:lnTo>
                      <a:pt x="74573" y="43740"/>
                    </a:lnTo>
                    <a:lnTo>
                      <a:pt x="74573" y="79593"/>
                    </a:lnTo>
                    <a:lnTo>
                      <a:pt x="74573" y="115444"/>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1" name="Freeform: Shape 800">
                <a:extLst>
                  <a:ext uri="{FF2B5EF4-FFF2-40B4-BE49-F238E27FC236}">
                    <a16:creationId xmlns:a16="http://schemas.microsoft.com/office/drawing/2014/main" id="{53526D4C-D8C6-40A6-A6A5-7EA5CFD28B7B}"/>
                  </a:ext>
                </a:extLst>
              </p:cNvPr>
              <p:cNvSpPr/>
              <p:nvPr/>
            </p:nvSpPr>
            <p:spPr>
              <a:xfrm>
                <a:off x="15689063" y="1137112"/>
                <a:ext cx="160619" cy="93216"/>
              </a:xfrm>
              <a:custGeom>
                <a:avLst/>
                <a:gdLst>
                  <a:gd name="connsiteX0" fmla="*/ 160620 w 160619"/>
                  <a:gd name="connsiteY0" fmla="*/ 43023 h 93216"/>
                  <a:gd name="connsiteX1" fmla="*/ 74573 w 160619"/>
                  <a:gd name="connsiteY1" fmla="*/ 93217 h 93216"/>
                  <a:gd name="connsiteX2" fmla="*/ 0 w 160619"/>
                  <a:gd name="connsiteY2" fmla="*/ 49477 h 93216"/>
                  <a:gd name="connsiteX3" fmla="*/ 86046 w 160619"/>
                  <a:gd name="connsiteY3" fmla="*/ 0 h 93216"/>
                  <a:gd name="connsiteX4" fmla="*/ 160620 w 160619"/>
                  <a:gd name="connsiteY4" fmla="*/ 43023 h 9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3216">
                    <a:moveTo>
                      <a:pt x="160620" y="43023"/>
                    </a:moveTo>
                    <a:lnTo>
                      <a:pt x="74573" y="93217"/>
                    </a:lnTo>
                    <a:lnTo>
                      <a:pt x="0" y="49477"/>
                    </a:lnTo>
                    <a:lnTo>
                      <a:pt x="86046"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2" name="Freeform: Shape 801">
                <a:extLst>
                  <a:ext uri="{FF2B5EF4-FFF2-40B4-BE49-F238E27FC236}">
                    <a16:creationId xmlns:a16="http://schemas.microsoft.com/office/drawing/2014/main" id="{02DC7030-306D-4511-89AB-BFDC2C1E5286}"/>
                  </a:ext>
                </a:extLst>
              </p:cNvPr>
              <p:cNvSpPr/>
              <p:nvPr/>
            </p:nvSpPr>
            <p:spPr>
              <a:xfrm>
                <a:off x="15717028" y="1153604"/>
                <a:ext cx="104689" cy="60232"/>
              </a:xfrm>
              <a:custGeom>
                <a:avLst/>
                <a:gdLst>
                  <a:gd name="connsiteX0" fmla="*/ 18643 w 104689"/>
                  <a:gd name="connsiteY0" fmla="*/ 60232 h 60232"/>
                  <a:gd name="connsiteX1" fmla="*/ 0 w 104689"/>
                  <a:gd name="connsiteY1" fmla="*/ 49477 h 60232"/>
                  <a:gd name="connsiteX2" fmla="*/ 86046 w 104689"/>
                  <a:gd name="connsiteY2" fmla="*/ 0 h 60232"/>
                  <a:gd name="connsiteX3" fmla="*/ 104690 w 104689"/>
                  <a:gd name="connsiteY3" fmla="*/ 10756 h 60232"/>
                  <a:gd name="connsiteX4" fmla="*/ 18643 w 104689"/>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89" h="60232">
                    <a:moveTo>
                      <a:pt x="18643" y="60232"/>
                    </a:moveTo>
                    <a:lnTo>
                      <a:pt x="0" y="49477"/>
                    </a:lnTo>
                    <a:lnTo>
                      <a:pt x="86046" y="0"/>
                    </a:lnTo>
                    <a:lnTo>
                      <a:pt x="104690" y="10756"/>
                    </a:lnTo>
                    <a:lnTo>
                      <a:pt x="18643"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3" name="Freeform: Shape 802">
                <a:extLst>
                  <a:ext uri="{FF2B5EF4-FFF2-40B4-BE49-F238E27FC236}">
                    <a16:creationId xmlns:a16="http://schemas.microsoft.com/office/drawing/2014/main" id="{4C3A0736-96F0-4A46-866B-E779BF645607}"/>
                  </a:ext>
                </a:extLst>
              </p:cNvPr>
              <p:cNvSpPr/>
              <p:nvPr/>
            </p:nvSpPr>
            <p:spPr>
              <a:xfrm>
                <a:off x="15717028" y="1203080"/>
                <a:ext cx="18643" cy="26530"/>
              </a:xfrm>
              <a:custGeom>
                <a:avLst/>
                <a:gdLst>
                  <a:gd name="connsiteX0" fmla="*/ 0 w 18643"/>
                  <a:gd name="connsiteY0" fmla="*/ 16492 h 26530"/>
                  <a:gd name="connsiteX1" fmla="*/ 18643 w 18643"/>
                  <a:gd name="connsiteY1" fmla="*/ 26531 h 26530"/>
                  <a:gd name="connsiteX2" fmla="*/ 18643 w 18643"/>
                  <a:gd name="connsiteY2" fmla="*/ 10756 h 26530"/>
                  <a:gd name="connsiteX3" fmla="*/ 0 w 18643"/>
                  <a:gd name="connsiteY3" fmla="*/ 0 h 26530"/>
                  <a:gd name="connsiteX4" fmla="*/ 0 w 18643"/>
                  <a:gd name="connsiteY4" fmla="*/ 16492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3" h="26530">
                    <a:moveTo>
                      <a:pt x="0" y="16492"/>
                    </a:moveTo>
                    <a:lnTo>
                      <a:pt x="18643" y="26531"/>
                    </a:lnTo>
                    <a:lnTo>
                      <a:pt x="18643" y="10756"/>
                    </a:lnTo>
                    <a:lnTo>
                      <a:pt x="0" y="0"/>
                    </a:lnTo>
                    <a:lnTo>
                      <a:pt x="0" y="16492"/>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4" name="Freeform: Shape 803">
                <a:extLst>
                  <a:ext uri="{FF2B5EF4-FFF2-40B4-BE49-F238E27FC236}">
                    <a16:creationId xmlns:a16="http://schemas.microsoft.com/office/drawing/2014/main" id="{56F79822-826C-46DB-A602-12B6C44E83E2}"/>
                  </a:ext>
                </a:extLst>
              </p:cNvPr>
              <p:cNvSpPr/>
              <p:nvPr/>
            </p:nvSpPr>
            <p:spPr>
              <a:xfrm>
                <a:off x="15841078" y="1226743"/>
                <a:ext cx="86046" cy="121180"/>
              </a:xfrm>
              <a:custGeom>
                <a:avLst/>
                <a:gdLst>
                  <a:gd name="connsiteX0" fmla="*/ 86046 w 86046"/>
                  <a:gd name="connsiteY0" fmla="*/ 0 h 121180"/>
                  <a:gd name="connsiteX1" fmla="*/ 0 w 86046"/>
                  <a:gd name="connsiteY1" fmla="*/ 49475 h 121180"/>
                  <a:gd name="connsiteX2" fmla="*/ 0 w 86046"/>
                  <a:gd name="connsiteY2" fmla="*/ 121180 h 121180"/>
                  <a:gd name="connsiteX3" fmla="*/ 86046 w 86046"/>
                  <a:gd name="connsiteY3" fmla="*/ 70987 h 121180"/>
                  <a:gd name="connsiteX4" fmla="*/ 86046 w 86046"/>
                  <a:gd name="connsiteY4" fmla="*/ 0 h 12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180">
                    <a:moveTo>
                      <a:pt x="86046" y="0"/>
                    </a:moveTo>
                    <a:lnTo>
                      <a:pt x="0" y="49475"/>
                    </a:lnTo>
                    <a:lnTo>
                      <a:pt x="0" y="121180"/>
                    </a:lnTo>
                    <a:lnTo>
                      <a:pt x="86046" y="70987"/>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5" name="Freeform: Shape 804">
                <a:extLst>
                  <a:ext uri="{FF2B5EF4-FFF2-40B4-BE49-F238E27FC236}">
                    <a16:creationId xmlns:a16="http://schemas.microsoft.com/office/drawing/2014/main" id="{745F461D-0D10-446A-85CF-940D6B0249D8}"/>
                  </a:ext>
                </a:extLst>
              </p:cNvPr>
              <p:cNvSpPr/>
              <p:nvPr/>
            </p:nvSpPr>
            <p:spPr>
              <a:xfrm>
                <a:off x="15765787" y="1232480"/>
                <a:ext cx="75290" cy="115443"/>
              </a:xfrm>
              <a:custGeom>
                <a:avLst/>
                <a:gdLst>
                  <a:gd name="connsiteX0" fmla="*/ 0 w 75290"/>
                  <a:gd name="connsiteY0" fmla="*/ 0 h 115443"/>
                  <a:gd name="connsiteX1" fmla="*/ 75290 w 75290"/>
                  <a:gd name="connsiteY1" fmla="*/ 43739 h 115443"/>
                  <a:gd name="connsiteX2" fmla="*/ 75290 w 75290"/>
                  <a:gd name="connsiteY2" fmla="*/ 79591 h 115443"/>
                  <a:gd name="connsiteX3" fmla="*/ 75290 w 75290"/>
                  <a:gd name="connsiteY3" fmla="*/ 115444 h 115443"/>
                  <a:gd name="connsiteX4" fmla="*/ 0 w 75290"/>
                  <a:gd name="connsiteY4" fmla="*/ 71704 h 115443"/>
                  <a:gd name="connsiteX5" fmla="*/ 0 w 75290"/>
                  <a:gd name="connsiteY5" fmla="*/ 0 h 11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90" h="115443">
                    <a:moveTo>
                      <a:pt x="0" y="0"/>
                    </a:moveTo>
                    <a:lnTo>
                      <a:pt x="75290" y="43739"/>
                    </a:lnTo>
                    <a:lnTo>
                      <a:pt x="75290" y="79591"/>
                    </a:lnTo>
                    <a:lnTo>
                      <a:pt x="75290" y="115444"/>
                    </a:lnTo>
                    <a:lnTo>
                      <a:pt x="0" y="71704"/>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6" name="Freeform: Shape 805">
                <a:extLst>
                  <a:ext uri="{FF2B5EF4-FFF2-40B4-BE49-F238E27FC236}">
                    <a16:creationId xmlns:a16="http://schemas.microsoft.com/office/drawing/2014/main" id="{85593D6F-3698-4C40-BAD3-F00E9FBCB990}"/>
                  </a:ext>
                </a:extLst>
              </p:cNvPr>
              <p:cNvSpPr/>
              <p:nvPr/>
            </p:nvSpPr>
            <p:spPr>
              <a:xfrm>
                <a:off x="15765787" y="1183003"/>
                <a:ext cx="161336" cy="93215"/>
              </a:xfrm>
              <a:custGeom>
                <a:avLst/>
                <a:gdLst>
                  <a:gd name="connsiteX0" fmla="*/ 161337 w 161336"/>
                  <a:gd name="connsiteY0" fmla="*/ 43740 h 93215"/>
                  <a:gd name="connsiteX1" fmla="*/ 75290 w 161336"/>
                  <a:gd name="connsiteY1" fmla="*/ 93215 h 93215"/>
                  <a:gd name="connsiteX2" fmla="*/ 0 w 161336"/>
                  <a:gd name="connsiteY2" fmla="*/ 49477 h 93215"/>
                  <a:gd name="connsiteX3" fmla="*/ 86046 w 161336"/>
                  <a:gd name="connsiteY3" fmla="*/ 0 h 93215"/>
                  <a:gd name="connsiteX4" fmla="*/ 161337 w 161336"/>
                  <a:gd name="connsiteY4" fmla="*/ 43740 h 9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36" h="93215">
                    <a:moveTo>
                      <a:pt x="161337" y="43740"/>
                    </a:moveTo>
                    <a:lnTo>
                      <a:pt x="75290" y="93215"/>
                    </a:lnTo>
                    <a:lnTo>
                      <a:pt x="0" y="49477"/>
                    </a:lnTo>
                    <a:lnTo>
                      <a:pt x="86046" y="0"/>
                    </a:lnTo>
                    <a:lnTo>
                      <a:pt x="161337" y="43740"/>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7" name="Freeform: Shape 806">
                <a:extLst>
                  <a:ext uri="{FF2B5EF4-FFF2-40B4-BE49-F238E27FC236}">
                    <a16:creationId xmlns:a16="http://schemas.microsoft.com/office/drawing/2014/main" id="{1D366B76-2B19-4480-AD2E-5A70DEEE5A6C}"/>
                  </a:ext>
                </a:extLst>
              </p:cNvPr>
              <p:cNvSpPr/>
              <p:nvPr/>
            </p:nvSpPr>
            <p:spPr>
              <a:xfrm>
                <a:off x="15794470" y="1199495"/>
                <a:ext cx="103972" cy="60232"/>
              </a:xfrm>
              <a:custGeom>
                <a:avLst/>
                <a:gdLst>
                  <a:gd name="connsiteX0" fmla="*/ 17926 w 103972"/>
                  <a:gd name="connsiteY0" fmla="*/ 60232 h 60232"/>
                  <a:gd name="connsiteX1" fmla="*/ 0 w 103972"/>
                  <a:gd name="connsiteY1" fmla="*/ 49477 h 60232"/>
                  <a:gd name="connsiteX2" fmla="*/ 86046 w 103972"/>
                  <a:gd name="connsiteY2" fmla="*/ 0 h 60232"/>
                  <a:gd name="connsiteX3" fmla="*/ 103973 w 103972"/>
                  <a:gd name="connsiteY3" fmla="*/ 10756 h 60232"/>
                  <a:gd name="connsiteX4" fmla="*/ 17926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7926" y="60232"/>
                    </a:moveTo>
                    <a:lnTo>
                      <a:pt x="0" y="49477"/>
                    </a:lnTo>
                    <a:lnTo>
                      <a:pt x="86046" y="0"/>
                    </a:lnTo>
                    <a:lnTo>
                      <a:pt x="103973" y="10756"/>
                    </a:lnTo>
                    <a:lnTo>
                      <a:pt x="17926"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8" name="Freeform: Shape 807">
                <a:extLst>
                  <a:ext uri="{FF2B5EF4-FFF2-40B4-BE49-F238E27FC236}">
                    <a16:creationId xmlns:a16="http://schemas.microsoft.com/office/drawing/2014/main" id="{CAC755FB-9BCF-4DB5-AD57-0E61354E15EC}"/>
                  </a:ext>
                </a:extLst>
              </p:cNvPr>
              <p:cNvSpPr/>
              <p:nvPr/>
            </p:nvSpPr>
            <p:spPr>
              <a:xfrm>
                <a:off x="15794470" y="1248971"/>
                <a:ext cx="17926" cy="26530"/>
              </a:xfrm>
              <a:custGeom>
                <a:avLst/>
                <a:gdLst>
                  <a:gd name="connsiteX0" fmla="*/ 0 w 17926"/>
                  <a:gd name="connsiteY0" fmla="*/ 16492 h 26530"/>
                  <a:gd name="connsiteX1" fmla="*/ 17926 w 17926"/>
                  <a:gd name="connsiteY1" fmla="*/ 26530 h 26530"/>
                  <a:gd name="connsiteX2" fmla="*/ 17926 w 17926"/>
                  <a:gd name="connsiteY2" fmla="*/ 10756 h 26530"/>
                  <a:gd name="connsiteX3" fmla="*/ 0 w 17926"/>
                  <a:gd name="connsiteY3" fmla="*/ 0 h 26530"/>
                  <a:gd name="connsiteX4" fmla="*/ 0 w 17926"/>
                  <a:gd name="connsiteY4" fmla="*/ 16492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6530">
                    <a:moveTo>
                      <a:pt x="0" y="16492"/>
                    </a:moveTo>
                    <a:lnTo>
                      <a:pt x="17926" y="26530"/>
                    </a:lnTo>
                    <a:lnTo>
                      <a:pt x="17926" y="10756"/>
                    </a:lnTo>
                    <a:lnTo>
                      <a:pt x="0" y="0"/>
                    </a:lnTo>
                    <a:lnTo>
                      <a:pt x="0" y="16492"/>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9" name="Freeform: Shape 808">
                <a:extLst>
                  <a:ext uri="{FF2B5EF4-FFF2-40B4-BE49-F238E27FC236}">
                    <a16:creationId xmlns:a16="http://schemas.microsoft.com/office/drawing/2014/main" id="{C1816A23-3E72-4FC0-9901-F90E38923502}"/>
                  </a:ext>
                </a:extLst>
              </p:cNvPr>
              <p:cNvSpPr/>
              <p:nvPr/>
            </p:nvSpPr>
            <p:spPr>
              <a:xfrm>
                <a:off x="15762919" y="1105561"/>
                <a:ext cx="85329" cy="121181"/>
              </a:xfrm>
              <a:custGeom>
                <a:avLst/>
                <a:gdLst>
                  <a:gd name="connsiteX0" fmla="*/ 85329 w 85329"/>
                  <a:gd name="connsiteY0" fmla="*/ 0 h 121181"/>
                  <a:gd name="connsiteX1" fmla="*/ 0 w 85329"/>
                  <a:gd name="connsiteY1" fmla="*/ 49477 h 121181"/>
                  <a:gd name="connsiteX2" fmla="*/ 0 w 85329"/>
                  <a:gd name="connsiteY2" fmla="*/ 121182 h 121181"/>
                  <a:gd name="connsiteX3" fmla="*/ 85329 w 85329"/>
                  <a:gd name="connsiteY3" fmla="*/ 71705 h 121181"/>
                  <a:gd name="connsiteX4" fmla="*/ 85329 w 85329"/>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29" h="121181">
                    <a:moveTo>
                      <a:pt x="85329" y="0"/>
                    </a:moveTo>
                    <a:lnTo>
                      <a:pt x="0" y="49477"/>
                    </a:lnTo>
                    <a:lnTo>
                      <a:pt x="0" y="121182"/>
                    </a:lnTo>
                    <a:lnTo>
                      <a:pt x="85329" y="71705"/>
                    </a:lnTo>
                    <a:lnTo>
                      <a:pt x="85329"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0" name="Freeform: Shape 809">
                <a:extLst>
                  <a:ext uri="{FF2B5EF4-FFF2-40B4-BE49-F238E27FC236}">
                    <a16:creationId xmlns:a16="http://schemas.microsoft.com/office/drawing/2014/main" id="{7780B3E9-88C0-4F9D-929E-74F61F77BB88}"/>
                  </a:ext>
                </a:extLst>
              </p:cNvPr>
              <p:cNvSpPr/>
              <p:nvPr/>
            </p:nvSpPr>
            <p:spPr>
              <a:xfrm>
                <a:off x="15687629" y="1112015"/>
                <a:ext cx="75290" cy="114728"/>
              </a:xfrm>
              <a:custGeom>
                <a:avLst/>
                <a:gdLst>
                  <a:gd name="connsiteX0" fmla="*/ 0 w 75290"/>
                  <a:gd name="connsiteY0" fmla="*/ 0 h 114728"/>
                  <a:gd name="connsiteX1" fmla="*/ 75290 w 75290"/>
                  <a:gd name="connsiteY1" fmla="*/ 43023 h 114728"/>
                  <a:gd name="connsiteX2" fmla="*/ 75290 w 75290"/>
                  <a:gd name="connsiteY2" fmla="*/ 78876 h 114728"/>
                  <a:gd name="connsiteX3" fmla="*/ 75290 w 75290"/>
                  <a:gd name="connsiteY3" fmla="*/ 114728 h 114728"/>
                  <a:gd name="connsiteX4" fmla="*/ 0 w 75290"/>
                  <a:gd name="connsiteY4" fmla="*/ 71705 h 114728"/>
                  <a:gd name="connsiteX5" fmla="*/ 0 w 75290"/>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90" h="114728">
                    <a:moveTo>
                      <a:pt x="0" y="0"/>
                    </a:moveTo>
                    <a:lnTo>
                      <a:pt x="75290" y="43023"/>
                    </a:lnTo>
                    <a:lnTo>
                      <a:pt x="75290" y="78876"/>
                    </a:lnTo>
                    <a:lnTo>
                      <a:pt x="75290"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1" name="Freeform: Shape 810">
                <a:extLst>
                  <a:ext uri="{FF2B5EF4-FFF2-40B4-BE49-F238E27FC236}">
                    <a16:creationId xmlns:a16="http://schemas.microsoft.com/office/drawing/2014/main" id="{6682CB5B-568D-406D-A331-5C52309E0F2B}"/>
                  </a:ext>
                </a:extLst>
              </p:cNvPr>
              <p:cNvSpPr/>
              <p:nvPr/>
            </p:nvSpPr>
            <p:spPr>
              <a:xfrm>
                <a:off x="15687629" y="1062537"/>
                <a:ext cx="160619" cy="92499"/>
              </a:xfrm>
              <a:custGeom>
                <a:avLst/>
                <a:gdLst>
                  <a:gd name="connsiteX0" fmla="*/ 160620 w 160619"/>
                  <a:gd name="connsiteY0" fmla="*/ 43023 h 92499"/>
                  <a:gd name="connsiteX1" fmla="*/ 75290 w 160619"/>
                  <a:gd name="connsiteY1" fmla="*/ 92500 h 92499"/>
                  <a:gd name="connsiteX2" fmla="*/ 0 w 160619"/>
                  <a:gd name="connsiteY2" fmla="*/ 49477 h 92499"/>
                  <a:gd name="connsiteX3" fmla="*/ 86046 w 160619"/>
                  <a:gd name="connsiteY3" fmla="*/ 0 h 92499"/>
                  <a:gd name="connsiteX4" fmla="*/ 160620 w 160619"/>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2499">
                    <a:moveTo>
                      <a:pt x="160620" y="43023"/>
                    </a:moveTo>
                    <a:lnTo>
                      <a:pt x="75290" y="92500"/>
                    </a:lnTo>
                    <a:lnTo>
                      <a:pt x="0" y="49477"/>
                    </a:lnTo>
                    <a:lnTo>
                      <a:pt x="86046"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2" name="Freeform: Shape 811">
                <a:extLst>
                  <a:ext uri="{FF2B5EF4-FFF2-40B4-BE49-F238E27FC236}">
                    <a16:creationId xmlns:a16="http://schemas.microsoft.com/office/drawing/2014/main" id="{3924BC81-1F9C-40B0-A4FC-9A58E6E4B6B2}"/>
                  </a:ext>
                </a:extLst>
              </p:cNvPr>
              <p:cNvSpPr/>
              <p:nvPr/>
            </p:nvSpPr>
            <p:spPr>
              <a:xfrm>
                <a:off x="15716311" y="1078313"/>
                <a:ext cx="103972" cy="60232"/>
              </a:xfrm>
              <a:custGeom>
                <a:avLst/>
                <a:gdLst>
                  <a:gd name="connsiteX0" fmla="*/ 17926 w 103972"/>
                  <a:gd name="connsiteY0" fmla="*/ 60232 h 60232"/>
                  <a:gd name="connsiteX1" fmla="*/ 0 w 103972"/>
                  <a:gd name="connsiteY1" fmla="*/ 50194 h 60232"/>
                  <a:gd name="connsiteX2" fmla="*/ 85329 w 103972"/>
                  <a:gd name="connsiteY2" fmla="*/ 0 h 60232"/>
                  <a:gd name="connsiteX3" fmla="*/ 103973 w 103972"/>
                  <a:gd name="connsiteY3" fmla="*/ 10756 h 60232"/>
                  <a:gd name="connsiteX4" fmla="*/ 17926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7926" y="60232"/>
                    </a:moveTo>
                    <a:lnTo>
                      <a:pt x="0" y="50194"/>
                    </a:lnTo>
                    <a:lnTo>
                      <a:pt x="85329" y="0"/>
                    </a:lnTo>
                    <a:lnTo>
                      <a:pt x="103973" y="10756"/>
                    </a:lnTo>
                    <a:lnTo>
                      <a:pt x="17926"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3" name="Freeform: Shape 812">
                <a:extLst>
                  <a:ext uri="{FF2B5EF4-FFF2-40B4-BE49-F238E27FC236}">
                    <a16:creationId xmlns:a16="http://schemas.microsoft.com/office/drawing/2014/main" id="{C0AD9C0A-C77E-4731-A175-F23B6344541E}"/>
                  </a:ext>
                </a:extLst>
              </p:cNvPr>
              <p:cNvSpPr/>
              <p:nvPr/>
            </p:nvSpPr>
            <p:spPr>
              <a:xfrm>
                <a:off x="15716311" y="1128507"/>
                <a:ext cx="17926" cy="26530"/>
              </a:xfrm>
              <a:custGeom>
                <a:avLst/>
                <a:gdLst>
                  <a:gd name="connsiteX0" fmla="*/ 0 w 17926"/>
                  <a:gd name="connsiteY0" fmla="*/ 15775 h 26530"/>
                  <a:gd name="connsiteX1" fmla="*/ 17926 w 17926"/>
                  <a:gd name="connsiteY1" fmla="*/ 26531 h 26530"/>
                  <a:gd name="connsiteX2" fmla="*/ 17926 w 17926"/>
                  <a:gd name="connsiteY2" fmla="*/ 10039 h 26530"/>
                  <a:gd name="connsiteX3" fmla="*/ 0 w 17926"/>
                  <a:gd name="connsiteY3" fmla="*/ 0 h 26530"/>
                  <a:gd name="connsiteX4" fmla="*/ 0 w 17926"/>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6530">
                    <a:moveTo>
                      <a:pt x="0" y="15775"/>
                    </a:moveTo>
                    <a:lnTo>
                      <a:pt x="17926" y="26531"/>
                    </a:lnTo>
                    <a:lnTo>
                      <a:pt x="17926" y="10039"/>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4" name="Freeform: Shape 813">
                <a:extLst>
                  <a:ext uri="{FF2B5EF4-FFF2-40B4-BE49-F238E27FC236}">
                    <a16:creationId xmlns:a16="http://schemas.microsoft.com/office/drawing/2014/main" id="{45EE0769-55BC-4F1F-98CC-22EE07D96548}"/>
                  </a:ext>
                </a:extLst>
              </p:cNvPr>
              <p:cNvSpPr/>
              <p:nvPr/>
            </p:nvSpPr>
            <p:spPr>
              <a:xfrm>
                <a:off x="15841795" y="1150019"/>
                <a:ext cx="85329" cy="121181"/>
              </a:xfrm>
              <a:custGeom>
                <a:avLst/>
                <a:gdLst>
                  <a:gd name="connsiteX0" fmla="*/ 85329 w 85329"/>
                  <a:gd name="connsiteY0" fmla="*/ 0 h 121181"/>
                  <a:gd name="connsiteX1" fmla="*/ 0 w 85329"/>
                  <a:gd name="connsiteY1" fmla="*/ 49477 h 121181"/>
                  <a:gd name="connsiteX2" fmla="*/ 0 w 85329"/>
                  <a:gd name="connsiteY2" fmla="*/ 121182 h 121181"/>
                  <a:gd name="connsiteX3" fmla="*/ 85329 w 85329"/>
                  <a:gd name="connsiteY3" fmla="*/ 71705 h 121181"/>
                  <a:gd name="connsiteX4" fmla="*/ 85329 w 85329"/>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29" h="121181">
                    <a:moveTo>
                      <a:pt x="85329" y="0"/>
                    </a:moveTo>
                    <a:lnTo>
                      <a:pt x="0" y="49477"/>
                    </a:lnTo>
                    <a:lnTo>
                      <a:pt x="0" y="121182"/>
                    </a:lnTo>
                    <a:lnTo>
                      <a:pt x="85329" y="71705"/>
                    </a:lnTo>
                    <a:lnTo>
                      <a:pt x="85329"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5" name="Freeform: Shape 814">
                <a:extLst>
                  <a:ext uri="{FF2B5EF4-FFF2-40B4-BE49-F238E27FC236}">
                    <a16:creationId xmlns:a16="http://schemas.microsoft.com/office/drawing/2014/main" id="{50BD82E2-1CC9-4E03-80F1-A2B5744E6989}"/>
                  </a:ext>
                </a:extLst>
              </p:cNvPr>
              <p:cNvSpPr/>
              <p:nvPr/>
            </p:nvSpPr>
            <p:spPr>
              <a:xfrm>
                <a:off x="15766505" y="1156472"/>
                <a:ext cx="75290" cy="114728"/>
              </a:xfrm>
              <a:custGeom>
                <a:avLst/>
                <a:gdLst>
                  <a:gd name="connsiteX0" fmla="*/ 0 w 75290"/>
                  <a:gd name="connsiteY0" fmla="*/ 0 h 114728"/>
                  <a:gd name="connsiteX1" fmla="*/ 75290 w 75290"/>
                  <a:gd name="connsiteY1" fmla="*/ 43023 h 114728"/>
                  <a:gd name="connsiteX2" fmla="*/ 75290 w 75290"/>
                  <a:gd name="connsiteY2" fmla="*/ 78876 h 114728"/>
                  <a:gd name="connsiteX3" fmla="*/ 75290 w 75290"/>
                  <a:gd name="connsiteY3" fmla="*/ 114728 h 114728"/>
                  <a:gd name="connsiteX4" fmla="*/ 0 w 75290"/>
                  <a:gd name="connsiteY4" fmla="*/ 71705 h 114728"/>
                  <a:gd name="connsiteX5" fmla="*/ 0 w 75290"/>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90" h="114728">
                    <a:moveTo>
                      <a:pt x="0" y="0"/>
                    </a:moveTo>
                    <a:lnTo>
                      <a:pt x="75290" y="43023"/>
                    </a:lnTo>
                    <a:lnTo>
                      <a:pt x="75290" y="78876"/>
                    </a:lnTo>
                    <a:lnTo>
                      <a:pt x="75290"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6" name="Freeform: Shape 815">
                <a:extLst>
                  <a:ext uri="{FF2B5EF4-FFF2-40B4-BE49-F238E27FC236}">
                    <a16:creationId xmlns:a16="http://schemas.microsoft.com/office/drawing/2014/main" id="{83456DC2-81EA-47CE-A39E-5738ADE9F448}"/>
                  </a:ext>
                </a:extLst>
              </p:cNvPr>
              <p:cNvSpPr/>
              <p:nvPr/>
            </p:nvSpPr>
            <p:spPr>
              <a:xfrm>
                <a:off x="15766505" y="1106995"/>
                <a:ext cx="160619" cy="92499"/>
              </a:xfrm>
              <a:custGeom>
                <a:avLst/>
                <a:gdLst>
                  <a:gd name="connsiteX0" fmla="*/ 160620 w 160619"/>
                  <a:gd name="connsiteY0" fmla="*/ 43023 h 92499"/>
                  <a:gd name="connsiteX1" fmla="*/ 75290 w 160619"/>
                  <a:gd name="connsiteY1" fmla="*/ 92500 h 92499"/>
                  <a:gd name="connsiteX2" fmla="*/ 0 w 160619"/>
                  <a:gd name="connsiteY2" fmla="*/ 49477 h 92499"/>
                  <a:gd name="connsiteX3" fmla="*/ 86046 w 160619"/>
                  <a:gd name="connsiteY3" fmla="*/ 0 h 92499"/>
                  <a:gd name="connsiteX4" fmla="*/ 160620 w 160619"/>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2499">
                    <a:moveTo>
                      <a:pt x="160620" y="43023"/>
                    </a:moveTo>
                    <a:lnTo>
                      <a:pt x="75290" y="92500"/>
                    </a:lnTo>
                    <a:lnTo>
                      <a:pt x="0" y="49477"/>
                    </a:lnTo>
                    <a:lnTo>
                      <a:pt x="86046"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7" name="Freeform: Shape 816">
                <a:extLst>
                  <a:ext uri="{FF2B5EF4-FFF2-40B4-BE49-F238E27FC236}">
                    <a16:creationId xmlns:a16="http://schemas.microsoft.com/office/drawing/2014/main" id="{5B345DA0-680E-4AFE-9492-74292BF30D79}"/>
                  </a:ext>
                </a:extLst>
              </p:cNvPr>
              <p:cNvSpPr/>
              <p:nvPr/>
            </p:nvSpPr>
            <p:spPr>
              <a:xfrm>
                <a:off x="15795187" y="1123487"/>
                <a:ext cx="103972" cy="60232"/>
              </a:xfrm>
              <a:custGeom>
                <a:avLst/>
                <a:gdLst>
                  <a:gd name="connsiteX0" fmla="*/ 17926 w 103972"/>
                  <a:gd name="connsiteY0" fmla="*/ 60232 h 60232"/>
                  <a:gd name="connsiteX1" fmla="*/ 0 w 103972"/>
                  <a:gd name="connsiteY1" fmla="*/ 49477 h 60232"/>
                  <a:gd name="connsiteX2" fmla="*/ 85329 w 103972"/>
                  <a:gd name="connsiteY2" fmla="*/ 0 h 60232"/>
                  <a:gd name="connsiteX3" fmla="*/ 103973 w 103972"/>
                  <a:gd name="connsiteY3" fmla="*/ 10039 h 60232"/>
                  <a:gd name="connsiteX4" fmla="*/ 17926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7926" y="60232"/>
                    </a:moveTo>
                    <a:lnTo>
                      <a:pt x="0" y="49477"/>
                    </a:lnTo>
                    <a:lnTo>
                      <a:pt x="85329" y="0"/>
                    </a:lnTo>
                    <a:lnTo>
                      <a:pt x="103973" y="10039"/>
                    </a:lnTo>
                    <a:lnTo>
                      <a:pt x="17926"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8" name="Freeform: Shape 817">
                <a:extLst>
                  <a:ext uri="{FF2B5EF4-FFF2-40B4-BE49-F238E27FC236}">
                    <a16:creationId xmlns:a16="http://schemas.microsoft.com/office/drawing/2014/main" id="{26BAE2D6-E4DC-492D-A90B-86C01960CB67}"/>
                  </a:ext>
                </a:extLst>
              </p:cNvPr>
              <p:cNvSpPr/>
              <p:nvPr/>
            </p:nvSpPr>
            <p:spPr>
              <a:xfrm>
                <a:off x="15795187" y="1172965"/>
                <a:ext cx="17926" cy="26530"/>
              </a:xfrm>
              <a:custGeom>
                <a:avLst/>
                <a:gdLst>
                  <a:gd name="connsiteX0" fmla="*/ 0 w 17926"/>
                  <a:gd name="connsiteY0" fmla="*/ 15775 h 26530"/>
                  <a:gd name="connsiteX1" fmla="*/ 17926 w 17926"/>
                  <a:gd name="connsiteY1" fmla="*/ 26531 h 26530"/>
                  <a:gd name="connsiteX2" fmla="*/ 17926 w 17926"/>
                  <a:gd name="connsiteY2" fmla="*/ 10756 h 26530"/>
                  <a:gd name="connsiteX3" fmla="*/ 0 w 17926"/>
                  <a:gd name="connsiteY3" fmla="*/ 0 h 26530"/>
                  <a:gd name="connsiteX4" fmla="*/ 0 w 17926"/>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6530">
                    <a:moveTo>
                      <a:pt x="0" y="15775"/>
                    </a:moveTo>
                    <a:lnTo>
                      <a:pt x="17926" y="26531"/>
                    </a:lnTo>
                    <a:lnTo>
                      <a:pt x="17926" y="10756"/>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9" name="Freeform: Shape 818">
                <a:extLst>
                  <a:ext uri="{FF2B5EF4-FFF2-40B4-BE49-F238E27FC236}">
                    <a16:creationId xmlns:a16="http://schemas.microsoft.com/office/drawing/2014/main" id="{310CF1D8-3524-4DB9-B54A-45E2D9F2E4DC}"/>
                  </a:ext>
                </a:extLst>
              </p:cNvPr>
              <p:cNvSpPr/>
              <p:nvPr/>
            </p:nvSpPr>
            <p:spPr>
              <a:xfrm>
                <a:off x="16026077" y="1353660"/>
                <a:ext cx="184999" cy="121181"/>
              </a:xfrm>
              <a:custGeom>
                <a:avLst/>
                <a:gdLst>
                  <a:gd name="connsiteX0" fmla="*/ 185000 w 184999"/>
                  <a:gd name="connsiteY0" fmla="*/ 0 h 121181"/>
                  <a:gd name="connsiteX1" fmla="*/ 0 w 184999"/>
                  <a:gd name="connsiteY1" fmla="*/ 106124 h 121181"/>
                  <a:gd name="connsiteX2" fmla="*/ 0 w 184999"/>
                  <a:gd name="connsiteY2" fmla="*/ 121182 h 121181"/>
                  <a:gd name="connsiteX3" fmla="*/ 185000 w 184999"/>
                  <a:gd name="connsiteY3" fmla="*/ 14341 h 121181"/>
                  <a:gd name="connsiteX4" fmla="*/ 185000 w 184999"/>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999" h="121181">
                    <a:moveTo>
                      <a:pt x="185000" y="0"/>
                    </a:moveTo>
                    <a:lnTo>
                      <a:pt x="0" y="106124"/>
                    </a:lnTo>
                    <a:lnTo>
                      <a:pt x="0" y="121182"/>
                    </a:lnTo>
                    <a:lnTo>
                      <a:pt x="185000" y="14341"/>
                    </a:lnTo>
                    <a:lnTo>
                      <a:pt x="185000"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0" name="Freeform: Shape 819">
                <a:extLst>
                  <a:ext uri="{FF2B5EF4-FFF2-40B4-BE49-F238E27FC236}">
                    <a16:creationId xmlns:a16="http://schemas.microsoft.com/office/drawing/2014/main" id="{6B414437-0538-4B6F-B5FB-2C4FB0E0FBFF}"/>
                  </a:ext>
                </a:extLst>
              </p:cNvPr>
              <p:cNvSpPr/>
              <p:nvPr/>
            </p:nvSpPr>
            <p:spPr>
              <a:xfrm>
                <a:off x="15859721" y="1363699"/>
                <a:ext cx="166355" cy="111143"/>
              </a:xfrm>
              <a:custGeom>
                <a:avLst/>
                <a:gdLst>
                  <a:gd name="connsiteX0" fmla="*/ 0 w 166355"/>
                  <a:gd name="connsiteY0" fmla="*/ 0 h 111143"/>
                  <a:gd name="connsiteX1" fmla="*/ 166356 w 166355"/>
                  <a:gd name="connsiteY1" fmla="*/ 96085 h 111143"/>
                  <a:gd name="connsiteX2" fmla="*/ 166356 w 166355"/>
                  <a:gd name="connsiteY2" fmla="*/ 111143 h 111143"/>
                  <a:gd name="connsiteX3" fmla="*/ 0 w 166355"/>
                  <a:gd name="connsiteY3" fmla="*/ 15058 h 111143"/>
                  <a:gd name="connsiteX4" fmla="*/ 0 w 166355"/>
                  <a:gd name="connsiteY4" fmla="*/ 0 h 111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55" h="111143">
                    <a:moveTo>
                      <a:pt x="0" y="0"/>
                    </a:moveTo>
                    <a:lnTo>
                      <a:pt x="166356" y="96085"/>
                    </a:lnTo>
                    <a:lnTo>
                      <a:pt x="166356" y="111143"/>
                    </a:lnTo>
                    <a:lnTo>
                      <a:pt x="0" y="15058"/>
                    </a:lnTo>
                    <a:lnTo>
                      <a:pt x="0" y="0"/>
                    </a:lnTo>
                    <a:close/>
                  </a:path>
                </a:pathLst>
              </a:custGeom>
              <a:solidFill>
                <a:srgbClr val="4B5356"/>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1" name="Freeform: Shape 820">
                <a:extLst>
                  <a:ext uri="{FF2B5EF4-FFF2-40B4-BE49-F238E27FC236}">
                    <a16:creationId xmlns:a16="http://schemas.microsoft.com/office/drawing/2014/main" id="{7D9B9972-B484-4361-89E6-6079F0214761}"/>
                  </a:ext>
                </a:extLst>
              </p:cNvPr>
              <p:cNvSpPr/>
              <p:nvPr/>
            </p:nvSpPr>
            <p:spPr>
              <a:xfrm>
                <a:off x="15859721" y="1257576"/>
                <a:ext cx="351355" cy="202207"/>
              </a:xfrm>
              <a:custGeom>
                <a:avLst/>
                <a:gdLst>
                  <a:gd name="connsiteX0" fmla="*/ 351356 w 351355"/>
                  <a:gd name="connsiteY0" fmla="*/ 96084 h 202207"/>
                  <a:gd name="connsiteX1" fmla="*/ 166356 w 351355"/>
                  <a:gd name="connsiteY1" fmla="*/ 202207 h 202207"/>
                  <a:gd name="connsiteX2" fmla="*/ 0 w 351355"/>
                  <a:gd name="connsiteY2" fmla="*/ 106122 h 202207"/>
                  <a:gd name="connsiteX3" fmla="*/ 184999 w 351355"/>
                  <a:gd name="connsiteY3" fmla="*/ 0 h 202207"/>
                  <a:gd name="connsiteX4" fmla="*/ 351356 w 351355"/>
                  <a:gd name="connsiteY4" fmla="*/ 96084 h 20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355" h="202207">
                    <a:moveTo>
                      <a:pt x="351356" y="96084"/>
                    </a:moveTo>
                    <a:lnTo>
                      <a:pt x="166356" y="202207"/>
                    </a:lnTo>
                    <a:lnTo>
                      <a:pt x="0" y="106122"/>
                    </a:lnTo>
                    <a:lnTo>
                      <a:pt x="184999" y="0"/>
                    </a:lnTo>
                    <a:lnTo>
                      <a:pt x="351356" y="96084"/>
                    </a:lnTo>
                    <a:close/>
                  </a:path>
                </a:pathLst>
              </a:custGeom>
              <a:solidFill>
                <a:srgbClr val="CDCDD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2" name="Freeform: Shape 821">
                <a:extLst>
                  <a:ext uri="{FF2B5EF4-FFF2-40B4-BE49-F238E27FC236}">
                    <a16:creationId xmlns:a16="http://schemas.microsoft.com/office/drawing/2014/main" id="{2A8E4326-D8AE-4710-A5FD-1DF63F3A3AF3}"/>
                  </a:ext>
                </a:extLst>
              </p:cNvPr>
              <p:cNvSpPr/>
              <p:nvPr/>
            </p:nvSpPr>
            <p:spPr>
              <a:xfrm>
                <a:off x="16114992" y="1280521"/>
                <a:ext cx="86046" cy="121181"/>
              </a:xfrm>
              <a:custGeom>
                <a:avLst/>
                <a:gdLst>
                  <a:gd name="connsiteX0" fmla="*/ 86046 w 86046"/>
                  <a:gd name="connsiteY0" fmla="*/ 0 h 121181"/>
                  <a:gd name="connsiteX1" fmla="*/ 0 w 86046"/>
                  <a:gd name="connsiteY1" fmla="*/ 49477 h 121181"/>
                  <a:gd name="connsiteX2" fmla="*/ 0 w 86046"/>
                  <a:gd name="connsiteY2" fmla="*/ 121182 h 121181"/>
                  <a:gd name="connsiteX3" fmla="*/ 86046 w 86046"/>
                  <a:gd name="connsiteY3" fmla="*/ 71705 h 121181"/>
                  <a:gd name="connsiteX4" fmla="*/ 86046 w 86046"/>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181">
                    <a:moveTo>
                      <a:pt x="86046" y="0"/>
                    </a:moveTo>
                    <a:lnTo>
                      <a:pt x="0" y="49477"/>
                    </a:lnTo>
                    <a:lnTo>
                      <a:pt x="0" y="121182"/>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3" name="Freeform: Shape 822">
                <a:extLst>
                  <a:ext uri="{FF2B5EF4-FFF2-40B4-BE49-F238E27FC236}">
                    <a16:creationId xmlns:a16="http://schemas.microsoft.com/office/drawing/2014/main" id="{A94107D9-2F45-414C-972B-E2181E27EF1A}"/>
                  </a:ext>
                </a:extLst>
              </p:cNvPr>
              <p:cNvSpPr/>
              <p:nvPr/>
            </p:nvSpPr>
            <p:spPr>
              <a:xfrm>
                <a:off x="16040418" y="1286257"/>
                <a:ext cx="74573" cy="115445"/>
              </a:xfrm>
              <a:custGeom>
                <a:avLst/>
                <a:gdLst>
                  <a:gd name="connsiteX0" fmla="*/ 0 w 74573"/>
                  <a:gd name="connsiteY0" fmla="*/ 0 h 115445"/>
                  <a:gd name="connsiteX1" fmla="*/ 74573 w 74573"/>
                  <a:gd name="connsiteY1" fmla="*/ 43740 h 115445"/>
                  <a:gd name="connsiteX2" fmla="*/ 74573 w 74573"/>
                  <a:gd name="connsiteY2" fmla="*/ 79593 h 115445"/>
                  <a:gd name="connsiteX3" fmla="*/ 74573 w 74573"/>
                  <a:gd name="connsiteY3" fmla="*/ 115445 h 115445"/>
                  <a:gd name="connsiteX4" fmla="*/ 0 w 74573"/>
                  <a:gd name="connsiteY4" fmla="*/ 71705 h 115445"/>
                  <a:gd name="connsiteX5" fmla="*/ 0 w 74573"/>
                  <a:gd name="connsiteY5" fmla="*/ 0 h 115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73" h="115445">
                    <a:moveTo>
                      <a:pt x="0" y="0"/>
                    </a:moveTo>
                    <a:lnTo>
                      <a:pt x="74573" y="43740"/>
                    </a:lnTo>
                    <a:lnTo>
                      <a:pt x="74573" y="79593"/>
                    </a:lnTo>
                    <a:lnTo>
                      <a:pt x="74573" y="115445"/>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4" name="Freeform: Shape 823">
                <a:extLst>
                  <a:ext uri="{FF2B5EF4-FFF2-40B4-BE49-F238E27FC236}">
                    <a16:creationId xmlns:a16="http://schemas.microsoft.com/office/drawing/2014/main" id="{7AA2EB9F-A6ED-4EC8-B0F4-D5742F1C69E2}"/>
                  </a:ext>
                </a:extLst>
              </p:cNvPr>
              <p:cNvSpPr/>
              <p:nvPr/>
            </p:nvSpPr>
            <p:spPr>
              <a:xfrm>
                <a:off x="16040418" y="1236782"/>
                <a:ext cx="160619" cy="93215"/>
              </a:xfrm>
              <a:custGeom>
                <a:avLst/>
                <a:gdLst>
                  <a:gd name="connsiteX0" fmla="*/ 160620 w 160619"/>
                  <a:gd name="connsiteY0" fmla="*/ 43739 h 93215"/>
                  <a:gd name="connsiteX1" fmla="*/ 74573 w 160619"/>
                  <a:gd name="connsiteY1" fmla="*/ 93215 h 93215"/>
                  <a:gd name="connsiteX2" fmla="*/ 0 w 160619"/>
                  <a:gd name="connsiteY2" fmla="*/ 49475 h 93215"/>
                  <a:gd name="connsiteX3" fmla="*/ 86046 w 160619"/>
                  <a:gd name="connsiteY3" fmla="*/ 0 h 93215"/>
                  <a:gd name="connsiteX4" fmla="*/ 160620 w 160619"/>
                  <a:gd name="connsiteY4" fmla="*/ 43739 h 9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3215">
                    <a:moveTo>
                      <a:pt x="160620" y="43739"/>
                    </a:moveTo>
                    <a:lnTo>
                      <a:pt x="74573" y="93215"/>
                    </a:lnTo>
                    <a:lnTo>
                      <a:pt x="0" y="49475"/>
                    </a:lnTo>
                    <a:lnTo>
                      <a:pt x="86046" y="0"/>
                    </a:lnTo>
                    <a:lnTo>
                      <a:pt x="160620" y="43739"/>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5" name="Freeform: Shape 824">
                <a:extLst>
                  <a:ext uri="{FF2B5EF4-FFF2-40B4-BE49-F238E27FC236}">
                    <a16:creationId xmlns:a16="http://schemas.microsoft.com/office/drawing/2014/main" id="{68FFB2CC-8898-4C1F-9C87-3F7988FB3715}"/>
                  </a:ext>
                </a:extLst>
              </p:cNvPr>
              <p:cNvSpPr/>
              <p:nvPr/>
            </p:nvSpPr>
            <p:spPr>
              <a:xfrm>
                <a:off x="16068383" y="1253274"/>
                <a:ext cx="104689" cy="60230"/>
              </a:xfrm>
              <a:custGeom>
                <a:avLst/>
                <a:gdLst>
                  <a:gd name="connsiteX0" fmla="*/ 18643 w 104689"/>
                  <a:gd name="connsiteY0" fmla="*/ 60231 h 60230"/>
                  <a:gd name="connsiteX1" fmla="*/ 0 w 104689"/>
                  <a:gd name="connsiteY1" fmla="*/ 49475 h 60230"/>
                  <a:gd name="connsiteX2" fmla="*/ 86046 w 104689"/>
                  <a:gd name="connsiteY2" fmla="*/ 0 h 60230"/>
                  <a:gd name="connsiteX3" fmla="*/ 104690 w 104689"/>
                  <a:gd name="connsiteY3" fmla="*/ 10756 h 60230"/>
                  <a:gd name="connsiteX4" fmla="*/ 18643 w 104689"/>
                  <a:gd name="connsiteY4" fmla="*/ 60231 h 60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89" h="60230">
                    <a:moveTo>
                      <a:pt x="18643" y="60231"/>
                    </a:moveTo>
                    <a:lnTo>
                      <a:pt x="0" y="49475"/>
                    </a:lnTo>
                    <a:lnTo>
                      <a:pt x="86046" y="0"/>
                    </a:lnTo>
                    <a:lnTo>
                      <a:pt x="104690" y="10756"/>
                    </a:lnTo>
                    <a:lnTo>
                      <a:pt x="18643" y="60231"/>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6" name="Freeform: Shape 825">
                <a:extLst>
                  <a:ext uri="{FF2B5EF4-FFF2-40B4-BE49-F238E27FC236}">
                    <a16:creationId xmlns:a16="http://schemas.microsoft.com/office/drawing/2014/main" id="{67DE11D7-52FA-4CFC-9F28-25682B3B86C5}"/>
                  </a:ext>
                </a:extLst>
              </p:cNvPr>
              <p:cNvSpPr/>
              <p:nvPr/>
            </p:nvSpPr>
            <p:spPr>
              <a:xfrm>
                <a:off x="16068383" y="1302749"/>
                <a:ext cx="18643" cy="26530"/>
              </a:xfrm>
              <a:custGeom>
                <a:avLst/>
                <a:gdLst>
                  <a:gd name="connsiteX0" fmla="*/ 0 w 18643"/>
                  <a:gd name="connsiteY0" fmla="*/ 16492 h 26530"/>
                  <a:gd name="connsiteX1" fmla="*/ 18643 w 18643"/>
                  <a:gd name="connsiteY1" fmla="*/ 26531 h 26530"/>
                  <a:gd name="connsiteX2" fmla="*/ 18643 w 18643"/>
                  <a:gd name="connsiteY2" fmla="*/ 10756 h 26530"/>
                  <a:gd name="connsiteX3" fmla="*/ 0 w 18643"/>
                  <a:gd name="connsiteY3" fmla="*/ 0 h 26530"/>
                  <a:gd name="connsiteX4" fmla="*/ 0 w 18643"/>
                  <a:gd name="connsiteY4" fmla="*/ 16492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3" h="26530">
                    <a:moveTo>
                      <a:pt x="0" y="16492"/>
                    </a:moveTo>
                    <a:lnTo>
                      <a:pt x="18643" y="26531"/>
                    </a:lnTo>
                    <a:lnTo>
                      <a:pt x="18643" y="10756"/>
                    </a:lnTo>
                    <a:lnTo>
                      <a:pt x="0" y="0"/>
                    </a:lnTo>
                    <a:lnTo>
                      <a:pt x="0" y="16492"/>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7" name="Freeform: Shape 826">
                <a:extLst>
                  <a:ext uri="{FF2B5EF4-FFF2-40B4-BE49-F238E27FC236}">
                    <a16:creationId xmlns:a16="http://schemas.microsoft.com/office/drawing/2014/main" id="{F8D98BF7-7094-4982-80BF-88E6463614AE}"/>
                  </a:ext>
                </a:extLst>
              </p:cNvPr>
              <p:cNvSpPr/>
              <p:nvPr/>
            </p:nvSpPr>
            <p:spPr>
              <a:xfrm>
                <a:off x="16033965" y="1159340"/>
                <a:ext cx="86046" cy="121181"/>
              </a:xfrm>
              <a:custGeom>
                <a:avLst/>
                <a:gdLst>
                  <a:gd name="connsiteX0" fmla="*/ 86046 w 86046"/>
                  <a:gd name="connsiteY0" fmla="*/ 0 h 121181"/>
                  <a:gd name="connsiteX1" fmla="*/ 0 w 86046"/>
                  <a:gd name="connsiteY1" fmla="*/ 49477 h 121181"/>
                  <a:gd name="connsiteX2" fmla="*/ 0 w 86046"/>
                  <a:gd name="connsiteY2" fmla="*/ 121181 h 121181"/>
                  <a:gd name="connsiteX3" fmla="*/ 86046 w 86046"/>
                  <a:gd name="connsiteY3" fmla="*/ 71705 h 121181"/>
                  <a:gd name="connsiteX4" fmla="*/ 86046 w 86046"/>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181">
                    <a:moveTo>
                      <a:pt x="86046" y="0"/>
                    </a:moveTo>
                    <a:lnTo>
                      <a:pt x="0" y="49477"/>
                    </a:lnTo>
                    <a:lnTo>
                      <a:pt x="0" y="121181"/>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8" name="Freeform: Shape 827">
                <a:extLst>
                  <a:ext uri="{FF2B5EF4-FFF2-40B4-BE49-F238E27FC236}">
                    <a16:creationId xmlns:a16="http://schemas.microsoft.com/office/drawing/2014/main" id="{803EB699-603A-4605-BB23-0F784312D159}"/>
                  </a:ext>
                </a:extLst>
              </p:cNvPr>
              <p:cNvSpPr/>
              <p:nvPr/>
            </p:nvSpPr>
            <p:spPr>
              <a:xfrm>
                <a:off x="15958674" y="1165794"/>
                <a:ext cx="75290" cy="114726"/>
              </a:xfrm>
              <a:custGeom>
                <a:avLst/>
                <a:gdLst>
                  <a:gd name="connsiteX0" fmla="*/ 0 w 75290"/>
                  <a:gd name="connsiteY0" fmla="*/ 0 h 114726"/>
                  <a:gd name="connsiteX1" fmla="*/ 75290 w 75290"/>
                  <a:gd name="connsiteY1" fmla="*/ 43023 h 114726"/>
                  <a:gd name="connsiteX2" fmla="*/ 75290 w 75290"/>
                  <a:gd name="connsiteY2" fmla="*/ 78876 h 114726"/>
                  <a:gd name="connsiteX3" fmla="*/ 75290 w 75290"/>
                  <a:gd name="connsiteY3" fmla="*/ 114727 h 114726"/>
                  <a:gd name="connsiteX4" fmla="*/ 0 w 75290"/>
                  <a:gd name="connsiteY4" fmla="*/ 71705 h 114726"/>
                  <a:gd name="connsiteX5" fmla="*/ 0 w 75290"/>
                  <a:gd name="connsiteY5" fmla="*/ 0 h 11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90" h="114726">
                    <a:moveTo>
                      <a:pt x="0" y="0"/>
                    </a:moveTo>
                    <a:lnTo>
                      <a:pt x="75290" y="43023"/>
                    </a:lnTo>
                    <a:lnTo>
                      <a:pt x="75290" y="78876"/>
                    </a:lnTo>
                    <a:lnTo>
                      <a:pt x="75290" y="114727"/>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9" name="Freeform: Shape 828">
                <a:extLst>
                  <a:ext uri="{FF2B5EF4-FFF2-40B4-BE49-F238E27FC236}">
                    <a16:creationId xmlns:a16="http://schemas.microsoft.com/office/drawing/2014/main" id="{143275CA-094A-42D1-AD39-233A6EEF1461}"/>
                  </a:ext>
                </a:extLst>
              </p:cNvPr>
              <p:cNvSpPr/>
              <p:nvPr/>
            </p:nvSpPr>
            <p:spPr>
              <a:xfrm>
                <a:off x="15958674" y="1116316"/>
                <a:ext cx="161336" cy="92499"/>
              </a:xfrm>
              <a:custGeom>
                <a:avLst/>
                <a:gdLst>
                  <a:gd name="connsiteX0" fmla="*/ 161337 w 161336"/>
                  <a:gd name="connsiteY0" fmla="*/ 43023 h 92499"/>
                  <a:gd name="connsiteX1" fmla="*/ 75290 w 161336"/>
                  <a:gd name="connsiteY1" fmla="*/ 92500 h 92499"/>
                  <a:gd name="connsiteX2" fmla="*/ 0 w 161336"/>
                  <a:gd name="connsiteY2" fmla="*/ 49477 h 92499"/>
                  <a:gd name="connsiteX3" fmla="*/ 86046 w 161336"/>
                  <a:gd name="connsiteY3" fmla="*/ 0 h 92499"/>
                  <a:gd name="connsiteX4" fmla="*/ 161337 w 161336"/>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36" h="92499">
                    <a:moveTo>
                      <a:pt x="161337" y="43023"/>
                    </a:moveTo>
                    <a:lnTo>
                      <a:pt x="75290" y="92500"/>
                    </a:lnTo>
                    <a:lnTo>
                      <a:pt x="0" y="49477"/>
                    </a:lnTo>
                    <a:lnTo>
                      <a:pt x="86046" y="0"/>
                    </a:lnTo>
                    <a:lnTo>
                      <a:pt x="161337"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0" name="Freeform: Shape 829">
                <a:extLst>
                  <a:ext uri="{FF2B5EF4-FFF2-40B4-BE49-F238E27FC236}">
                    <a16:creationId xmlns:a16="http://schemas.microsoft.com/office/drawing/2014/main" id="{51DCB71B-08F5-47E1-8FDA-463D7E07415D}"/>
                  </a:ext>
                </a:extLst>
              </p:cNvPr>
              <p:cNvSpPr/>
              <p:nvPr/>
            </p:nvSpPr>
            <p:spPr>
              <a:xfrm>
                <a:off x="15987357" y="1132092"/>
                <a:ext cx="103972" cy="60232"/>
              </a:xfrm>
              <a:custGeom>
                <a:avLst/>
                <a:gdLst>
                  <a:gd name="connsiteX0" fmla="*/ 17926 w 103972"/>
                  <a:gd name="connsiteY0" fmla="*/ 60232 h 60232"/>
                  <a:gd name="connsiteX1" fmla="*/ 0 w 103972"/>
                  <a:gd name="connsiteY1" fmla="*/ 50194 h 60232"/>
                  <a:gd name="connsiteX2" fmla="*/ 86046 w 103972"/>
                  <a:gd name="connsiteY2" fmla="*/ 0 h 60232"/>
                  <a:gd name="connsiteX3" fmla="*/ 103973 w 103972"/>
                  <a:gd name="connsiteY3" fmla="*/ 10756 h 60232"/>
                  <a:gd name="connsiteX4" fmla="*/ 17926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7926" y="60232"/>
                    </a:moveTo>
                    <a:lnTo>
                      <a:pt x="0" y="50194"/>
                    </a:lnTo>
                    <a:lnTo>
                      <a:pt x="86046" y="0"/>
                    </a:lnTo>
                    <a:lnTo>
                      <a:pt x="103973" y="10756"/>
                    </a:lnTo>
                    <a:lnTo>
                      <a:pt x="17926"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1" name="Freeform: Shape 830">
                <a:extLst>
                  <a:ext uri="{FF2B5EF4-FFF2-40B4-BE49-F238E27FC236}">
                    <a16:creationId xmlns:a16="http://schemas.microsoft.com/office/drawing/2014/main" id="{FEBDFAF9-2080-4F6B-8CF7-D564B6CAEFBC}"/>
                  </a:ext>
                </a:extLst>
              </p:cNvPr>
              <p:cNvSpPr/>
              <p:nvPr/>
            </p:nvSpPr>
            <p:spPr>
              <a:xfrm>
                <a:off x="15987357" y="1182286"/>
                <a:ext cx="17926" cy="26530"/>
              </a:xfrm>
              <a:custGeom>
                <a:avLst/>
                <a:gdLst>
                  <a:gd name="connsiteX0" fmla="*/ 0 w 17926"/>
                  <a:gd name="connsiteY0" fmla="*/ 15775 h 26530"/>
                  <a:gd name="connsiteX1" fmla="*/ 17926 w 17926"/>
                  <a:gd name="connsiteY1" fmla="*/ 26531 h 26530"/>
                  <a:gd name="connsiteX2" fmla="*/ 17926 w 17926"/>
                  <a:gd name="connsiteY2" fmla="*/ 10039 h 26530"/>
                  <a:gd name="connsiteX3" fmla="*/ 0 w 17926"/>
                  <a:gd name="connsiteY3" fmla="*/ 0 h 26530"/>
                  <a:gd name="connsiteX4" fmla="*/ 0 w 17926"/>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6530">
                    <a:moveTo>
                      <a:pt x="0" y="15775"/>
                    </a:moveTo>
                    <a:lnTo>
                      <a:pt x="17926" y="26531"/>
                    </a:lnTo>
                    <a:lnTo>
                      <a:pt x="17926" y="10039"/>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2" name="Freeform: Shape 831">
                <a:extLst>
                  <a:ext uri="{FF2B5EF4-FFF2-40B4-BE49-F238E27FC236}">
                    <a16:creationId xmlns:a16="http://schemas.microsoft.com/office/drawing/2014/main" id="{9595A5E4-CB80-4584-885E-C56E142C177F}"/>
                  </a:ext>
                </a:extLst>
              </p:cNvPr>
              <p:cNvSpPr/>
              <p:nvPr/>
            </p:nvSpPr>
            <p:spPr>
              <a:xfrm>
                <a:off x="16112841" y="1204515"/>
                <a:ext cx="86046" cy="121180"/>
              </a:xfrm>
              <a:custGeom>
                <a:avLst/>
                <a:gdLst>
                  <a:gd name="connsiteX0" fmla="*/ 86046 w 86046"/>
                  <a:gd name="connsiteY0" fmla="*/ 0 h 121180"/>
                  <a:gd name="connsiteX1" fmla="*/ 0 w 86046"/>
                  <a:gd name="connsiteY1" fmla="*/ 49477 h 121180"/>
                  <a:gd name="connsiteX2" fmla="*/ 0 w 86046"/>
                  <a:gd name="connsiteY2" fmla="*/ 121180 h 121180"/>
                  <a:gd name="connsiteX3" fmla="*/ 86046 w 86046"/>
                  <a:gd name="connsiteY3" fmla="*/ 71704 h 121180"/>
                  <a:gd name="connsiteX4" fmla="*/ 86046 w 86046"/>
                  <a:gd name="connsiteY4" fmla="*/ 0 h 12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180">
                    <a:moveTo>
                      <a:pt x="86046" y="0"/>
                    </a:moveTo>
                    <a:lnTo>
                      <a:pt x="0" y="49477"/>
                    </a:lnTo>
                    <a:lnTo>
                      <a:pt x="0" y="121180"/>
                    </a:lnTo>
                    <a:lnTo>
                      <a:pt x="86046" y="71704"/>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3" name="Freeform: Shape 832">
                <a:extLst>
                  <a:ext uri="{FF2B5EF4-FFF2-40B4-BE49-F238E27FC236}">
                    <a16:creationId xmlns:a16="http://schemas.microsoft.com/office/drawing/2014/main" id="{D974456A-8CAE-4542-A7BF-45F4F79E05C8}"/>
                  </a:ext>
                </a:extLst>
              </p:cNvPr>
              <p:cNvSpPr/>
              <p:nvPr/>
            </p:nvSpPr>
            <p:spPr>
              <a:xfrm>
                <a:off x="16037550" y="1210968"/>
                <a:ext cx="75290" cy="114726"/>
              </a:xfrm>
              <a:custGeom>
                <a:avLst/>
                <a:gdLst>
                  <a:gd name="connsiteX0" fmla="*/ 0 w 75290"/>
                  <a:gd name="connsiteY0" fmla="*/ 0 h 114726"/>
                  <a:gd name="connsiteX1" fmla="*/ 75290 w 75290"/>
                  <a:gd name="connsiteY1" fmla="*/ 43023 h 114726"/>
                  <a:gd name="connsiteX2" fmla="*/ 75290 w 75290"/>
                  <a:gd name="connsiteY2" fmla="*/ 78874 h 114726"/>
                  <a:gd name="connsiteX3" fmla="*/ 75290 w 75290"/>
                  <a:gd name="connsiteY3" fmla="*/ 114727 h 114726"/>
                  <a:gd name="connsiteX4" fmla="*/ 0 w 75290"/>
                  <a:gd name="connsiteY4" fmla="*/ 71704 h 114726"/>
                  <a:gd name="connsiteX5" fmla="*/ 0 w 75290"/>
                  <a:gd name="connsiteY5" fmla="*/ 0 h 11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90" h="114726">
                    <a:moveTo>
                      <a:pt x="0" y="0"/>
                    </a:moveTo>
                    <a:lnTo>
                      <a:pt x="75290" y="43023"/>
                    </a:lnTo>
                    <a:lnTo>
                      <a:pt x="75290" y="78874"/>
                    </a:lnTo>
                    <a:lnTo>
                      <a:pt x="75290" y="114727"/>
                    </a:lnTo>
                    <a:lnTo>
                      <a:pt x="0" y="71704"/>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4" name="Freeform: Shape 833">
                <a:extLst>
                  <a:ext uri="{FF2B5EF4-FFF2-40B4-BE49-F238E27FC236}">
                    <a16:creationId xmlns:a16="http://schemas.microsoft.com/office/drawing/2014/main" id="{50715EF1-BDF2-40AC-9FD8-10217ADA86EA}"/>
                  </a:ext>
                </a:extLst>
              </p:cNvPr>
              <p:cNvSpPr/>
              <p:nvPr/>
            </p:nvSpPr>
            <p:spPr>
              <a:xfrm>
                <a:off x="16037550" y="1161491"/>
                <a:ext cx="161336" cy="92499"/>
              </a:xfrm>
              <a:custGeom>
                <a:avLst/>
                <a:gdLst>
                  <a:gd name="connsiteX0" fmla="*/ 161337 w 161336"/>
                  <a:gd name="connsiteY0" fmla="*/ 43023 h 92499"/>
                  <a:gd name="connsiteX1" fmla="*/ 75290 w 161336"/>
                  <a:gd name="connsiteY1" fmla="*/ 92500 h 92499"/>
                  <a:gd name="connsiteX2" fmla="*/ 0 w 161336"/>
                  <a:gd name="connsiteY2" fmla="*/ 49477 h 92499"/>
                  <a:gd name="connsiteX3" fmla="*/ 86046 w 161336"/>
                  <a:gd name="connsiteY3" fmla="*/ 0 h 92499"/>
                  <a:gd name="connsiteX4" fmla="*/ 161337 w 161336"/>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36" h="92499">
                    <a:moveTo>
                      <a:pt x="161337" y="43023"/>
                    </a:moveTo>
                    <a:lnTo>
                      <a:pt x="75290" y="92500"/>
                    </a:lnTo>
                    <a:lnTo>
                      <a:pt x="0" y="49477"/>
                    </a:lnTo>
                    <a:lnTo>
                      <a:pt x="86046" y="0"/>
                    </a:lnTo>
                    <a:lnTo>
                      <a:pt x="161337"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5" name="Freeform: Shape 834">
                <a:extLst>
                  <a:ext uri="{FF2B5EF4-FFF2-40B4-BE49-F238E27FC236}">
                    <a16:creationId xmlns:a16="http://schemas.microsoft.com/office/drawing/2014/main" id="{DDFF8499-78EE-4E74-A576-A4F40E4A6AEF}"/>
                  </a:ext>
                </a:extLst>
              </p:cNvPr>
              <p:cNvSpPr/>
              <p:nvPr/>
            </p:nvSpPr>
            <p:spPr>
              <a:xfrm>
                <a:off x="16066232" y="1177984"/>
                <a:ext cx="103972" cy="60232"/>
              </a:xfrm>
              <a:custGeom>
                <a:avLst/>
                <a:gdLst>
                  <a:gd name="connsiteX0" fmla="*/ 17926 w 103972"/>
                  <a:gd name="connsiteY0" fmla="*/ 60232 h 60232"/>
                  <a:gd name="connsiteX1" fmla="*/ 0 w 103972"/>
                  <a:gd name="connsiteY1" fmla="*/ 49477 h 60232"/>
                  <a:gd name="connsiteX2" fmla="*/ 86046 w 103972"/>
                  <a:gd name="connsiteY2" fmla="*/ 0 h 60232"/>
                  <a:gd name="connsiteX3" fmla="*/ 103973 w 103972"/>
                  <a:gd name="connsiteY3" fmla="*/ 10039 h 60232"/>
                  <a:gd name="connsiteX4" fmla="*/ 17926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7926" y="60232"/>
                    </a:moveTo>
                    <a:lnTo>
                      <a:pt x="0" y="49477"/>
                    </a:lnTo>
                    <a:lnTo>
                      <a:pt x="86046" y="0"/>
                    </a:lnTo>
                    <a:lnTo>
                      <a:pt x="103973" y="10039"/>
                    </a:lnTo>
                    <a:lnTo>
                      <a:pt x="17926"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6" name="Freeform: Shape 835">
                <a:extLst>
                  <a:ext uri="{FF2B5EF4-FFF2-40B4-BE49-F238E27FC236}">
                    <a16:creationId xmlns:a16="http://schemas.microsoft.com/office/drawing/2014/main" id="{CA3148DF-A640-429E-A752-2EBFE3CC2F07}"/>
                  </a:ext>
                </a:extLst>
              </p:cNvPr>
              <p:cNvSpPr/>
              <p:nvPr/>
            </p:nvSpPr>
            <p:spPr>
              <a:xfrm>
                <a:off x="16066232" y="1227459"/>
                <a:ext cx="17926" cy="26530"/>
              </a:xfrm>
              <a:custGeom>
                <a:avLst/>
                <a:gdLst>
                  <a:gd name="connsiteX0" fmla="*/ 0 w 17926"/>
                  <a:gd name="connsiteY0" fmla="*/ 15775 h 26530"/>
                  <a:gd name="connsiteX1" fmla="*/ 17926 w 17926"/>
                  <a:gd name="connsiteY1" fmla="*/ 26531 h 26530"/>
                  <a:gd name="connsiteX2" fmla="*/ 17926 w 17926"/>
                  <a:gd name="connsiteY2" fmla="*/ 10756 h 26530"/>
                  <a:gd name="connsiteX3" fmla="*/ 0 w 17926"/>
                  <a:gd name="connsiteY3" fmla="*/ 0 h 26530"/>
                  <a:gd name="connsiteX4" fmla="*/ 0 w 17926"/>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6530">
                    <a:moveTo>
                      <a:pt x="0" y="15775"/>
                    </a:moveTo>
                    <a:lnTo>
                      <a:pt x="17926" y="26531"/>
                    </a:lnTo>
                    <a:lnTo>
                      <a:pt x="17926" y="10756"/>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7" name="Freeform: Shape 836">
                <a:extLst>
                  <a:ext uri="{FF2B5EF4-FFF2-40B4-BE49-F238E27FC236}">
                    <a16:creationId xmlns:a16="http://schemas.microsoft.com/office/drawing/2014/main" id="{8A4AF818-773C-4B6B-820D-85588D725418}"/>
                  </a:ext>
                </a:extLst>
              </p:cNvPr>
              <p:cNvSpPr/>
              <p:nvPr/>
            </p:nvSpPr>
            <p:spPr>
              <a:xfrm>
                <a:off x="15947202" y="1284823"/>
                <a:ext cx="86046" cy="121181"/>
              </a:xfrm>
              <a:custGeom>
                <a:avLst/>
                <a:gdLst>
                  <a:gd name="connsiteX0" fmla="*/ 86046 w 86046"/>
                  <a:gd name="connsiteY0" fmla="*/ 0 h 121181"/>
                  <a:gd name="connsiteX1" fmla="*/ 0 w 86046"/>
                  <a:gd name="connsiteY1" fmla="*/ 49477 h 121181"/>
                  <a:gd name="connsiteX2" fmla="*/ 0 w 86046"/>
                  <a:gd name="connsiteY2" fmla="*/ 121182 h 121181"/>
                  <a:gd name="connsiteX3" fmla="*/ 86046 w 86046"/>
                  <a:gd name="connsiteY3" fmla="*/ 71705 h 121181"/>
                  <a:gd name="connsiteX4" fmla="*/ 86046 w 86046"/>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46" h="121181">
                    <a:moveTo>
                      <a:pt x="86046" y="0"/>
                    </a:moveTo>
                    <a:lnTo>
                      <a:pt x="0" y="49477"/>
                    </a:lnTo>
                    <a:lnTo>
                      <a:pt x="0" y="121182"/>
                    </a:lnTo>
                    <a:lnTo>
                      <a:pt x="86046" y="71705"/>
                    </a:lnTo>
                    <a:lnTo>
                      <a:pt x="86046"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8" name="Freeform: Shape 837">
                <a:extLst>
                  <a:ext uri="{FF2B5EF4-FFF2-40B4-BE49-F238E27FC236}">
                    <a16:creationId xmlns:a16="http://schemas.microsoft.com/office/drawing/2014/main" id="{FEB569A3-4B2B-4E8B-A492-EFE826730199}"/>
                  </a:ext>
                </a:extLst>
              </p:cNvPr>
              <p:cNvSpPr/>
              <p:nvPr/>
            </p:nvSpPr>
            <p:spPr>
              <a:xfrm>
                <a:off x="15872628" y="1291276"/>
                <a:ext cx="74573" cy="114728"/>
              </a:xfrm>
              <a:custGeom>
                <a:avLst/>
                <a:gdLst>
                  <a:gd name="connsiteX0" fmla="*/ 0 w 74573"/>
                  <a:gd name="connsiteY0" fmla="*/ 0 h 114728"/>
                  <a:gd name="connsiteX1" fmla="*/ 74573 w 74573"/>
                  <a:gd name="connsiteY1" fmla="*/ 43023 h 114728"/>
                  <a:gd name="connsiteX2" fmla="*/ 74573 w 74573"/>
                  <a:gd name="connsiteY2" fmla="*/ 78876 h 114728"/>
                  <a:gd name="connsiteX3" fmla="*/ 74573 w 74573"/>
                  <a:gd name="connsiteY3" fmla="*/ 114728 h 114728"/>
                  <a:gd name="connsiteX4" fmla="*/ 0 w 74573"/>
                  <a:gd name="connsiteY4" fmla="*/ 71705 h 114728"/>
                  <a:gd name="connsiteX5" fmla="*/ 0 w 74573"/>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73" h="114728">
                    <a:moveTo>
                      <a:pt x="0" y="0"/>
                    </a:moveTo>
                    <a:lnTo>
                      <a:pt x="74573" y="43023"/>
                    </a:lnTo>
                    <a:lnTo>
                      <a:pt x="74573" y="78876"/>
                    </a:lnTo>
                    <a:lnTo>
                      <a:pt x="74573"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9" name="Freeform: Shape 838">
                <a:extLst>
                  <a:ext uri="{FF2B5EF4-FFF2-40B4-BE49-F238E27FC236}">
                    <a16:creationId xmlns:a16="http://schemas.microsoft.com/office/drawing/2014/main" id="{FB26E8DD-CE05-4EC1-A059-0ED96DEF504E}"/>
                  </a:ext>
                </a:extLst>
              </p:cNvPr>
              <p:cNvSpPr/>
              <p:nvPr/>
            </p:nvSpPr>
            <p:spPr>
              <a:xfrm>
                <a:off x="15872628" y="1241801"/>
                <a:ext cx="160619" cy="92498"/>
              </a:xfrm>
              <a:custGeom>
                <a:avLst/>
                <a:gdLst>
                  <a:gd name="connsiteX0" fmla="*/ 160620 w 160619"/>
                  <a:gd name="connsiteY0" fmla="*/ 43022 h 92498"/>
                  <a:gd name="connsiteX1" fmla="*/ 74573 w 160619"/>
                  <a:gd name="connsiteY1" fmla="*/ 92499 h 92498"/>
                  <a:gd name="connsiteX2" fmla="*/ 0 w 160619"/>
                  <a:gd name="connsiteY2" fmla="*/ 49476 h 92498"/>
                  <a:gd name="connsiteX3" fmla="*/ 86046 w 160619"/>
                  <a:gd name="connsiteY3" fmla="*/ 0 h 92498"/>
                  <a:gd name="connsiteX4" fmla="*/ 160620 w 160619"/>
                  <a:gd name="connsiteY4" fmla="*/ 43022 h 92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2498">
                    <a:moveTo>
                      <a:pt x="160620" y="43022"/>
                    </a:moveTo>
                    <a:lnTo>
                      <a:pt x="74573" y="92499"/>
                    </a:lnTo>
                    <a:lnTo>
                      <a:pt x="0" y="49476"/>
                    </a:lnTo>
                    <a:lnTo>
                      <a:pt x="86046" y="0"/>
                    </a:lnTo>
                    <a:lnTo>
                      <a:pt x="160620" y="43022"/>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0" name="Freeform: Shape 839">
                <a:extLst>
                  <a:ext uri="{FF2B5EF4-FFF2-40B4-BE49-F238E27FC236}">
                    <a16:creationId xmlns:a16="http://schemas.microsoft.com/office/drawing/2014/main" id="{FB8B642B-ACB3-4AB9-9DBF-08C950264F63}"/>
                  </a:ext>
                </a:extLst>
              </p:cNvPr>
              <p:cNvSpPr/>
              <p:nvPr/>
            </p:nvSpPr>
            <p:spPr>
              <a:xfrm>
                <a:off x="15900593" y="1257576"/>
                <a:ext cx="104689" cy="60230"/>
              </a:xfrm>
              <a:custGeom>
                <a:avLst/>
                <a:gdLst>
                  <a:gd name="connsiteX0" fmla="*/ 18643 w 104689"/>
                  <a:gd name="connsiteY0" fmla="*/ 60231 h 60230"/>
                  <a:gd name="connsiteX1" fmla="*/ 0 w 104689"/>
                  <a:gd name="connsiteY1" fmla="*/ 49475 h 60230"/>
                  <a:gd name="connsiteX2" fmla="*/ 86046 w 104689"/>
                  <a:gd name="connsiteY2" fmla="*/ 0 h 60230"/>
                  <a:gd name="connsiteX3" fmla="*/ 104690 w 104689"/>
                  <a:gd name="connsiteY3" fmla="*/ 10756 h 60230"/>
                  <a:gd name="connsiteX4" fmla="*/ 18643 w 104689"/>
                  <a:gd name="connsiteY4" fmla="*/ 60231 h 60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89" h="60230">
                    <a:moveTo>
                      <a:pt x="18643" y="60231"/>
                    </a:moveTo>
                    <a:lnTo>
                      <a:pt x="0" y="49475"/>
                    </a:lnTo>
                    <a:lnTo>
                      <a:pt x="86046" y="0"/>
                    </a:lnTo>
                    <a:lnTo>
                      <a:pt x="104690" y="10756"/>
                    </a:lnTo>
                    <a:lnTo>
                      <a:pt x="18643" y="60231"/>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1" name="Freeform: Shape 840">
                <a:extLst>
                  <a:ext uri="{FF2B5EF4-FFF2-40B4-BE49-F238E27FC236}">
                    <a16:creationId xmlns:a16="http://schemas.microsoft.com/office/drawing/2014/main" id="{03D8F376-2324-4893-B098-07D644B1477C}"/>
                  </a:ext>
                </a:extLst>
              </p:cNvPr>
              <p:cNvSpPr/>
              <p:nvPr/>
            </p:nvSpPr>
            <p:spPr>
              <a:xfrm>
                <a:off x="15900593" y="1307052"/>
                <a:ext cx="18643" cy="27247"/>
              </a:xfrm>
              <a:custGeom>
                <a:avLst/>
                <a:gdLst>
                  <a:gd name="connsiteX0" fmla="*/ 0 w 18643"/>
                  <a:gd name="connsiteY0" fmla="*/ 16492 h 27247"/>
                  <a:gd name="connsiteX1" fmla="*/ 18643 w 18643"/>
                  <a:gd name="connsiteY1" fmla="*/ 27248 h 27247"/>
                  <a:gd name="connsiteX2" fmla="*/ 18643 w 18643"/>
                  <a:gd name="connsiteY2" fmla="*/ 10756 h 27247"/>
                  <a:gd name="connsiteX3" fmla="*/ 0 w 18643"/>
                  <a:gd name="connsiteY3" fmla="*/ 0 h 27247"/>
                  <a:gd name="connsiteX4" fmla="*/ 0 w 18643"/>
                  <a:gd name="connsiteY4" fmla="*/ 16492 h 27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3" h="27247">
                    <a:moveTo>
                      <a:pt x="0" y="16492"/>
                    </a:moveTo>
                    <a:lnTo>
                      <a:pt x="18643" y="27248"/>
                    </a:lnTo>
                    <a:lnTo>
                      <a:pt x="18643" y="10756"/>
                    </a:lnTo>
                    <a:lnTo>
                      <a:pt x="0" y="0"/>
                    </a:lnTo>
                    <a:lnTo>
                      <a:pt x="0" y="16492"/>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2" name="Freeform: Shape 841">
                <a:extLst>
                  <a:ext uri="{FF2B5EF4-FFF2-40B4-BE49-F238E27FC236}">
                    <a16:creationId xmlns:a16="http://schemas.microsoft.com/office/drawing/2014/main" id="{1566D7F1-5F05-429D-88AC-919B5FEF97A3}"/>
                  </a:ext>
                </a:extLst>
              </p:cNvPr>
              <p:cNvSpPr/>
              <p:nvPr/>
            </p:nvSpPr>
            <p:spPr>
              <a:xfrm>
                <a:off x="16024643" y="1330714"/>
                <a:ext cx="85329" cy="121181"/>
              </a:xfrm>
              <a:custGeom>
                <a:avLst/>
                <a:gdLst>
                  <a:gd name="connsiteX0" fmla="*/ 85329 w 85329"/>
                  <a:gd name="connsiteY0" fmla="*/ 0 h 121181"/>
                  <a:gd name="connsiteX1" fmla="*/ 0 w 85329"/>
                  <a:gd name="connsiteY1" fmla="*/ 49477 h 121181"/>
                  <a:gd name="connsiteX2" fmla="*/ 0 w 85329"/>
                  <a:gd name="connsiteY2" fmla="*/ 121182 h 121181"/>
                  <a:gd name="connsiteX3" fmla="*/ 85329 w 85329"/>
                  <a:gd name="connsiteY3" fmla="*/ 71705 h 121181"/>
                  <a:gd name="connsiteX4" fmla="*/ 85329 w 85329"/>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29" h="121181">
                    <a:moveTo>
                      <a:pt x="85329" y="0"/>
                    </a:moveTo>
                    <a:lnTo>
                      <a:pt x="0" y="49477"/>
                    </a:lnTo>
                    <a:lnTo>
                      <a:pt x="0" y="121182"/>
                    </a:lnTo>
                    <a:lnTo>
                      <a:pt x="85329" y="71705"/>
                    </a:lnTo>
                    <a:lnTo>
                      <a:pt x="85329"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3" name="Freeform: Shape 842">
                <a:extLst>
                  <a:ext uri="{FF2B5EF4-FFF2-40B4-BE49-F238E27FC236}">
                    <a16:creationId xmlns:a16="http://schemas.microsoft.com/office/drawing/2014/main" id="{AF394BB1-CFFD-4C37-90C3-774CB6DDF5B8}"/>
                  </a:ext>
                </a:extLst>
              </p:cNvPr>
              <p:cNvSpPr/>
              <p:nvPr/>
            </p:nvSpPr>
            <p:spPr>
              <a:xfrm>
                <a:off x="15949353" y="1337168"/>
                <a:ext cx="75290" cy="114728"/>
              </a:xfrm>
              <a:custGeom>
                <a:avLst/>
                <a:gdLst>
                  <a:gd name="connsiteX0" fmla="*/ 0 w 75290"/>
                  <a:gd name="connsiteY0" fmla="*/ 0 h 114728"/>
                  <a:gd name="connsiteX1" fmla="*/ 75290 w 75290"/>
                  <a:gd name="connsiteY1" fmla="*/ 43023 h 114728"/>
                  <a:gd name="connsiteX2" fmla="*/ 75290 w 75290"/>
                  <a:gd name="connsiteY2" fmla="*/ 78876 h 114728"/>
                  <a:gd name="connsiteX3" fmla="*/ 75290 w 75290"/>
                  <a:gd name="connsiteY3" fmla="*/ 114728 h 114728"/>
                  <a:gd name="connsiteX4" fmla="*/ 0 w 75290"/>
                  <a:gd name="connsiteY4" fmla="*/ 71705 h 114728"/>
                  <a:gd name="connsiteX5" fmla="*/ 0 w 75290"/>
                  <a:gd name="connsiteY5" fmla="*/ 0 h 1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90" h="114728">
                    <a:moveTo>
                      <a:pt x="0" y="0"/>
                    </a:moveTo>
                    <a:lnTo>
                      <a:pt x="75290" y="43023"/>
                    </a:lnTo>
                    <a:lnTo>
                      <a:pt x="75290" y="78876"/>
                    </a:lnTo>
                    <a:lnTo>
                      <a:pt x="75290" y="114728"/>
                    </a:lnTo>
                    <a:lnTo>
                      <a:pt x="0" y="71705"/>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4" name="Freeform: Shape 843">
                <a:extLst>
                  <a:ext uri="{FF2B5EF4-FFF2-40B4-BE49-F238E27FC236}">
                    <a16:creationId xmlns:a16="http://schemas.microsoft.com/office/drawing/2014/main" id="{6C8E7E01-BD1F-4FBE-A5A4-95AC9B020B4C}"/>
                  </a:ext>
                </a:extLst>
              </p:cNvPr>
              <p:cNvSpPr/>
              <p:nvPr/>
            </p:nvSpPr>
            <p:spPr>
              <a:xfrm>
                <a:off x="15949353" y="1287691"/>
                <a:ext cx="160619" cy="92499"/>
              </a:xfrm>
              <a:custGeom>
                <a:avLst/>
                <a:gdLst>
                  <a:gd name="connsiteX0" fmla="*/ 160620 w 160619"/>
                  <a:gd name="connsiteY0" fmla="*/ 43023 h 92499"/>
                  <a:gd name="connsiteX1" fmla="*/ 75290 w 160619"/>
                  <a:gd name="connsiteY1" fmla="*/ 92500 h 92499"/>
                  <a:gd name="connsiteX2" fmla="*/ 0 w 160619"/>
                  <a:gd name="connsiteY2" fmla="*/ 49477 h 92499"/>
                  <a:gd name="connsiteX3" fmla="*/ 86046 w 160619"/>
                  <a:gd name="connsiteY3" fmla="*/ 0 h 92499"/>
                  <a:gd name="connsiteX4" fmla="*/ 160620 w 160619"/>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2499">
                    <a:moveTo>
                      <a:pt x="160620" y="43023"/>
                    </a:moveTo>
                    <a:lnTo>
                      <a:pt x="75290" y="92500"/>
                    </a:lnTo>
                    <a:lnTo>
                      <a:pt x="0" y="49477"/>
                    </a:lnTo>
                    <a:lnTo>
                      <a:pt x="86046"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5" name="Freeform: Shape 844">
                <a:extLst>
                  <a:ext uri="{FF2B5EF4-FFF2-40B4-BE49-F238E27FC236}">
                    <a16:creationId xmlns:a16="http://schemas.microsoft.com/office/drawing/2014/main" id="{11009EC3-CF7A-4949-B167-47470EBB3736}"/>
                  </a:ext>
                </a:extLst>
              </p:cNvPr>
              <p:cNvSpPr/>
              <p:nvPr/>
            </p:nvSpPr>
            <p:spPr>
              <a:xfrm>
                <a:off x="15978035" y="1303466"/>
                <a:ext cx="103972" cy="60232"/>
              </a:xfrm>
              <a:custGeom>
                <a:avLst/>
                <a:gdLst>
                  <a:gd name="connsiteX0" fmla="*/ 17926 w 103972"/>
                  <a:gd name="connsiteY0" fmla="*/ 60232 h 60232"/>
                  <a:gd name="connsiteX1" fmla="*/ 0 w 103972"/>
                  <a:gd name="connsiteY1" fmla="*/ 49477 h 60232"/>
                  <a:gd name="connsiteX2" fmla="*/ 85329 w 103972"/>
                  <a:gd name="connsiteY2" fmla="*/ 0 h 60232"/>
                  <a:gd name="connsiteX3" fmla="*/ 103973 w 103972"/>
                  <a:gd name="connsiteY3" fmla="*/ 10756 h 60232"/>
                  <a:gd name="connsiteX4" fmla="*/ 17926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7926" y="60232"/>
                    </a:moveTo>
                    <a:lnTo>
                      <a:pt x="0" y="49477"/>
                    </a:lnTo>
                    <a:lnTo>
                      <a:pt x="85329" y="0"/>
                    </a:lnTo>
                    <a:lnTo>
                      <a:pt x="103973" y="10756"/>
                    </a:lnTo>
                    <a:lnTo>
                      <a:pt x="17926"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6" name="Freeform: Shape 845">
                <a:extLst>
                  <a:ext uri="{FF2B5EF4-FFF2-40B4-BE49-F238E27FC236}">
                    <a16:creationId xmlns:a16="http://schemas.microsoft.com/office/drawing/2014/main" id="{1B4BECCB-D77F-4C42-B8BD-466EBF7703B5}"/>
                  </a:ext>
                </a:extLst>
              </p:cNvPr>
              <p:cNvSpPr/>
              <p:nvPr/>
            </p:nvSpPr>
            <p:spPr>
              <a:xfrm>
                <a:off x="15978035" y="1352943"/>
                <a:ext cx="17926" cy="27247"/>
              </a:xfrm>
              <a:custGeom>
                <a:avLst/>
                <a:gdLst>
                  <a:gd name="connsiteX0" fmla="*/ 0 w 17926"/>
                  <a:gd name="connsiteY0" fmla="*/ 16492 h 27247"/>
                  <a:gd name="connsiteX1" fmla="*/ 17926 w 17926"/>
                  <a:gd name="connsiteY1" fmla="*/ 27248 h 27247"/>
                  <a:gd name="connsiteX2" fmla="*/ 17926 w 17926"/>
                  <a:gd name="connsiteY2" fmla="*/ 10756 h 27247"/>
                  <a:gd name="connsiteX3" fmla="*/ 0 w 17926"/>
                  <a:gd name="connsiteY3" fmla="*/ 0 h 27247"/>
                  <a:gd name="connsiteX4" fmla="*/ 0 w 17926"/>
                  <a:gd name="connsiteY4" fmla="*/ 16492 h 27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7247">
                    <a:moveTo>
                      <a:pt x="0" y="16492"/>
                    </a:moveTo>
                    <a:lnTo>
                      <a:pt x="17926" y="27248"/>
                    </a:lnTo>
                    <a:lnTo>
                      <a:pt x="17926" y="10756"/>
                    </a:lnTo>
                    <a:lnTo>
                      <a:pt x="0" y="0"/>
                    </a:lnTo>
                    <a:lnTo>
                      <a:pt x="0" y="16492"/>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7" name="Freeform: Shape 846">
                <a:extLst>
                  <a:ext uri="{FF2B5EF4-FFF2-40B4-BE49-F238E27FC236}">
                    <a16:creationId xmlns:a16="http://schemas.microsoft.com/office/drawing/2014/main" id="{F5B43E80-1F3E-4C2F-89FF-903F10794C35}"/>
                  </a:ext>
                </a:extLst>
              </p:cNvPr>
              <p:cNvSpPr/>
              <p:nvPr/>
            </p:nvSpPr>
            <p:spPr>
              <a:xfrm>
                <a:off x="15946484" y="1209533"/>
                <a:ext cx="85329" cy="121181"/>
              </a:xfrm>
              <a:custGeom>
                <a:avLst/>
                <a:gdLst>
                  <a:gd name="connsiteX0" fmla="*/ 85329 w 85329"/>
                  <a:gd name="connsiteY0" fmla="*/ 0 h 121181"/>
                  <a:gd name="connsiteX1" fmla="*/ 0 w 85329"/>
                  <a:gd name="connsiteY1" fmla="*/ 49477 h 121181"/>
                  <a:gd name="connsiteX2" fmla="*/ 0 w 85329"/>
                  <a:gd name="connsiteY2" fmla="*/ 121181 h 121181"/>
                  <a:gd name="connsiteX3" fmla="*/ 85329 w 85329"/>
                  <a:gd name="connsiteY3" fmla="*/ 71705 h 121181"/>
                  <a:gd name="connsiteX4" fmla="*/ 85329 w 85329"/>
                  <a:gd name="connsiteY4" fmla="*/ 0 h 12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29" h="121181">
                    <a:moveTo>
                      <a:pt x="85329" y="0"/>
                    </a:moveTo>
                    <a:lnTo>
                      <a:pt x="0" y="49477"/>
                    </a:lnTo>
                    <a:lnTo>
                      <a:pt x="0" y="121181"/>
                    </a:lnTo>
                    <a:lnTo>
                      <a:pt x="85329" y="71705"/>
                    </a:lnTo>
                    <a:lnTo>
                      <a:pt x="85329"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8" name="Freeform: Shape 847">
                <a:extLst>
                  <a:ext uri="{FF2B5EF4-FFF2-40B4-BE49-F238E27FC236}">
                    <a16:creationId xmlns:a16="http://schemas.microsoft.com/office/drawing/2014/main" id="{FAAEBAFC-CC9C-47CD-8E51-AA254358123E}"/>
                  </a:ext>
                </a:extLst>
              </p:cNvPr>
              <p:cNvSpPr/>
              <p:nvPr/>
            </p:nvSpPr>
            <p:spPr>
              <a:xfrm>
                <a:off x="15871194" y="1215987"/>
                <a:ext cx="75290" cy="114726"/>
              </a:xfrm>
              <a:custGeom>
                <a:avLst/>
                <a:gdLst>
                  <a:gd name="connsiteX0" fmla="*/ 0 w 75290"/>
                  <a:gd name="connsiteY0" fmla="*/ 0 h 114726"/>
                  <a:gd name="connsiteX1" fmla="*/ 75290 w 75290"/>
                  <a:gd name="connsiteY1" fmla="*/ 43023 h 114726"/>
                  <a:gd name="connsiteX2" fmla="*/ 75290 w 75290"/>
                  <a:gd name="connsiteY2" fmla="*/ 78874 h 114726"/>
                  <a:gd name="connsiteX3" fmla="*/ 75290 w 75290"/>
                  <a:gd name="connsiteY3" fmla="*/ 114727 h 114726"/>
                  <a:gd name="connsiteX4" fmla="*/ 0 w 75290"/>
                  <a:gd name="connsiteY4" fmla="*/ 71704 h 114726"/>
                  <a:gd name="connsiteX5" fmla="*/ 0 w 75290"/>
                  <a:gd name="connsiteY5" fmla="*/ 0 h 11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90" h="114726">
                    <a:moveTo>
                      <a:pt x="0" y="0"/>
                    </a:moveTo>
                    <a:lnTo>
                      <a:pt x="75290" y="43023"/>
                    </a:lnTo>
                    <a:lnTo>
                      <a:pt x="75290" y="78874"/>
                    </a:lnTo>
                    <a:lnTo>
                      <a:pt x="75290" y="114727"/>
                    </a:lnTo>
                    <a:lnTo>
                      <a:pt x="0" y="71704"/>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9" name="Freeform: Shape 848">
                <a:extLst>
                  <a:ext uri="{FF2B5EF4-FFF2-40B4-BE49-F238E27FC236}">
                    <a16:creationId xmlns:a16="http://schemas.microsoft.com/office/drawing/2014/main" id="{0DECF3D5-5ABF-4492-8389-96B2340DD574}"/>
                  </a:ext>
                </a:extLst>
              </p:cNvPr>
              <p:cNvSpPr/>
              <p:nvPr/>
            </p:nvSpPr>
            <p:spPr>
              <a:xfrm>
                <a:off x="15871194" y="1166510"/>
                <a:ext cx="160619" cy="92499"/>
              </a:xfrm>
              <a:custGeom>
                <a:avLst/>
                <a:gdLst>
                  <a:gd name="connsiteX0" fmla="*/ 160620 w 160619"/>
                  <a:gd name="connsiteY0" fmla="*/ 43023 h 92499"/>
                  <a:gd name="connsiteX1" fmla="*/ 75290 w 160619"/>
                  <a:gd name="connsiteY1" fmla="*/ 92500 h 92499"/>
                  <a:gd name="connsiteX2" fmla="*/ 0 w 160619"/>
                  <a:gd name="connsiteY2" fmla="*/ 49477 h 92499"/>
                  <a:gd name="connsiteX3" fmla="*/ 86046 w 160619"/>
                  <a:gd name="connsiteY3" fmla="*/ 0 h 92499"/>
                  <a:gd name="connsiteX4" fmla="*/ 160620 w 160619"/>
                  <a:gd name="connsiteY4" fmla="*/ 43023 h 9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2499">
                    <a:moveTo>
                      <a:pt x="160620" y="43023"/>
                    </a:moveTo>
                    <a:lnTo>
                      <a:pt x="75290" y="92500"/>
                    </a:lnTo>
                    <a:lnTo>
                      <a:pt x="0" y="49477"/>
                    </a:lnTo>
                    <a:lnTo>
                      <a:pt x="86046"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0" name="Freeform: Shape 849">
                <a:extLst>
                  <a:ext uri="{FF2B5EF4-FFF2-40B4-BE49-F238E27FC236}">
                    <a16:creationId xmlns:a16="http://schemas.microsoft.com/office/drawing/2014/main" id="{2F7EBF4E-111C-44BF-B766-DBBDF2046E92}"/>
                  </a:ext>
                </a:extLst>
              </p:cNvPr>
              <p:cNvSpPr/>
              <p:nvPr/>
            </p:nvSpPr>
            <p:spPr>
              <a:xfrm>
                <a:off x="15899876" y="1183003"/>
                <a:ext cx="103972" cy="60232"/>
              </a:xfrm>
              <a:custGeom>
                <a:avLst/>
                <a:gdLst>
                  <a:gd name="connsiteX0" fmla="*/ 17926 w 103972"/>
                  <a:gd name="connsiteY0" fmla="*/ 60232 h 60232"/>
                  <a:gd name="connsiteX1" fmla="*/ 0 w 103972"/>
                  <a:gd name="connsiteY1" fmla="*/ 49477 h 60232"/>
                  <a:gd name="connsiteX2" fmla="*/ 85329 w 103972"/>
                  <a:gd name="connsiteY2" fmla="*/ 0 h 60232"/>
                  <a:gd name="connsiteX3" fmla="*/ 103973 w 103972"/>
                  <a:gd name="connsiteY3" fmla="*/ 10756 h 60232"/>
                  <a:gd name="connsiteX4" fmla="*/ 17926 w 103972"/>
                  <a:gd name="connsiteY4" fmla="*/ 60232 h 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2">
                    <a:moveTo>
                      <a:pt x="17926" y="60232"/>
                    </a:moveTo>
                    <a:lnTo>
                      <a:pt x="0" y="49477"/>
                    </a:lnTo>
                    <a:lnTo>
                      <a:pt x="85329" y="0"/>
                    </a:lnTo>
                    <a:lnTo>
                      <a:pt x="103973" y="10756"/>
                    </a:lnTo>
                    <a:lnTo>
                      <a:pt x="17926"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1" name="Freeform: Shape 850">
                <a:extLst>
                  <a:ext uri="{FF2B5EF4-FFF2-40B4-BE49-F238E27FC236}">
                    <a16:creationId xmlns:a16="http://schemas.microsoft.com/office/drawing/2014/main" id="{CBB5BE49-CCDF-46A4-91AB-C9AB7F1EC319}"/>
                  </a:ext>
                </a:extLst>
              </p:cNvPr>
              <p:cNvSpPr/>
              <p:nvPr/>
            </p:nvSpPr>
            <p:spPr>
              <a:xfrm>
                <a:off x="15899876" y="1232480"/>
                <a:ext cx="17926" cy="26530"/>
              </a:xfrm>
              <a:custGeom>
                <a:avLst/>
                <a:gdLst>
                  <a:gd name="connsiteX0" fmla="*/ 0 w 17926"/>
                  <a:gd name="connsiteY0" fmla="*/ 15775 h 26530"/>
                  <a:gd name="connsiteX1" fmla="*/ 17926 w 17926"/>
                  <a:gd name="connsiteY1" fmla="*/ 26531 h 26530"/>
                  <a:gd name="connsiteX2" fmla="*/ 17926 w 17926"/>
                  <a:gd name="connsiteY2" fmla="*/ 10756 h 26530"/>
                  <a:gd name="connsiteX3" fmla="*/ 0 w 17926"/>
                  <a:gd name="connsiteY3" fmla="*/ 0 h 26530"/>
                  <a:gd name="connsiteX4" fmla="*/ 0 w 17926"/>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6530">
                    <a:moveTo>
                      <a:pt x="0" y="15775"/>
                    </a:moveTo>
                    <a:lnTo>
                      <a:pt x="17926" y="26531"/>
                    </a:lnTo>
                    <a:lnTo>
                      <a:pt x="17926" y="10756"/>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2" name="Freeform: Shape 851">
                <a:extLst>
                  <a:ext uri="{FF2B5EF4-FFF2-40B4-BE49-F238E27FC236}">
                    <a16:creationId xmlns:a16="http://schemas.microsoft.com/office/drawing/2014/main" id="{D7866D66-4DDA-4724-9277-F62927A408AE}"/>
                  </a:ext>
                </a:extLst>
              </p:cNvPr>
              <p:cNvSpPr/>
              <p:nvPr/>
            </p:nvSpPr>
            <p:spPr>
              <a:xfrm>
                <a:off x="16025360" y="1253991"/>
                <a:ext cx="85329" cy="121897"/>
              </a:xfrm>
              <a:custGeom>
                <a:avLst/>
                <a:gdLst>
                  <a:gd name="connsiteX0" fmla="*/ 85329 w 85329"/>
                  <a:gd name="connsiteY0" fmla="*/ 0 h 121897"/>
                  <a:gd name="connsiteX1" fmla="*/ 0 w 85329"/>
                  <a:gd name="connsiteY1" fmla="*/ 50192 h 121897"/>
                  <a:gd name="connsiteX2" fmla="*/ 0 w 85329"/>
                  <a:gd name="connsiteY2" fmla="*/ 121897 h 121897"/>
                  <a:gd name="connsiteX3" fmla="*/ 85329 w 85329"/>
                  <a:gd name="connsiteY3" fmla="*/ 71704 h 121897"/>
                  <a:gd name="connsiteX4" fmla="*/ 85329 w 85329"/>
                  <a:gd name="connsiteY4" fmla="*/ 0 h 12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29" h="121897">
                    <a:moveTo>
                      <a:pt x="85329" y="0"/>
                    </a:moveTo>
                    <a:lnTo>
                      <a:pt x="0" y="50192"/>
                    </a:lnTo>
                    <a:lnTo>
                      <a:pt x="0" y="121897"/>
                    </a:lnTo>
                    <a:lnTo>
                      <a:pt x="85329" y="71704"/>
                    </a:lnTo>
                    <a:lnTo>
                      <a:pt x="85329" y="0"/>
                    </a:lnTo>
                    <a:close/>
                  </a:path>
                </a:pathLst>
              </a:custGeom>
              <a:solidFill>
                <a:srgbClr val="D4B593"/>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3" name="Freeform: Shape 852">
                <a:extLst>
                  <a:ext uri="{FF2B5EF4-FFF2-40B4-BE49-F238E27FC236}">
                    <a16:creationId xmlns:a16="http://schemas.microsoft.com/office/drawing/2014/main" id="{D7565B74-2F18-47BA-990D-F9BFF8135158}"/>
                  </a:ext>
                </a:extLst>
              </p:cNvPr>
              <p:cNvSpPr/>
              <p:nvPr/>
            </p:nvSpPr>
            <p:spPr>
              <a:xfrm>
                <a:off x="15950070" y="1260445"/>
                <a:ext cx="75290" cy="115443"/>
              </a:xfrm>
              <a:custGeom>
                <a:avLst/>
                <a:gdLst>
                  <a:gd name="connsiteX0" fmla="*/ 0 w 75290"/>
                  <a:gd name="connsiteY0" fmla="*/ 0 h 115443"/>
                  <a:gd name="connsiteX1" fmla="*/ 75290 w 75290"/>
                  <a:gd name="connsiteY1" fmla="*/ 43739 h 115443"/>
                  <a:gd name="connsiteX2" fmla="*/ 75290 w 75290"/>
                  <a:gd name="connsiteY2" fmla="*/ 79591 h 115443"/>
                  <a:gd name="connsiteX3" fmla="*/ 75290 w 75290"/>
                  <a:gd name="connsiteY3" fmla="*/ 115444 h 115443"/>
                  <a:gd name="connsiteX4" fmla="*/ 0 w 75290"/>
                  <a:gd name="connsiteY4" fmla="*/ 71704 h 115443"/>
                  <a:gd name="connsiteX5" fmla="*/ 0 w 75290"/>
                  <a:gd name="connsiteY5" fmla="*/ 0 h 11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90" h="115443">
                    <a:moveTo>
                      <a:pt x="0" y="0"/>
                    </a:moveTo>
                    <a:lnTo>
                      <a:pt x="75290" y="43739"/>
                    </a:lnTo>
                    <a:lnTo>
                      <a:pt x="75290" y="79591"/>
                    </a:lnTo>
                    <a:lnTo>
                      <a:pt x="75290" y="115444"/>
                    </a:lnTo>
                    <a:lnTo>
                      <a:pt x="0" y="71704"/>
                    </a:lnTo>
                    <a:lnTo>
                      <a:pt x="0" y="0"/>
                    </a:lnTo>
                    <a:close/>
                  </a:path>
                </a:pathLst>
              </a:custGeom>
              <a:solidFill>
                <a:srgbClr val="C0A888"/>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4" name="Freeform: Shape 853">
                <a:extLst>
                  <a:ext uri="{FF2B5EF4-FFF2-40B4-BE49-F238E27FC236}">
                    <a16:creationId xmlns:a16="http://schemas.microsoft.com/office/drawing/2014/main" id="{86262428-4A95-4E88-A641-6434126DBD0F}"/>
                  </a:ext>
                </a:extLst>
              </p:cNvPr>
              <p:cNvSpPr/>
              <p:nvPr/>
            </p:nvSpPr>
            <p:spPr>
              <a:xfrm>
                <a:off x="15950070" y="1210968"/>
                <a:ext cx="160619" cy="93215"/>
              </a:xfrm>
              <a:custGeom>
                <a:avLst/>
                <a:gdLst>
                  <a:gd name="connsiteX0" fmla="*/ 160620 w 160619"/>
                  <a:gd name="connsiteY0" fmla="*/ 43023 h 93215"/>
                  <a:gd name="connsiteX1" fmla="*/ 75290 w 160619"/>
                  <a:gd name="connsiteY1" fmla="*/ 93215 h 93215"/>
                  <a:gd name="connsiteX2" fmla="*/ 0 w 160619"/>
                  <a:gd name="connsiteY2" fmla="*/ 49477 h 93215"/>
                  <a:gd name="connsiteX3" fmla="*/ 86046 w 160619"/>
                  <a:gd name="connsiteY3" fmla="*/ 0 h 93215"/>
                  <a:gd name="connsiteX4" fmla="*/ 160620 w 160619"/>
                  <a:gd name="connsiteY4" fmla="*/ 43023 h 9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19" h="93215">
                    <a:moveTo>
                      <a:pt x="160620" y="43023"/>
                    </a:moveTo>
                    <a:lnTo>
                      <a:pt x="75290" y="93215"/>
                    </a:lnTo>
                    <a:lnTo>
                      <a:pt x="0" y="49477"/>
                    </a:lnTo>
                    <a:lnTo>
                      <a:pt x="86046" y="0"/>
                    </a:lnTo>
                    <a:lnTo>
                      <a:pt x="160620" y="43023"/>
                    </a:lnTo>
                    <a:close/>
                  </a:path>
                </a:pathLst>
              </a:custGeom>
              <a:solidFill>
                <a:srgbClr val="F4DBC0"/>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5" name="Freeform: Shape 854">
                <a:extLst>
                  <a:ext uri="{FF2B5EF4-FFF2-40B4-BE49-F238E27FC236}">
                    <a16:creationId xmlns:a16="http://schemas.microsoft.com/office/drawing/2014/main" id="{E7D19E23-01DB-4FD4-A2C4-9D5E9438945D}"/>
                  </a:ext>
                </a:extLst>
              </p:cNvPr>
              <p:cNvSpPr/>
              <p:nvPr/>
            </p:nvSpPr>
            <p:spPr>
              <a:xfrm>
                <a:off x="15978752" y="1227459"/>
                <a:ext cx="103972" cy="60231"/>
              </a:xfrm>
              <a:custGeom>
                <a:avLst/>
                <a:gdLst>
                  <a:gd name="connsiteX0" fmla="*/ 17926 w 103972"/>
                  <a:gd name="connsiteY0" fmla="*/ 60232 h 60231"/>
                  <a:gd name="connsiteX1" fmla="*/ 0 w 103972"/>
                  <a:gd name="connsiteY1" fmla="*/ 49476 h 60231"/>
                  <a:gd name="connsiteX2" fmla="*/ 85329 w 103972"/>
                  <a:gd name="connsiteY2" fmla="*/ 0 h 60231"/>
                  <a:gd name="connsiteX3" fmla="*/ 103973 w 103972"/>
                  <a:gd name="connsiteY3" fmla="*/ 10756 h 60231"/>
                  <a:gd name="connsiteX4" fmla="*/ 17926 w 103972"/>
                  <a:gd name="connsiteY4" fmla="*/ 60232 h 60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72" h="60231">
                    <a:moveTo>
                      <a:pt x="17926" y="60232"/>
                    </a:moveTo>
                    <a:lnTo>
                      <a:pt x="0" y="49476"/>
                    </a:lnTo>
                    <a:lnTo>
                      <a:pt x="85329" y="0"/>
                    </a:lnTo>
                    <a:lnTo>
                      <a:pt x="103973" y="10756"/>
                    </a:lnTo>
                    <a:lnTo>
                      <a:pt x="17926" y="60232"/>
                    </a:lnTo>
                    <a:close/>
                  </a:path>
                </a:pathLst>
              </a:custGeom>
              <a:solidFill>
                <a:srgbClr val="DCB081"/>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6" name="Freeform: Shape 855">
                <a:extLst>
                  <a:ext uri="{FF2B5EF4-FFF2-40B4-BE49-F238E27FC236}">
                    <a16:creationId xmlns:a16="http://schemas.microsoft.com/office/drawing/2014/main" id="{6313D857-2894-4C45-8D7D-0544376F26AE}"/>
                  </a:ext>
                </a:extLst>
              </p:cNvPr>
              <p:cNvSpPr/>
              <p:nvPr/>
            </p:nvSpPr>
            <p:spPr>
              <a:xfrm>
                <a:off x="15978752" y="1276935"/>
                <a:ext cx="17926" cy="26530"/>
              </a:xfrm>
              <a:custGeom>
                <a:avLst/>
                <a:gdLst>
                  <a:gd name="connsiteX0" fmla="*/ 0 w 17926"/>
                  <a:gd name="connsiteY0" fmla="*/ 16492 h 26530"/>
                  <a:gd name="connsiteX1" fmla="*/ 17926 w 17926"/>
                  <a:gd name="connsiteY1" fmla="*/ 26531 h 26530"/>
                  <a:gd name="connsiteX2" fmla="*/ 17926 w 17926"/>
                  <a:gd name="connsiteY2" fmla="*/ 10756 h 26530"/>
                  <a:gd name="connsiteX3" fmla="*/ 0 w 17926"/>
                  <a:gd name="connsiteY3" fmla="*/ 0 h 26530"/>
                  <a:gd name="connsiteX4" fmla="*/ 0 w 17926"/>
                  <a:gd name="connsiteY4" fmla="*/ 16492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6530">
                    <a:moveTo>
                      <a:pt x="0" y="16492"/>
                    </a:moveTo>
                    <a:lnTo>
                      <a:pt x="17926" y="26531"/>
                    </a:lnTo>
                    <a:lnTo>
                      <a:pt x="17926" y="10756"/>
                    </a:lnTo>
                    <a:lnTo>
                      <a:pt x="0" y="0"/>
                    </a:lnTo>
                    <a:lnTo>
                      <a:pt x="0" y="16492"/>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4" name="Freeform: Shape 1003">
                <a:extLst>
                  <a:ext uri="{FF2B5EF4-FFF2-40B4-BE49-F238E27FC236}">
                    <a16:creationId xmlns:a16="http://schemas.microsoft.com/office/drawing/2014/main" id="{42DFA95B-5CF1-4D76-B5D0-3D8788AC42F5}"/>
                  </a:ext>
                </a:extLst>
              </p:cNvPr>
              <p:cNvSpPr/>
              <p:nvPr/>
            </p:nvSpPr>
            <p:spPr>
              <a:xfrm>
                <a:off x="16191716" y="1487032"/>
                <a:ext cx="17926" cy="26530"/>
              </a:xfrm>
              <a:custGeom>
                <a:avLst/>
                <a:gdLst>
                  <a:gd name="connsiteX0" fmla="*/ 0 w 17926"/>
                  <a:gd name="connsiteY0" fmla="*/ 15775 h 26530"/>
                  <a:gd name="connsiteX1" fmla="*/ 17926 w 17926"/>
                  <a:gd name="connsiteY1" fmla="*/ 26531 h 26530"/>
                  <a:gd name="connsiteX2" fmla="*/ 17926 w 17926"/>
                  <a:gd name="connsiteY2" fmla="*/ 10756 h 26530"/>
                  <a:gd name="connsiteX3" fmla="*/ 0 w 17926"/>
                  <a:gd name="connsiteY3" fmla="*/ 0 h 26530"/>
                  <a:gd name="connsiteX4" fmla="*/ 0 w 17926"/>
                  <a:gd name="connsiteY4" fmla="*/ 15775 h 2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6" h="26530">
                    <a:moveTo>
                      <a:pt x="0" y="15775"/>
                    </a:moveTo>
                    <a:lnTo>
                      <a:pt x="17926" y="26531"/>
                    </a:lnTo>
                    <a:lnTo>
                      <a:pt x="17926" y="10756"/>
                    </a:lnTo>
                    <a:lnTo>
                      <a:pt x="0" y="0"/>
                    </a:lnTo>
                    <a:lnTo>
                      <a:pt x="0" y="15775"/>
                    </a:lnTo>
                    <a:close/>
                  </a:path>
                </a:pathLst>
              </a:custGeom>
              <a:solidFill>
                <a:srgbClr val="9F8157"/>
              </a:solidFill>
              <a:ln w="7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234" name="Straight Arrow Connector 1233">
              <a:extLst>
                <a:ext uri="{FF2B5EF4-FFF2-40B4-BE49-F238E27FC236}">
                  <a16:creationId xmlns:a16="http://schemas.microsoft.com/office/drawing/2014/main" id="{0E3FD50D-4B69-493C-81AE-9D015EC7B882}"/>
                </a:ext>
              </a:extLst>
            </p:cNvPr>
            <p:cNvCxnSpPr>
              <a:cxnSpLocks/>
            </p:cNvCxnSpPr>
            <p:nvPr/>
          </p:nvCxnSpPr>
          <p:spPr>
            <a:xfrm>
              <a:off x="7046979" y="2223137"/>
              <a:ext cx="177824" cy="144568"/>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237" name="Straight Arrow Connector 1236">
              <a:extLst>
                <a:ext uri="{FF2B5EF4-FFF2-40B4-BE49-F238E27FC236}">
                  <a16:creationId xmlns:a16="http://schemas.microsoft.com/office/drawing/2014/main" id="{A7B24FEC-F3EA-431C-9F04-DCE3B7D04D5C}"/>
                </a:ext>
              </a:extLst>
            </p:cNvPr>
            <p:cNvCxnSpPr>
              <a:cxnSpLocks/>
            </p:cNvCxnSpPr>
            <p:nvPr/>
          </p:nvCxnSpPr>
          <p:spPr>
            <a:xfrm flipV="1">
              <a:off x="7049973" y="2532265"/>
              <a:ext cx="177824" cy="144568"/>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238" name="Oval 1237">
              <a:extLst>
                <a:ext uri="{FF2B5EF4-FFF2-40B4-BE49-F238E27FC236}">
                  <a16:creationId xmlns:a16="http://schemas.microsoft.com/office/drawing/2014/main" id="{08EBBA35-69DF-4F86-BF2D-9536A2B463A0}"/>
                </a:ext>
              </a:extLst>
            </p:cNvPr>
            <p:cNvSpPr/>
            <p:nvPr/>
          </p:nvSpPr>
          <p:spPr bwMode="auto">
            <a:xfrm>
              <a:off x="8205847" y="2202647"/>
              <a:ext cx="482026" cy="48202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40" name="Graphic 1239">
              <a:extLst>
                <a:ext uri="{FF2B5EF4-FFF2-40B4-BE49-F238E27FC236}">
                  <a16:creationId xmlns:a16="http://schemas.microsoft.com/office/drawing/2014/main" id="{7209AD27-86F2-4EAE-B7A2-4C120EAAB31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300184" y="2285121"/>
              <a:ext cx="278911" cy="333142"/>
            </a:xfrm>
            <a:prstGeom prst="rect">
              <a:avLst/>
            </a:prstGeom>
          </p:spPr>
        </p:pic>
      </p:grpSp>
      <p:grpSp>
        <p:nvGrpSpPr>
          <p:cNvPr id="6" name="Group 5">
            <a:extLst>
              <a:ext uri="{FF2B5EF4-FFF2-40B4-BE49-F238E27FC236}">
                <a16:creationId xmlns:a16="http://schemas.microsoft.com/office/drawing/2014/main" id="{CCD191B9-58BC-4815-911D-B237537C9628}"/>
              </a:ext>
              <a:ext uri="{C183D7F6-B498-43B3-948B-1728B52AA6E4}">
                <adec:decorative xmlns:adec="http://schemas.microsoft.com/office/drawing/2017/decorative" val="1"/>
              </a:ext>
            </a:extLst>
          </p:cNvPr>
          <p:cNvGrpSpPr/>
          <p:nvPr/>
        </p:nvGrpSpPr>
        <p:grpSpPr>
          <a:xfrm>
            <a:off x="9452866" y="1253420"/>
            <a:ext cx="2285732" cy="2466832"/>
            <a:chOff x="9452866" y="1253420"/>
            <a:chExt cx="2285732" cy="2466832"/>
          </a:xfrm>
        </p:grpSpPr>
        <p:pic>
          <p:nvPicPr>
            <p:cNvPr id="107" name="Graphic 106">
              <a:extLst>
                <a:ext uri="{FF2B5EF4-FFF2-40B4-BE49-F238E27FC236}">
                  <a16:creationId xmlns:a16="http://schemas.microsoft.com/office/drawing/2014/main" id="{4237C6DF-FCA7-453C-9EBC-8ECD9BBD6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9933" y="2637714"/>
              <a:ext cx="1944976" cy="1082538"/>
            </a:xfrm>
            <a:prstGeom prst="rect">
              <a:avLst/>
            </a:prstGeom>
          </p:spPr>
        </p:pic>
        <p:sp>
          <p:nvSpPr>
            <p:cNvPr id="108" name="Oval 107">
              <a:extLst>
                <a:ext uri="{FF2B5EF4-FFF2-40B4-BE49-F238E27FC236}">
                  <a16:creationId xmlns:a16="http://schemas.microsoft.com/office/drawing/2014/main" id="{B9B34F4A-D8C7-4F0F-9BB0-731E4651060A}"/>
                </a:ext>
              </a:extLst>
            </p:cNvPr>
            <p:cNvSpPr/>
            <p:nvPr/>
          </p:nvSpPr>
          <p:spPr bwMode="auto">
            <a:xfrm>
              <a:off x="9773362" y="1620804"/>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2" name="Rectangle 1241">
              <a:extLst>
                <a:ext uri="{FF2B5EF4-FFF2-40B4-BE49-F238E27FC236}">
                  <a16:creationId xmlns:a16="http://schemas.microsoft.com/office/drawing/2014/main" id="{E59A9CCA-6E8F-4B71-ACD9-682AD623B3A7}"/>
                </a:ext>
              </a:extLst>
            </p:cNvPr>
            <p:cNvSpPr/>
            <p:nvPr/>
          </p:nvSpPr>
          <p:spPr bwMode="auto">
            <a:xfrm>
              <a:off x="9549599" y="2211799"/>
              <a:ext cx="2113110" cy="496290"/>
            </a:xfrm>
            <a:prstGeom prst="rect">
              <a:avLst/>
            </a:prstGeom>
            <a:gradFill flip="none" rotWithShape="1">
              <a:gsLst>
                <a:gs pos="0">
                  <a:schemeClr val="accent1">
                    <a:alpha val="0"/>
                  </a:schemeClr>
                </a:gs>
                <a:gs pos="53000">
                  <a:schemeClr val="accent1"/>
                </a:gs>
                <a:gs pos="97000">
                  <a:schemeClr val="accent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3" name="Isosceles Triangle 1242">
              <a:extLst>
                <a:ext uri="{FF2B5EF4-FFF2-40B4-BE49-F238E27FC236}">
                  <a16:creationId xmlns:a16="http://schemas.microsoft.com/office/drawing/2014/main" id="{2D8A32CE-84F4-4BE4-906D-E38E598BC646}"/>
                </a:ext>
              </a:extLst>
            </p:cNvPr>
            <p:cNvSpPr/>
            <p:nvPr/>
          </p:nvSpPr>
          <p:spPr bwMode="auto">
            <a:xfrm>
              <a:off x="9650484" y="1579550"/>
              <a:ext cx="1874706" cy="913971"/>
            </a:xfrm>
            <a:prstGeom prst="triangle">
              <a:avLst/>
            </a:prstGeom>
            <a:gradFill>
              <a:gsLst>
                <a:gs pos="0">
                  <a:schemeClr val="accent1">
                    <a:alpha val="59000"/>
                  </a:schemeClr>
                </a:gs>
                <a:gs pos="97000">
                  <a:schemeClr val="accent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4" name="Oval 1243">
              <a:extLst>
                <a:ext uri="{FF2B5EF4-FFF2-40B4-BE49-F238E27FC236}">
                  <a16:creationId xmlns:a16="http://schemas.microsoft.com/office/drawing/2014/main" id="{2699BD0D-2ECC-4766-BC3B-CE84CB827BC0}"/>
                </a:ext>
              </a:extLst>
            </p:cNvPr>
            <p:cNvSpPr/>
            <p:nvPr/>
          </p:nvSpPr>
          <p:spPr bwMode="auto">
            <a:xfrm>
              <a:off x="10294043" y="1345146"/>
              <a:ext cx="559533" cy="5595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45" name="Graphic 1244">
              <a:extLst>
                <a:ext uri="{FF2B5EF4-FFF2-40B4-BE49-F238E27FC236}">
                  <a16:creationId xmlns:a16="http://schemas.microsoft.com/office/drawing/2014/main" id="{AA9DD88C-6245-486C-A732-FEE46CC271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94043" y="1253420"/>
              <a:ext cx="497549" cy="632397"/>
            </a:xfrm>
            <a:prstGeom prst="rect">
              <a:avLst/>
            </a:prstGeom>
          </p:spPr>
        </p:pic>
        <p:sp>
          <p:nvSpPr>
            <p:cNvPr id="1494" name="Arc 1493">
              <a:extLst>
                <a:ext uri="{FF2B5EF4-FFF2-40B4-BE49-F238E27FC236}">
                  <a16:creationId xmlns:a16="http://schemas.microsoft.com/office/drawing/2014/main" id="{719976E7-4D4B-4009-B923-BDEB1A2E15C4}"/>
                </a:ext>
              </a:extLst>
            </p:cNvPr>
            <p:cNvSpPr/>
            <p:nvPr/>
          </p:nvSpPr>
          <p:spPr>
            <a:xfrm>
              <a:off x="10099888" y="2038221"/>
              <a:ext cx="918227" cy="918227"/>
            </a:xfrm>
            <a:prstGeom prst="arc">
              <a:avLst>
                <a:gd name="adj1" fmla="val 16823611"/>
                <a:gd name="adj2" fmla="val 19735148"/>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96" name="Graphic 1495">
              <a:extLst>
                <a:ext uri="{FF2B5EF4-FFF2-40B4-BE49-F238E27FC236}">
                  <a16:creationId xmlns:a16="http://schemas.microsoft.com/office/drawing/2014/main" id="{DD1324CB-326A-4544-B617-392C52D0E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28314" y="2772478"/>
              <a:ext cx="326536" cy="409257"/>
            </a:xfrm>
            <a:prstGeom prst="rect">
              <a:avLst/>
            </a:prstGeom>
          </p:spPr>
        </p:pic>
        <p:pic>
          <p:nvPicPr>
            <p:cNvPr id="1497" name="Graphic 1496">
              <a:extLst>
                <a:ext uri="{FF2B5EF4-FFF2-40B4-BE49-F238E27FC236}">
                  <a16:creationId xmlns:a16="http://schemas.microsoft.com/office/drawing/2014/main" id="{C31A078E-A0F6-46F9-90BC-FF37ADD474F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00162" y="2274903"/>
              <a:ext cx="339498" cy="409257"/>
            </a:xfrm>
            <a:prstGeom prst="rect">
              <a:avLst/>
            </a:prstGeom>
          </p:spPr>
        </p:pic>
        <p:pic>
          <p:nvPicPr>
            <p:cNvPr id="1498" name="Graphic 1497">
              <a:extLst>
                <a:ext uri="{FF2B5EF4-FFF2-40B4-BE49-F238E27FC236}">
                  <a16:creationId xmlns:a16="http://schemas.microsoft.com/office/drawing/2014/main" id="{98B7B697-513C-4EE3-BC8D-62BA5878CFE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400318" y="1931413"/>
              <a:ext cx="367956" cy="409257"/>
            </a:xfrm>
            <a:prstGeom prst="rect">
              <a:avLst/>
            </a:prstGeom>
          </p:spPr>
        </p:pic>
        <p:pic>
          <p:nvPicPr>
            <p:cNvPr id="1499" name="Graphic 1498">
              <a:extLst>
                <a:ext uri="{FF2B5EF4-FFF2-40B4-BE49-F238E27FC236}">
                  <a16:creationId xmlns:a16="http://schemas.microsoft.com/office/drawing/2014/main" id="{5544B1C3-E2BE-4ABE-9EEE-D9E404F4F5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30644" y="2291989"/>
              <a:ext cx="338263" cy="409257"/>
            </a:xfrm>
            <a:prstGeom prst="rect">
              <a:avLst/>
            </a:prstGeom>
          </p:spPr>
        </p:pic>
        <p:sp>
          <p:nvSpPr>
            <p:cNvPr id="1501" name="Arc 1500">
              <a:extLst>
                <a:ext uri="{FF2B5EF4-FFF2-40B4-BE49-F238E27FC236}">
                  <a16:creationId xmlns:a16="http://schemas.microsoft.com/office/drawing/2014/main" id="{D1794FEE-84EA-4C54-9F15-764E46F18F4F}"/>
                </a:ext>
              </a:extLst>
            </p:cNvPr>
            <p:cNvSpPr/>
            <p:nvPr/>
          </p:nvSpPr>
          <p:spPr>
            <a:xfrm>
              <a:off x="10094101" y="2031542"/>
              <a:ext cx="918227" cy="918227"/>
            </a:xfrm>
            <a:prstGeom prst="arc">
              <a:avLst>
                <a:gd name="adj1" fmla="val 662589"/>
                <a:gd name="adj2" fmla="val 3448162"/>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2" name="Arc 1501">
              <a:extLst>
                <a:ext uri="{FF2B5EF4-FFF2-40B4-BE49-F238E27FC236}">
                  <a16:creationId xmlns:a16="http://schemas.microsoft.com/office/drawing/2014/main" id="{A4352A78-5EA7-449C-A89A-4DF5B0750A7C}"/>
                </a:ext>
              </a:extLst>
            </p:cNvPr>
            <p:cNvSpPr/>
            <p:nvPr/>
          </p:nvSpPr>
          <p:spPr>
            <a:xfrm>
              <a:off x="10085107" y="2036535"/>
              <a:ext cx="918227" cy="918227"/>
            </a:xfrm>
            <a:prstGeom prst="arc">
              <a:avLst>
                <a:gd name="adj1" fmla="val 5527424"/>
                <a:gd name="adj2" fmla="val 9059419"/>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3" name="Arc 1502">
              <a:extLst>
                <a:ext uri="{FF2B5EF4-FFF2-40B4-BE49-F238E27FC236}">
                  <a16:creationId xmlns:a16="http://schemas.microsoft.com/office/drawing/2014/main" id="{FDC38C8E-16F0-4179-B612-1E76087C86F2}"/>
                </a:ext>
              </a:extLst>
            </p:cNvPr>
            <p:cNvSpPr/>
            <p:nvPr/>
          </p:nvSpPr>
          <p:spPr>
            <a:xfrm>
              <a:off x="10088314" y="2036850"/>
              <a:ext cx="918227" cy="918227"/>
            </a:xfrm>
            <a:prstGeom prst="arc">
              <a:avLst>
                <a:gd name="adj1" fmla="val 11934850"/>
                <a:gd name="adj2" fmla="val 15023512"/>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4" name="Oval 1503">
              <a:extLst>
                <a:ext uri="{FF2B5EF4-FFF2-40B4-BE49-F238E27FC236}">
                  <a16:creationId xmlns:a16="http://schemas.microsoft.com/office/drawing/2014/main" id="{F8C24EE6-5452-4B7E-BAE1-F99E5CF603EC}"/>
                </a:ext>
              </a:extLst>
            </p:cNvPr>
            <p:cNvSpPr/>
            <p:nvPr/>
          </p:nvSpPr>
          <p:spPr bwMode="auto">
            <a:xfrm>
              <a:off x="9452866" y="2228202"/>
              <a:ext cx="482026" cy="48202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5" name="Oval 1504">
              <a:extLst>
                <a:ext uri="{FF2B5EF4-FFF2-40B4-BE49-F238E27FC236}">
                  <a16:creationId xmlns:a16="http://schemas.microsoft.com/office/drawing/2014/main" id="{AFA61CEF-D112-42F3-87A7-153D927E469A}"/>
                </a:ext>
              </a:extLst>
            </p:cNvPr>
            <p:cNvSpPr/>
            <p:nvPr/>
          </p:nvSpPr>
          <p:spPr bwMode="auto">
            <a:xfrm>
              <a:off x="11256572" y="2201011"/>
              <a:ext cx="482026" cy="48202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07" name="Graphic 1506">
              <a:extLst>
                <a:ext uri="{FF2B5EF4-FFF2-40B4-BE49-F238E27FC236}">
                  <a16:creationId xmlns:a16="http://schemas.microsoft.com/office/drawing/2014/main" id="{118F6283-E687-455E-B87B-DE517FB63E6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579283" y="2318358"/>
              <a:ext cx="227529" cy="293259"/>
            </a:xfrm>
            <a:prstGeom prst="rect">
              <a:avLst/>
            </a:prstGeom>
          </p:spPr>
        </p:pic>
        <p:pic>
          <p:nvPicPr>
            <p:cNvPr id="1509" name="Graphic 1508">
              <a:extLst>
                <a:ext uri="{FF2B5EF4-FFF2-40B4-BE49-F238E27FC236}">
                  <a16:creationId xmlns:a16="http://schemas.microsoft.com/office/drawing/2014/main" id="{A3EA8C45-DBF8-4CF9-957A-5EA5EC832EF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360880" y="2286936"/>
              <a:ext cx="241024" cy="291237"/>
            </a:xfrm>
            <a:prstGeom prst="rect">
              <a:avLst/>
            </a:prstGeom>
          </p:spPr>
        </p:pic>
      </p:grpSp>
    </p:spTree>
    <p:extLst>
      <p:ext uri="{BB962C8B-B14F-4D97-AF65-F5344CB8AC3E}">
        <p14:creationId xmlns:p14="http://schemas.microsoft.com/office/powerpoint/2010/main" val="343259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F6647-D03D-457D-92F1-A35AB8D3BC76}"/>
              </a:ext>
              <a:ext uri="{C183D7F6-B498-43B3-948B-1728B52AA6E4}">
                <adec:decorative xmlns:adec="http://schemas.microsoft.com/office/drawing/2017/decorative" val="1"/>
              </a:ext>
            </a:extLst>
          </p:cNvPr>
          <p:cNvSpPr>
            <a:spLocks noGrp="1"/>
          </p:cNvSpPr>
          <p:nvPr>
            <p:ph type="title"/>
          </p:nvPr>
        </p:nvSpPr>
        <p:spPr/>
        <p:txBody>
          <a:bodyPr/>
          <a:lstStyle/>
          <a:p>
            <a:r>
              <a:rPr lang="en-US"/>
              <a:t>Operational Analytics Powers </a:t>
            </a:r>
            <a:r>
              <a:rPr lang="en-US">
                <a:solidFill>
                  <a:schemeClr val="accent2"/>
                </a:solidFill>
              </a:rPr>
              <a:t>Intelligent Retail</a:t>
            </a:r>
          </a:p>
        </p:txBody>
      </p:sp>
      <p:sp>
        <p:nvSpPr>
          <p:cNvPr id="15" name="Rectangle 14">
            <a:extLst>
              <a:ext uri="{FF2B5EF4-FFF2-40B4-BE49-F238E27FC236}">
                <a16:creationId xmlns:a16="http://schemas.microsoft.com/office/drawing/2014/main" id="{F392026A-3641-41C8-BF4A-6F2C7A8BF1F7}"/>
              </a:ext>
              <a:ext uri="{C183D7F6-B498-43B3-948B-1728B52AA6E4}">
                <adec:decorative xmlns:adec="http://schemas.microsoft.com/office/drawing/2017/decorative" val="1"/>
              </a:ext>
            </a:extLst>
          </p:cNvPr>
          <p:cNvSpPr/>
          <p:nvPr/>
        </p:nvSpPr>
        <p:spPr bwMode="auto">
          <a:xfrm>
            <a:off x="2025373" y="4599482"/>
            <a:ext cx="2343150" cy="16695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Deliver personalized experiences across all channels.</a:t>
            </a:r>
          </a:p>
        </p:txBody>
      </p:sp>
      <p:sp>
        <p:nvSpPr>
          <p:cNvPr id="19" name="Rectangle 18">
            <a:extLst>
              <a:ext uri="{FF2B5EF4-FFF2-40B4-BE49-F238E27FC236}">
                <a16:creationId xmlns:a16="http://schemas.microsoft.com/office/drawing/2014/main" id="{2D4D7926-59FF-4A66-9671-C6687831E552}"/>
              </a:ext>
              <a:ext uri="{C183D7F6-B498-43B3-948B-1728B52AA6E4}">
                <adec:decorative xmlns:adec="http://schemas.microsoft.com/office/drawing/2017/decorative" val="1"/>
              </a:ext>
            </a:extLst>
          </p:cNvPr>
          <p:cNvSpPr/>
          <p:nvPr/>
        </p:nvSpPr>
        <p:spPr bwMode="auto">
          <a:xfrm>
            <a:off x="2025373" y="3891756"/>
            <a:ext cx="2343150" cy="742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Know Your Customer</a:t>
            </a:r>
          </a:p>
        </p:txBody>
      </p:sp>
      <p:sp>
        <p:nvSpPr>
          <p:cNvPr id="21" name="Rectangle 20">
            <a:extLst>
              <a:ext uri="{FF2B5EF4-FFF2-40B4-BE49-F238E27FC236}">
                <a16:creationId xmlns:a16="http://schemas.microsoft.com/office/drawing/2014/main" id="{34423A29-A21A-4D3C-8D90-9E55CA8F3FFC}"/>
              </a:ext>
              <a:ext uri="{C183D7F6-B498-43B3-948B-1728B52AA6E4}">
                <adec:decorative xmlns:adec="http://schemas.microsoft.com/office/drawing/2017/decorative" val="1"/>
              </a:ext>
            </a:extLst>
          </p:cNvPr>
          <p:cNvSpPr/>
          <p:nvPr/>
        </p:nvSpPr>
        <p:spPr bwMode="auto">
          <a:xfrm>
            <a:off x="4920748" y="4599482"/>
            <a:ext cx="2343150" cy="16695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Aggregate real-time information across your supply chain and improve merchandising decisions.</a:t>
            </a:r>
          </a:p>
        </p:txBody>
      </p:sp>
      <p:sp>
        <p:nvSpPr>
          <p:cNvPr id="29" name="Rectangle 28">
            <a:extLst>
              <a:ext uri="{FF2B5EF4-FFF2-40B4-BE49-F238E27FC236}">
                <a16:creationId xmlns:a16="http://schemas.microsoft.com/office/drawing/2014/main" id="{D841A68F-E6F5-400F-A6C2-0A1FAD717E6D}"/>
              </a:ext>
              <a:ext uri="{C183D7F6-B498-43B3-948B-1728B52AA6E4}">
                <adec:decorative xmlns:adec="http://schemas.microsoft.com/office/drawing/2017/decorative" val="1"/>
              </a:ext>
            </a:extLst>
          </p:cNvPr>
          <p:cNvSpPr/>
          <p:nvPr/>
        </p:nvSpPr>
        <p:spPr bwMode="auto">
          <a:xfrm>
            <a:off x="4920748" y="3891756"/>
            <a:ext cx="2343150" cy="742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Resilient Supply Chain</a:t>
            </a:r>
          </a:p>
        </p:txBody>
      </p:sp>
      <p:sp>
        <p:nvSpPr>
          <p:cNvPr id="31" name="Rectangle 30">
            <a:extLst>
              <a:ext uri="{FF2B5EF4-FFF2-40B4-BE49-F238E27FC236}">
                <a16:creationId xmlns:a16="http://schemas.microsoft.com/office/drawing/2014/main" id="{10F6274A-3C25-49F5-9E46-CFD6FEB5E00B}"/>
              </a:ext>
              <a:ext uri="{C183D7F6-B498-43B3-948B-1728B52AA6E4}">
                <adec:decorative xmlns:adec="http://schemas.microsoft.com/office/drawing/2017/decorative" val="1"/>
              </a:ext>
            </a:extLst>
          </p:cNvPr>
          <p:cNvSpPr/>
          <p:nvPr/>
        </p:nvSpPr>
        <p:spPr bwMode="auto">
          <a:xfrm>
            <a:off x="7800697" y="4599482"/>
            <a:ext cx="2343150" cy="16695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Bring fraud detection tools out of siloes and seamlessly apply them across channels and systems.</a:t>
            </a:r>
          </a:p>
        </p:txBody>
      </p:sp>
      <p:sp>
        <p:nvSpPr>
          <p:cNvPr id="33" name="Rectangle 32">
            <a:extLst>
              <a:ext uri="{FF2B5EF4-FFF2-40B4-BE49-F238E27FC236}">
                <a16:creationId xmlns:a16="http://schemas.microsoft.com/office/drawing/2014/main" id="{3912F358-85C2-404D-90C7-381C9A2A685F}"/>
              </a:ext>
              <a:ext uri="{C183D7F6-B498-43B3-948B-1728B52AA6E4}">
                <adec:decorative xmlns:adec="http://schemas.microsoft.com/office/drawing/2017/decorative" val="1"/>
              </a:ext>
            </a:extLst>
          </p:cNvPr>
          <p:cNvSpPr/>
          <p:nvPr/>
        </p:nvSpPr>
        <p:spPr bwMode="auto">
          <a:xfrm>
            <a:off x="7800697" y="3891756"/>
            <a:ext cx="2343150" cy="742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Fraud Detection</a:t>
            </a:r>
          </a:p>
        </p:txBody>
      </p:sp>
      <p:grpSp>
        <p:nvGrpSpPr>
          <p:cNvPr id="4" name="Group 3">
            <a:extLst>
              <a:ext uri="{FF2B5EF4-FFF2-40B4-BE49-F238E27FC236}">
                <a16:creationId xmlns:a16="http://schemas.microsoft.com/office/drawing/2014/main" id="{8F0E4D21-D2C7-4883-93C7-6FF1CE96CD0C}"/>
              </a:ext>
              <a:ext uri="{C183D7F6-B498-43B3-948B-1728B52AA6E4}">
                <adec:decorative xmlns:adec="http://schemas.microsoft.com/office/drawing/2017/decorative" val="1"/>
              </a:ext>
            </a:extLst>
          </p:cNvPr>
          <p:cNvGrpSpPr/>
          <p:nvPr/>
        </p:nvGrpSpPr>
        <p:grpSpPr>
          <a:xfrm>
            <a:off x="5043199" y="1259626"/>
            <a:ext cx="2083705" cy="2394335"/>
            <a:chOff x="5054626" y="1259626"/>
            <a:chExt cx="2083705" cy="2394335"/>
          </a:xfrm>
        </p:grpSpPr>
        <p:pic>
          <p:nvPicPr>
            <p:cNvPr id="13" name="Graphic 12">
              <a:extLst>
                <a:ext uri="{FF2B5EF4-FFF2-40B4-BE49-F238E27FC236}">
                  <a16:creationId xmlns:a16="http://schemas.microsoft.com/office/drawing/2014/main" id="{2DF4873E-7BEC-4E1D-ACE0-F0A9F45470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9835" y="2571423"/>
              <a:ext cx="1944976" cy="1082538"/>
            </a:xfrm>
            <a:prstGeom prst="rect">
              <a:avLst/>
            </a:prstGeom>
          </p:spPr>
        </p:pic>
        <p:sp>
          <p:nvSpPr>
            <p:cNvPr id="14" name="Oval 13">
              <a:extLst>
                <a:ext uri="{FF2B5EF4-FFF2-40B4-BE49-F238E27FC236}">
                  <a16:creationId xmlns:a16="http://schemas.microsoft.com/office/drawing/2014/main" id="{87A0AFF3-D3D6-468C-AE49-A12CB7F3907D}"/>
                </a:ext>
              </a:extLst>
            </p:cNvPr>
            <p:cNvSpPr/>
            <p:nvPr/>
          </p:nvSpPr>
          <p:spPr bwMode="auto">
            <a:xfrm>
              <a:off x="5280976" y="1586937"/>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9" name="Oval 628">
              <a:extLst>
                <a:ext uri="{FF2B5EF4-FFF2-40B4-BE49-F238E27FC236}">
                  <a16:creationId xmlns:a16="http://schemas.microsoft.com/office/drawing/2014/main" id="{09BE7DB9-5BD5-47A1-8DF3-7E09648B5E15}"/>
                </a:ext>
              </a:extLst>
            </p:cNvPr>
            <p:cNvSpPr/>
            <p:nvPr/>
          </p:nvSpPr>
          <p:spPr bwMode="auto">
            <a:xfrm>
              <a:off x="5747645" y="2069613"/>
              <a:ext cx="637673" cy="63767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32" name="Straight Arrow Connector 631">
              <a:extLst>
                <a:ext uri="{FF2B5EF4-FFF2-40B4-BE49-F238E27FC236}">
                  <a16:creationId xmlns:a16="http://schemas.microsoft.com/office/drawing/2014/main" id="{922C63FB-1A08-4BC8-B156-E5BE9891509C}"/>
                </a:ext>
              </a:extLst>
            </p:cNvPr>
            <p:cNvCxnSpPr>
              <a:cxnSpLocks/>
            </p:cNvCxnSpPr>
            <p:nvPr/>
          </p:nvCxnSpPr>
          <p:spPr>
            <a:xfrm flipV="1">
              <a:off x="5486706" y="2387181"/>
              <a:ext cx="226532" cy="1803"/>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633" name="Straight Arrow Connector 632">
              <a:extLst>
                <a:ext uri="{FF2B5EF4-FFF2-40B4-BE49-F238E27FC236}">
                  <a16:creationId xmlns:a16="http://schemas.microsoft.com/office/drawing/2014/main" id="{B5C1ED84-9B91-4529-B165-2E391D30641E}"/>
                </a:ext>
              </a:extLst>
            </p:cNvPr>
            <p:cNvCxnSpPr>
              <a:cxnSpLocks/>
            </p:cNvCxnSpPr>
            <p:nvPr/>
          </p:nvCxnSpPr>
          <p:spPr>
            <a:xfrm flipV="1">
              <a:off x="6385318" y="2385519"/>
              <a:ext cx="226532" cy="1803"/>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634" name="Graphic 633">
              <a:extLst>
                <a:ext uri="{FF2B5EF4-FFF2-40B4-BE49-F238E27FC236}">
                  <a16:creationId xmlns:a16="http://schemas.microsoft.com/office/drawing/2014/main" id="{D4B4D063-2375-400A-97FA-43E4C0E8F9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59295" y="1259626"/>
              <a:ext cx="477086" cy="593584"/>
            </a:xfrm>
            <a:prstGeom prst="rect">
              <a:avLst/>
            </a:prstGeom>
          </p:spPr>
        </p:pic>
        <p:pic>
          <p:nvPicPr>
            <p:cNvPr id="636" name="Graphic 635">
              <a:extLst>
                <a:ext uri="{FF2B5EF4-FFF2-40B4-BE49-F238E27FC236}">
                  <a16:creationId xmlns:a16="http://schemas.microsoft.com/office/drawing/2014/main" id="{E59AF3CB-5844-4103-8072-D41E7FE338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65345" y="2000270"/>
              <a:ext cx="561532" cy="698221"/>
            </a:xfrm>
            <a:prstGeom prst="rect">
              <a:avLst/>
            </a:prstGeom>
          </p:spPr>
        </p:pic>
        <p:sp>
          <p:nvSpPr>
            <p:cNvPr id="638" name="Oval 637">
              <a:extLst>
                <a:ext uri="{FF2B5EF4-FFF2-40B4-BE49-F238E27FC236}">
                  <a16:creationId xmlns:a16="http://schemas.microsoft.com/office/drawing/2014/main" id="{1A000F2C-25EE-4ACD-B6FE-63F8137CAFBA}"/>
                </a:ext>
              </a:extLst>
            </p:cNvPr>
            <p:cNvSpPr/>
            <p:nvPr/>
          </p:nvSpPr>
          <p:spPr bwMode="auto">
            <a:xfrm>
              <a:off x="5054626" y="2156496"/>
              <a:ext cx="482026" cy="48202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0" name="Oval 639">
              <a:extLst>
                <a:ext uri="{FF2B5EF4-FFF2-40B4-BE49-F238E27FC236}">
                  <a16:creationId xmlns:a16="http://schemas.microsoft.com/office/drawing/2014/main" id="{973F1A02-0B27-4E06-9926-F7A2F7DDF879}"/>
                </a:ext>
              </a:extLst>
            </p:cNvPr>
            <p:cNvSpPr/>
            <p:nvPr/>
          </p:nvSpPr>
          <p:spPr bwMode="auto">
            <a:xfrm>
              <a:off x="6656305" y="2129305"/>
              <a:ext cx="482026" cy="48202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2" name="Graphic 641">
              <a:extLst>
                <a:ext uri="{FF2B5EF4-FFF2-40B4-BE49-F238E27FC236}">
                  <a16:creationId xmlns:a16="http://schemas.microsoft.com/office/drawing/2014/main" id="{EB831037-E5DC-4D3B-8E75-76C0316653F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81043" y="2246652"/>
              <a:ext cx="227529" cy="293259"/>
            </a:xfrm>
            <a:prstGeom prst="rect">
              <a:avLst/>
            </a:prstGeom>
          </p:spPr>
        </p:pic>
        <p:pic>
          <p:nvPicPr>
            <p:cNvPr id="644" name="Graphic 643">
              <a:extLst>
                <a:ext uri="{FF2B5EF4-FFF2-40B4-BE49-F238E27FC236}">
                  <a16:creationId xmlns:a16="http://schemas.microsoft.com/office/drawing/2014/main" id="{4A4F42C7-9CEA-43AD-91AE-3A47019C5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60613" y="2215230"/>
              <a:ext cx="241024" cy="291237"/>
            </a:xfrm>
            <a:prstGeom prst="rect">
              <a:avLst/>
            </a:prstGeom>
          </p:spPr>
        </p:pic>
      </p:grpSp>
      <p:grpSp>
        <p:nvGrpSpPr>
          <p:cNvPr id="3" name="Group 2">
            <a:extLst>
              <a:ext uri="{FF2B5EF4-FFF2-40B4-BE49-F238E27FC236}">
                <a16:creationId xmlns:a16="http://schemas.microsoft.com/office/drawing/2014/main" id="{C9D71B69-252A-4A9C-8AD5-8FD19687D15C}"/>
              </a:ext>
              <a:ext uri="{C183D7F6-B498-43B3-948B-1728B52AA6E4}">
                <adec:decorative xmlns:adec="http://schemas.microsoft.com/office/drawing/2017/decorative" val="1"/>
              </a:ext>
            </a:extLst>
          </p:cNvPr>
          <p:cNvGrpSpPr/>
          <p:nvPr/>
        </p:nvGrpSpPr>
        <p:grpSpPr>
          <a:xfrm>
            <a:off x="2062040" y="1243873"/>
            <a:ext cx="2197179" cy="2410088"/>
            <a:chOff x="2150940" y="1243873"/>
            <a:chExt cx="2197179" cy="2410088"/>
          </a:xfrm>
        </p:grpSpPr>
        <p:pic>
          <p:nvPicPr>
            <p:cNvPr id="11" name="Graphic 10">
              <a:extLst>
                <a:ext uri="{FF2B5EF4-FFF2-40B4-BE49-F238E27FC236}">
                  <a16:creationId xmlns:a16="http://schemas.microsoft.com/office/drawing/2014/main" id="{E99C4A9C-2096-4205-BD7A-E8C2F4EF48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24460" y="2571423"/>
              <a:ext cx="1944976" cy="1082538"/>
            </a:xfrm>
            <a:prstGeom prst="rect">
              <a:avLst/>
            </a:prstGeom>
          </p:spPr>
        </p:pic>
        <p:sp>
          <p:nvSpPr>
            <p:cNvPr id="12" name="Oval 11">
              <a:extLst>
                <a:ext uri="{FF2B5EF4-FFF2-40B4-BE49-F238E27FC236}">
                  <a16:creationId xmlns:a16="http://schemas.microsoft.com/office/drawing/2014/main" id="{C7CE8ED4-7E98-43D2-A60F-EFFD17994611}"/>
                </a:ext>
              </a:extLst>
            </p:cNvPr>
            <p:cNvSpPr/>
            <p:nvPr/>
          </p:nvSpPr>
          <p:spPr bwMode="auto">
            <a:xfrm>
              <a:off x="2423402" y="1586937"/>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6" name="Oval 645">
              <a:extLst>
                <a:ext uri="{FF2B5EF4-FFF2-40B4-BE49-F238E27FC236}">
                  <a16:creationId xmlns:a16="http://schemas.microsoft.com/office/drawing/2014/main" id="{69430F3E-D719-43FC-82F9-29265F10C913}"/>
                </a:ext>
              </a:extLst>
            </p:cNvPr>
            <p:cNvSpPr/>
            <p:nvPr/>
          </p:nvSpPr>
          <p:spPr bwMode="auto">
            <a:xfrm>
              <a:off x="2891263" y="2053860"/>
              <a:ext cx="637673" cy="63767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7" name="Straight Arrow Connector 646">
              <a:extLst>
                <a:ext uri="{FF2B5EF4-FFF2-40B4-BE49-F238E27FC236}">
                  <a16:creationId xmlns:a16="http://schemas.microsoft.com/office/drawing/2014/main" id="{2721608B-4D4C-49A6-B33E-F4114C9B1D0E}"/>
                </a:ext>
              </a:extLst>
            </p:cNvPr>
            <p:cNvCxnSpPr>
              <a:cxnSpLocks/>
            </p:cNvCxnSpPr>
            <p:nvPr/>
          </p:nvCxnSpPr>
          <p:spPr>
            <a:xfrm flipV="1">
              <a:off x="2630324" y="2371428"/>
              <a:ext cx="226532" cy="1803"/>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649" name="Graphic 648">
              <a:extLst>
                <a:ext uri="{FF2B5EF4-FFF2-40B4-BE49-F238E27FC236}">
                  <a16:creationId xmlns:a16="http://schemas.microsoft.com/office/drawing/2014/main" id="{BE961F53-86F3-4D05-B1AA-8DEBDD0251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02913" y="1243873"/>
              <a:ext cx="477086" cy="593584"/>
            </a:xfrm>
            <a:prstGeom prst="rect">
              <a:avLst/>
            </a:prstGeom>
          </p:spPr>
        </p:pic>
        <p:pic>
          <p:nvPicPr>
            <p:cNvPr id="656" name="Graphic 655">
              <a:extLst>
                <a:ext uri="{FF2B5EF4-FFF2-40B4-BE49-F238E27FC236}">
                  <a16:creationId xmlns:a16="http://schemas.microsoft.com/office/drawing/2014/main" id="{2654A8CC-D1AF-4957-83A0-031C2326A7D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62901" y="2125498"/>
              <a:ext cx="494397" cy="494397"/>
            </a:xfrm>
            <a:prstGeom prst="rect">
              <a:avLst/>
            </a:prstGeom>
          </p:spPr>
        </p:pic>
        <p:pic>
          <p:nvPicPr>
            <p:cNvPr id="658" name="Graphic 657">
              <a:extLst>
                <a:ext uri="{FF2B5EF4-FFF2-40B4-BE49-F238E27FC236}">
                  <a16:creationId xmlns:a16="http://schemas.microsoft.com/office/drawing/2014/main" id="{A9388DC5-65D3-4DEF-9277-27053FADCF2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50940" y="1993317"/>
              <a:ext cx="510048" cy="618014"/>
            </a:xfrm>
            <a:prstGeom prst="rect">
              <a:avLst/>
            </a:prstGeom>
          </p:spPr>
        </p:pic>
        <p:pic>
          <p:nvPicPr>
            <p:cNvPr id="660" name="Graphic 659">
              <a:extLst>
                <a:ext uri="{FF2B5EF4-FFF2-40B4-BE49-F238E27FC236}">
                  <a16:creationId xmlns:a16="http://schemas.microsoft.com/office/drawing/2014/main" id="{3F6E9271-9E5A-453D-B92E-DB6D3ED5626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690077" y="2283554"/>
              <a:ext cx="658042" cy="632732"/>
            </a:xfrm>
            <a:prstGeom prst="rect">
              <a:avLst/>
            </a:prstGeom>
          </p:spPr>
        </p:pic>
        <p:pic>
          <p:nvPicPr>
            <p:cNvPr id="662" name="Graphic 661">
              <a:extLst>
                <a:ext uri="{FF2B5EF4-FFF2-40B4-BE49-F238E27FC236}">
                  <a16:creationId xmlns:a16="http://schemas.microsoft.com/office/drawing/2014/main" id="{CC96C710-C4AB-4917-9490-D5045057D7C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891865" y="1890916"/>
              <a:ext cx="214111" cy="522300"/>
            </a:xfrm>
            <a:prstGeom prst="rect">
              <a:avLst/>
            </a:prstGeom>
          </p:spPr>
        </p:pic>
        <p:cxnSp>
          <p:nvCxnSpPr>
            <p:cNvPr id="665" name="Straight Arrow Connector 664">
              <a:extLst>
                <a:ext uri="{FF2B5EF4-FFF2-40B4-BE49-F238E27FC236}">
                  <a16:creationId xmlns:a16="http://schemas.microsoft.com/office/drawing/2014/main" id="{458740B4-A3D6-4227-A9F0-9860380061EA}"/>
                </a:ext>
              </a:extLst>
            </p:cNvPr>
            <p:cNvCxnSpPr>
              <a:cxnSpLocks/>
            </p:cNvCxnSpPr>
            <p:nvPr/>
          </p:nvCxnSpPr>
          <p:spPr>
            <a:xfrm>
              <a:off x="3492549" y="2422198"/>
              <a:ext cx="344798" cy="84269"/>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669" name="Straight Arrow Connector 668">
              <a:extLst>
                <a:ext uri="{FF2B5EF4-FFF2-40B4-BE49-F238E27FC236}">
                  <a16:creationId xmlns:a16="http://schemas.microsoft.com/office/drawing/2014/main" id="{922398CA-49EC-494E-B78E-BAB9308C435B}"/>
                </a:ext>
              </a:extLst>
            </p:cNvPr>
            <p:cNvCxnSpPr>
              <a:cxnSpLocks/>
            </p:cNvCxnSpPr>
            <p:nvPr/>
          </p:nvCxnSpPr>
          <p:spPr>
            <a:xfrm flipV="1">
              <a:off x="3488051" y="2187098"/>
              <a:ext cx="344798" cy="84269"/>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671" name="Arc 670">
              <a:extLst>
                <a:ext uri="{FF2B5EF4-FFF2-40B4-BE49-F238E27FC236}">
                  <a16:creationId xmlns:a16="http://schemas.microsoft.com/office/drawing/2014/main" id="{C08928A8-5939-4918-A54B-D3E81F9468BA}"/>
                </a:ext>
              </a:extLst>
            </p:cNvPr>
            <p:cNvSpPr/>
            <p:nvPr/>
          </p:nvSpPr>
          <p:spPr>
            <a:xfrm>
              <a:off x="2767703" y="1823257"/>
              <a:ext cx="918227" cy="918227"/>
            </a:xfrm>
            <a:prstGeom prst="arc">
              <a:avLst>
                <a:gd name="adj1" fmla="val 13040572"/>
                <a:gd name="adj2" fmla="val 19486348"/>
              </a:avLst>
            </a:prstGeom>
            <a:ln>
              <a:solidFill>
                <a:schemeClr val="tx1"/>
              </a:solidFil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2" name="Arc 671">
              <a:extLst>
                <a:ext uri="{FF2B5EF4-FFF2-40B4-BE49-F238E27FC236}">
                  <a16:creationId xmlns:a16="http://schemas.microsoft.com/office/drawing/2014/main" id="{4D1EA927-9AC9-4433-9778-1E5719B51CAB}"/>
                </a:ext>
              </a:extLst>
            </p:cNvPr>
            <p:cNvSpPr/>
            <p:nvPr/>
          </p:nvSpPr>
          <p:spPr>
            <a:xfrm>
              <a:off x="2764700" y="2020154"/>
              <a:ext cx="918227" cy="918227"/>
            </a:xfrm>
            <a:prstGeom prst="arc">
              <a:avLst>
                <a:gd name="adj1" fmla="val 1685900"/>
                <a:gd name="adj2" fmla="val 9062801"/>
              </a:avLst>
            </a:prstGeom>
            <a:ln>
              <a:solidFill>
                <a:schemeClr val="tx1"/>
              </a:solidFil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3F698276-8AD8-41DD-905D-9CB0E83CC4A3}"/>
              </a:ext>
              <a:ext uri="{C183D7F6-B498-43B3-948B-1728B52AA6E4}">
                <adec:decorative xmlns:adec="http://schemas.microsoft.com/office/drawing/2017/decorative" val="1"/>
              </a:ext>
            </a:extLst>
          </p:cNvPr>
          <p:cNvGrpSpPr/>
          <p:nvPr/>
        </p:nvGrpSpPr>
        <p:grpSpPr>
          <a:xfrm>
            <a:off x="7708312" y="1277173"/>
            <a:ext cx="2147548" cy="2364037"/>
            <a:chOff x="7708312" y="1277173"/>
            <a:chExt cx="2147548" cy="2364037"/>
          </a:xfrm>
        </p:grpSpPr>
        <p:pic>
          <p:nvPicPr>
            <p:cNvPr id="35" name="Graphic 34">
              <a:extLst>
                <a:ext uri="{FF2B5EF4-FFF2-40B4-BE49-F238E27FC236}">
                  <a16:creationId xmlns:a16="http://schemas.microsoft.com/office/drawing/2014/main" id="{E381C5DD-02A6-43A9-82DF-8BF3B60B6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0884" y="2558672"/>
              <a:ext cx="1944976" cy="1082538"/>
            </a:xfrm>
            <a:prstGeom prst="rect">
              <a:avLst/>
            </a:prstGeom>
          </p:spPr>
        </p:pic>
        <p:sp>
          <p:nvSpPr>
            <p:cNvPr id="61" name="Oval 60">
              <a:extLst>
                <a:ext uri="{FF2B5EF4-FFF2-40B4-BE49-F238E27FC236}">
                  <a16:creationId xmlns:a16="http://schemas.microsoft.com/office/drawing/2014/main" id="{4E57B511-739F-4288-B6E5-3F9B835502D8}"/>
                </a:ext>
              </a:extLst>
            </p:cNvPr>
            <p:cNvSpPr/>
            <p:nvPr/>
          </p:nvSpPr>
          <p:spPr bwMode="auto">
            <a:xfrm>
              <a:off x="8064313" y="1586937"/>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B05148F6-7080-47C7-99B7-08B33B0A233A}"/>
                </a:ext>
              </a:extLst>
            </p:cNvPr>
            <p:cNvSpPr/>
            <p:nvPr/>
          </p:nvSpPr>
          <p:spPr bwMode="auto">
            <a:xfrm>
              <a:off x="7708312" y="2020231"/>
              <a:ext cx="622224" cy="622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Graphic 74">
              <a:extLst>
                <a:ext uri="{FF2B5EF4-FFF2-40B4-BE49-F238E27FC236}">
                  <a16:creationId xmlns:a16="http://schemas.microsoft.com/office/drawing/2014/main" id="{2979F9F2-90F0-44B0-8BC1-1265366F36B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816975" y="2151578"/>
              <a:ext cx="394393" cy="394393"/>
            </a:xfrm>
            <a:prstGeom prst="rect">
              <a:avLst/>
            </a:prstGeom>
          </p:spPr>
        </p:pic>
        <p:pic>
          <p:nvPicPr>
            <p:cNvPr id="614" name="Graphic 613">
              <a:extLst>
                <a:ext uri="{FF2B5EF4-FFF2-40B4-BE49-F238E27FC236}">
                  <a16:creationId xmlns:a16="http://schemas.microsoft.com/office/drawing/2014/main" id="{4D4763D7-4B17-44B7-AD65-A03E7FD429B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507398" y="2084269"/>
              <a:ext cx="306586" cy="643454"/>
            </a:xfrm>
            <a:prstGeom prst="rect">
              <a:avLst/>
            </a:prstGeom>
          </p:spPr>
        </p:pic>
        <p:cxnSp>
          <p:nvCxnSpPr>
            <p:cNvPr id="622" name="Straight Arrow Connector 621">
              <a:extLst>
                <a:ext uri="{FF2B5EF4-FFF2-40B4-BE49-F238E27FC236}">
                  <a16:creationId xmlns:a16="http://schemas.microsoft.com/office/drawing/2014/main" id="{0DE4A336-5BA0-457F-ACD5-56B7ADC8D35A}"/>
                </a:ext>
              </a:extLst>
            </p:cNvPr>
            <p:cNvCxnSpPr>
              <a:cxnSpLocks/>
            </p:cNvCxnSpPr>
            <p:nvPr/>
          </p:nvCxnSpPr>
          <p:spPr>
            <a:xfrm flipV="1">
              <a:off x="8289392" y="2372662"/>
              <a:ext cx="226532" cy="1803"/>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624" name="Straight Arrow Connector 623">
              <a:extLst>
                <a:ext uri="{FF2B5EF4-FFF2-40B4-BE49-F238E27FC236}">
                  <a16:creationId xmlns:a16="http://schemas.microsoft.com/office/drawing/2014/main" id="{796A5EE7-6700-4BAC-8379-B49DAC28BBDC}"/>
                </a:ext>
              </a:extLst>
            </p:cNvPr>
            <p:cNvCxnSpPr>
              <a:cxnSpLocks/>
            </p:cNvCxnSpPr>
            <p:nvPr/>
          </p:nvCxnSpPr>
          <p:spPr>
            <a:xfrm flipV="1">
              <a:off x="9170852" y="2372662"/>
              <a:ext cx="226532" cy="1803"/>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626" name="Graphic 625">
              <a:extLst>
                <a:ext uri="{FF2B5EF4-FFF2-40B4-BE49-F238E27FC236}">
                  <a16:creationId xmlns:a16="http://schemas.microsoft.com/office/drawing/2014/main" id="{180645F5-FBD6-4788-ACAC-289C2E6AE5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44829" y="1277173"/>
              <a:ext cx="477086" cy="593584"/>
            </a:xfrm>
            <a:prstGeom prst="rect">
              <a:avLst/>
            </a:prstGeom>
          </p:spPr>
        </p:pic>
        <p:pic>
          <p:nvPicPr>
            <p:cNvPr id="620" name="Graphic 619">
              <a:extLst>
                <a:ext uri="{FF2B5EF4-FFF2-40B4-BE49-F238E27FC236}">
                  <a16:creationId xmlns:a16="http://schemas.microsoft.com/office/drawing/2014/main" id="{E9521A6D-B97F-4ABA-AAAE-2DF79790C18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439938" y="2083485"/>
              <a:ext cx="826766" cy="604068"/>
            </a:xfrm>
            <a:prstGeom prst="rect">
              <a:avLst/>
            </a:prstGeom>
          </p:spPr>
        </p:pic>
      </p:grpSp>
    </p:spTree>
    <p:extLst>
      <p:ext uri="{BB962C8B-B14F-4D97-AF65-F5344CB8AC3E}">
        <p14:creationId xmlns:p14="http://schemas.microsoft.com/office/powerpoint/2010/main" val="210722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F6647-D03D-457D-92F1-A35AB8D3BC76}"/>
              </a:ext>
              <a:ext uri="{C183D7F6-B498-43B3-948B-1728B52AA6E4}">
                <adec:decorative xmlns:adec="http://schemas.microsoft.com/office/drawing/2017/decorative" val="1"/>
              </a:ext>
            </a:extLst>
          </p:cNvPr>
          <p:cNvSpPr>
            <a:spLocks noGrp="1"/>
          </p:cNvSpPr>
          <p:nvPr>
            <p:ph type="title"/>
          </p:nvPr>
        </p:nvSpPr>
        <p:spPr/>
        <p:txBody>
          <a:bodyPr/>
          <a:lstStyle/>
          <a:p>
            <a:r>
              <a:rPr lang="en-US"/>
              <a:t>Know Your Customers with </a:t>
            </a:r>
            <a:r>
              <a:rPr lang="en-US">
                <a:solidFill>
                  <a:schemeClr val="accent2"/>
                </a:solidFill>
              </a:rPr>
              <a:t>Real-time Personalization</a:t>
            </a:r>
          </a:p>
        </p:txBody>
      </p:sp>
      <p:pic>
        <p:nvPicPr>
          <p:cNvPr id="3" name="Graphic 2">
            <a:extLst>
              <a:ext uri="{FF2B5EF4-FFF2-40B4-BE49-F238E27FC236}">
                <a16:creationId xmlns:a16="http://schemas.microsoft.com/office/drawing/2014/main" id="{8ACCB68F-59C1-422C-A0B7-E5DCCEC338C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8263" y="3847622"/>
            <a:ext cx="1005918" cy="644702"/>
          </a:xfrm>
          <a:prstGeom prst="rect">
            <a:avLst/>
          </a:prstGeom>
        </p:spPr>
      </p:pic>
      <p:grpSp>
        <p:nvGrpSpPr>
          <p:cNvPr id="19" name="Group 18">
            <a:extLst>
              <a:ext uri="{FF2B5EF4-FFF2-40B4-BE49-F238E27FC236}">
                <a16:creationId xmlns:a16="http://schemas.microsoft.com/office/drawing/2014/main" id="{D6291C6E-EA8B-49C8-8246-D9A54377CA23}"/>
              </a:ext>
              <a:ext uri="{C183D7F6-B498-43B3-948B-1728B52AA6E4}">
                <adec:decorative xmlns:adec="http://schemas.microsoft.com/office/drawing/2017/decorative" val="1"/>
              </a:ext>
            </a:extLst>
          </p:cNvPr>
          <p:cNvGrpSpPr/>
          <p:nvPr/>
        </p:nvGrpSpPr>
        <p:grpSpPr>
          <a:xfrm>
            <a:off x="9454414" y="3249207"/>
            <a:ext cx="809485" cy="809485"/>
            <a:chOff x="-1" y="6018493"/>
            <a:chExt cx="859810" cy="859810"/>
          </a:xfrm>
        </p:grpSpPr>
        <p:sp>
          <p:nvSpPr>
            <p:cNvPr id="20" name="Oval 19">
              <a:extLst>
                <a:ext uri="{FF2B5EF4-FFF2-40B4-BE49-F238E27FC236}">
                  <a16:creationId xmlns:a16="http://schemas.microsoft.com/office/drawing/2014/main" id="{32E36BA4-D112-4513-AEE6-36E228D51556}"/>
                </a:ext>
              </a:extLst>
            </p:cNvPr>
            <p:cNvSpPr/>
            <p:nvPr/>
          </p:nvSpPr>
          <p:spPr bwMode="auto">
            <a:xfrm>
              <a:off x="-1" y="6018493"/>
              <a:ext cx="859810" cy="85981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Synaptic logo" descr="A picture containing clock&#10;&#10;Description automatically generated">
              <a:extLst>
                <a:ext uri="{FF2B5EF4-FFF2-40B4-BE49-F238E27FC236}">
                  <a16:creationId xmlns:a16="http://schemas.microsoft.com/office/drawing/2014/main" id="{94750DF4-5BA7-418B-A3E9-3DD5FDEFFB16}"/>
                </a:ext>
              </a:extLst>
            </p:cNvPr>
            <p:cNvPicPr>
              <a:picLocks noChangeAspect="1"/>
            </p:cNvPicPr>
            <p:nvPr/>
          </p:nvPicPr>
          <p:blipFill>
            <a:blip r:embed="rId5"/>
            <a:stretch>
              <a:fillRect/>
            </a:stretch>
          </p:blipFill>
          <p:spPr>
            <a:xfrm>
              <a:off x="100985" y="6120523"/>
              <a:ext cx="657838" cy="657834"/>
            </a:xfrm>
            <a:prstGeom prst="rect">
              <a:avLst/>
            </a:prstGeom>
            <a:effectLst>
              <a:outerShdw blurRad="50800" dist="38100" dir="5400000" algn="t" rotWithShape="0">
                <a:prstClr val="black">
                  <a:alpha val="40000"/>
                </a:prstClr>
              </a:outerShdw>
            </a:effectLst>
          </p:spPr>
        </p:pic>
      </p:grpSp>
      <p:pic>
        <p:nvPicPr>
          <p:cNvPr id="8" name="Graphic 7">
            <a:extLst>
              <a:ext uri="{FF2B5EF4-FFF2-40B4-BE49-F238E27FC236}">
                <a16:creationId xmlns:a16="http://schemas.microsoft.com/office/drawing/2014/main" id="{A7E2E8DC-E79B-479B-BE35-8B5536174B7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37274" y="1825313"/>
            <a:ext cx="1428070" cy="908772"/>
          </a:xfrm>
          <a:prstGeom prst="rect">
            <a:avLst/>
          </a:prstGeom>
        </p:spPr>
      </p:pic>
      <p:sp>
        <p:nvSpPr>
          <p:cNvPr id="10" name="TextBox 9">
            <a:extLst>
              <a:ext uri="{FF2B5EF4-FFF2-40B4-BE49-F238E27FC236}">
                <a16:creationId xmlns:a16="http://schemas.microsoft.com/office/drawing/2014/main" id="{44065B65-DFE8-4C96-A5BB-6BA466C6311E}"/>
              </a:ext>
              <a:ext uri="{C183D7F6-B498-43B3-948B-1728B52AA6E4}">
                <adec:decorative xmlns:adec="http://schemas.microsoft.com/office/drawing/2017/decorative" val="1"/>
              </a:ext>
            </a:extLst>
          </p:cNvPr>
          <p:cNvSpPr txBox="1"/>
          <p:nvPr/>
        </p:nvSpPr>
        <p:spPr>
          <a:xfrm>
            <a:off x="2085136" y="2734085"/>
            <a:ext cx="1088631"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Active</a:t>
            </a:r>
            <a:b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Directory B2C</a:t>
            </a:r>
          </a:p>
        </p:txBody>
      </p:sp>
      <p:grpSp>
        <p:nvGrpSpPr>
          <p:cNvPr id="40" name="Group 39">
            <a:extLst>
              <a:ext uri="{FF2B5EF4-FFF2-40B4-BE49-F238E27FC236}">
                <a16:creationId xmlns:a16="http://schemas.microsoft.com/office/drawing/2014/main" id="{B09A52F0-F0D9-4A0E-9ABE-ADF0E5B55BA1}"/>
              </a:ext>
              <a:ext uri="{C183D7F6-B498-43B3-948B-1728B52AA6E4}">
                <adec:decorative xmlns:adec="http://schemas.microsoft.com/office/drawing/2017/decorative" val="1"/>
              </a:ext>
            </a:extLst>
          </p:cNvPr>
          <p:cNvGrpSpPr/>
          <p:nvPr/>
        </p:nvGrpSpPr>
        <p:grpSpPr>
          <a:xfrm>
            <a:off x="3268842" y="3867643"/>
            <a:ext cx="1000199" cy="740156"/>
            <a:chOff x="4353999" y="3143269"/>
            <a:chExt cx="1537034" cy="1137419"/>
          </a:xfrm>
        </p:grpSpPr>
        <p:pic>
          <p:nvPicPr>
            <p:cNvPr id="2050" name="Picture 2" descr="A picture containing clipart&#10;&#10;Description automatically generated">
              <a:extLst>
                <a:ext uri="{FF2B5EF4-FFF2-40B4-BE49-F238E27FC236}">
                  <a16:creationId xmlns:a16="http://schemas.microsoft.com/office/drawing/2014/main" id="{07262A28-9535-450B-AC6D-55F23D0EEE9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76" t="3887" r="3286" b="3231"/>
            <a:stretch/>
          </p:blipFill>
          <p:spPr bwMode="auto">
            <a:xfrm>
              <a:off x="4353999" y="3143269"/>
              <a:ext cx="1145457" cy="1137419"/>
            </a:xfrm>
            <a:prstGeom prst="ellipse">
              <a:avLst/>
            </a:prstGeom>
            <a:noFill/>
          </p:spPr>
        </p:pic>
        <p:sp>
          <p:nvSpPr>
            <p:cNvPr id="5" name="Oval 4">
              <a:extLst>
                <a:ext uri="{FF2B5EF4-FFF2-40B4-BE49-F238E27FC236}">
                  <a16:creationId xmlns:a16="http://schemas.microsoft.com/office/drawing/2014/main" id="{FFDBDBB7-7AEA-46CE-B38E-6AB1A3D7ADEC}"/>
                </a:ext>
              </a:extLst>
            </p:cNvPr>
            <p:cNvSpPr/>
            <p:nvPr/>
          </p:nvSpPr>
          <p:spPr bwMode="auto">
            <a:xfrm>
              <a:off x="5277258" y="3429000"/>
              <a:ext cx="613775" cy="613775"/>
            </a:xfrm>
            <a:prstGeom prst="ellipse">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aphic 8">
              <a:extLst>
                <a:ext uri="{FF2B5EF4-FFF2-40B4-BE49-F238E27FC236}">
                  <a16:creationId xmlns:a16="http://schemas.microsoft.com/office/drawing/2014/main" id="{C7862B56-803B-471C-8E65-9147B0C4EFEF}"/>
                </a:ext>
              </a:extLst>
            </p:cNvPr>
            <p:cNvGrpSpPr/>
            <p:nvPr/>
          </p:nvGrpSpPr>
          <p:grpSpPr>
            <a:xfrm>
              <a:off x="5377972" y="3540475"/>
              <a:ext cx="346422" cy="345998"/>
              <a:chOff x="-1323742" y="2527266"/>
              <a:chExt cx="847489" cy="846451"/>
            </a:xfrm>
            <a:solidFill>
              <a:schemeClr val="tx1"/>
            </a:solidFill>
          </p:grpSpPr>
          <p:sp>
            <p:nvSpPr>
              <p:cNvPr id="24" name="Freeform: Shape 23">
                <a:extLst>
                  <a:ext uri="{FF2B5EF4-FFF2-40B4-BE49-F238E27FC236}">
                    <a16:creationId xmlns:a16="http://schemas.microsoft.com/office/drawing/2014/main" id="{576CCFD5-54D6-4D84-9D9A-4C607E990E55}"/>
                  </a:ext>
                </a:extLst>
              </p:cNvPr>
              <p:cNvSpPr/>
              <p:nvPr/>
            </p:nvSpPr>
            <p:spPr>
              <a:xfrm>
                <a:off x="-1323742" y="2712427"/>
                <a:ext cx="847489" cy="661290"/>
              </a:xfrm>
              <a:custGeom>
                <a:avLst/>
                <a:gdLst>
                  <a:gd name="connsiteX0" fmla="*/ 820000 w 847489"/>
                  <a:gd name="connsiteY0" fmla="*/ 105806 h 661290"/>
                  <a:gd name="connsiteX1" fmla="*/ 179871 w 847489"/>
                  <a:gd name="connsiteY1" fmla="*/ 105806 h 661290"/>
                  <a:gd name="connsiteX2" fmla="*/ 158710 w 847489"/>
                  <a:gd name="connsiteY2" fmla="*/ 18516 h 661290"/>
                  <a:gd name="connsiteX3" fmla="*/ 132258 w 847489"/>
                  <a:gd name="connsiteY3" fmla="*/ 0 h 661290"/>
                  <a:gd name="connsiteX4" fmla="*/ 26452 w 847489"/>
                  <a:gd name="connsiteY4" fmla="*/ 0 h 661290"/>
                  <a:gd name="connsiteX5" fmla="*/ 0 w 847489"/>
                  <a:gd name="connsiteY5" fmla="*/ 26452 h 661290"/>
                  <a:gd name="connsiteX6" fmla="*/ 26452 w 847489"/>
                  <a:gd name="connsiteY6" fmla="*/ 52903 h 661290"/>
                  <a:gd name="connsiteX7" fmla="*/ 111097 w 847489"/>
                  <a:gd name="connsiteY7" fmla="*/ 52903 h 661290"/>
                  <a:gd name="connsiteX8" fmla="*/ 132258 w 847489"/>
                  <a:gd name="connsiteY8" fmla="*/ 137548 h 661290"/>
                  <a:gd name="connsiteX9" fmla="*/ 132258 w 847489"/>
                  <a:gd name="connsiteY9" fmla="*/ 137548 h 661290"/>
                  <a:gd name="connsiteX10" fmla="*/ 132258 w 847489"/>
                  <a:gd name="connsiteY10" fmla="*/ 137548 h 661290"/>
                  <a:gd name="connsiteX11" fmla="*/ 238065 w 847489"/>
                  <a:gd name="connsiteY11" fmla="*/ 552839 h 661290"/>
                  <a:gd name="connsiteX12" fmla="*/ 264516 w 847489"/>
                  <a:gd name="connsiteY12" fmla="*/ 574000 h 661290"/>
                  <a:gd name="connsiteX13" fmla="*/ 290968 w 847489"/>
                  <a:gd name="connsiteY13" fmla="*/ 574000 h 661290"/>
                  <a:gd name="connsiteX14" fmla="*/ 290968 w 847489"/>
                  <a:gd name="connsiteY14" fmla="*/ 581935 h 661290"/>
                  <a:gd name="connsiteX15" fmla="*/ 370323 w 847489"/>
                  <a:gd name="connsiteY15" fmla="*/ 661290 h 661290"/>
                  <a:gd name="connsiteX16" fmla="*/ 449678 w 847489"/>
                  <a:gd name="connsiteY16" fmla="*/ 581935 h 661290"/>
                  <a:gd name="connsiteX17" fmla="*/ 449678 w 847489"/>
                  <a:gd name="connsiteY17" fmla="*/ 574000 h 661290"/>
                  <a:gd name="connsiteX18" fmla="*/ 529032 w 847489"/>
                  <a:gd name="connsiteY18" fmla="*/ 574000 h 661290"/>
                  <a:gd name="connsiteX19" fmla="*/ 529032 w 847489"/>
                  <a:gd name="connsiteY19" fmla="*/ 581935 h 661290"/>
                  <a:gd name="connsiteX20" fmla="*/ 608387 w 847489"/>
                  <a:gd name="connsiteY20" fmla="*/ 661290 h 661290"/>
                  <a:gd name="connsiteX21" fmla="*/ 687742 w 847489"/>
                  <a:gd name="connsiteY21" fmla="*/ 581935 h 661290"/>
                  <a:gd name="connsiteX22" fmla="*/ 687742 w 847489"/>
                  <a:gd name="connsiteY22" fmla="*/ 574000 h 661290"/>
                  <a:gd name="connsiteX23" fmla="*/ 714194 w 847489"/>
                  <a:gd name="connsiteY23" fmla="*/ 574000 h 661290"/>
                  <a:gd name="connsiteX24" fmla="*/ 740645 w 847489"/>
                  <a:gd name="connsiteY24" fmla="*/ 552839 h 661290"/>
                  <a:gd name="connsiteX25" fmla="*/ 846452 w 847489"/>
                  <a:gd name="connsiteY25" fmla="*/ 137548 h 661290"/>
                  <a:gd name="connsiteX26" fmla="*/ 841161 w 847489"/>
                  <a:gd name="connsiteY26" fmla="*/ 113742 h 661290"/>
                  <a:gd name="connsiteX27" fmla="*/ 820000 w 847489"/>
                  <a:gd name="connsiteY27" fmla="*/ 105806 h 661290"/>
                  <a:gd name="connsiteX28" fmla="*/ 370323 w 847489"/>
                  <a:gd name="connsiteY28" fmla="*/ 608387 h 661290"/>
                  <a:gd name="connsiteX29" fmla="*/ 343871 w 847489"/>
                  <a:gd name="connsiteY29" fmla="*/ 581935 h 661290"/>
                  <a:gd name="connsiteX30" fmla="*/ 351807 w 847489"/>
                  <a:gd name="connsiteY30" fmla="*/ 563419 h 661290"/>
                  <a:gd name="connsiteX31" fmla="*/ 386194 w 847489"/>
                  <a:gd name="connsiteY31" fmla="*/ 560774 h 661290"/>
                  <a:gd name="connsiteX32" fmla="*/ 396774 w 847489"/>
                  <a:gd name="connsiteY32" fmla="*/ 581935 h 661290"/>
                  <a:gd name="connsiteX33" fmla="*/ 370323 w 847489"/>
                  <a:gd name="connsiteY33" fmla="*/ 608387 h 661290"/>
                  <a:gd name="connsiteX34" fmla="*/ 608387 w 847489"/>
                  <a:gd name="connsiteY34" fmla="*/ 608387 h 661290"/>
                  <a:gd name="connsiteX35" fmla="*/ 581936 w 847489"/>
                  <a:gd name="connsiteY35" fmla="*/ 581935 h 661290"/>
                  <a:gd name="connsiteX36" fmla="*/ 589871 w 847489"/>
                  <a:gd name="connsiteY36" fmla="*/ 563419 h 661290"/>
                  <a:gd name="connsiteX37" fmla="*/ 634839 w 847489"/>
                  <a:gd name="connsiteY37" fmla="*/ 581935 h 661290"/>
                  <a:gd name="connsiteX38" fmla="*/ 608387 w 847489"/>
                  <a:gd name="connsiteY38" fmla="*/ 608387 h 661290"/>
                  <a:gd name="connsiteX39" fmla="*/ 693032 w 847489"/>
                  <a:gd name="connsiteY39" fmla="*/ 521097 h 661290"/>
                  <a:gd name="connsiteX40" fmla="*/ 658645 w 847489"/>
                  <a:gd name="connsiteY40" fmla="*/ 521097 h 661290"/>
                  <a:gd name="connsiteX41" fmla="*/ 608387 w 847489"/>
                  <a:gd name="connsiteY41" fmla="*/ 502581 h 661290"/>
                  <a:gd name="connsiteX42" fmla="*/ 558129 w 847489"/>
                  <a:gd name="connsiteY42" fmla="*/ 521097 h 661290"/>
                  <a:gd name="connsiteX43" fmla="*/ 420581 w 847489"/>
                  <a:gd name="connsiteY43" fmla="*/ 521097 h 661290"/>
                  <a:gd name="connsiteX44" fmla="*/ 370323 w 847489"/>
                  <a:gd name="connsiteY44" fmla="*/ 502581 h 661290"/>
                  <a:gd name="connsiteX45" fmla="*/ 320065 w 847489"/>
                  <a:gd name="connsiteY45" fmla="*/ 521097 h 661290"/>
                  <a:gd name="connsiteX46" fmla="*/ 285677 w 847489"/>
                  <a:gd name="connsiteY46" fmla="*/ 521097 h 661290"/>
                  <a:gd name="connsiteX47" fmla="*/ 193097 w 847489"/>
                  <a:gd name="connsiteY47" fmla="*/ 158710 h 661290"/>
                  <a:gd name="connsiteX48" fmla="*/ 785613 w 847489"/>
                  <a:gd name="connsiteY48" fmla="*/ 158710 h 661290"/>
                  <a:gd name="connsiteX49" fmla="*/ 693032 w 847489"/>
                  <a:gd name="connsiteY49" fmla="*/ 521097 h 66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847489" h="661290">
                    <a:moveTo>
                      <a:pt x="820000" y="105806"/>
                    </a:moveTo>
                    <a:lnTo>
                      <a:pt x="179871" y="105806"/>
                    </a:lnTo>
                    <a:lnTo>
                      <a:pt x="158710" y="18516"/>
                    </a:lnTo>
                    <a:cubicBezTo>
                      <a:pt x="156065" y="7935"/>
                      <a:pt x="145484" y="0"/>
                      <a:pt x="132258" y="0"/>
                    </a:cubicBezTo>
                    <a:lnTo>
                      <a:pt x="26452" y="0"/>
                    </a:lnTo>
                    <a:cubicBezTo>
                      <a:pt x="10581" y="0"/>
                      <a:pt x="0" y="10581"/>
                      <a:pt x="0" y="26452"/>
                    </a:cubicBezTo>
                    <a:cubicBezTo>
                      <a:pt x="0" y="42323"/>
                      <a:pt x="10581" y="52903"/>
                      <a:pt x="26452" y="52903"/>
                    </a:cubicBezTo>
                    <a:lnTo>
                      <a:pt x="111097" y="52903"/>
                    </a:lnTo>
                    <a:lnTo>
                      <a:pt x="132258" y="137548"/>
                    </a:lnTo>
                    <a:cubicBezTo>
                      <a:pt x="132258" y="137548"/>
                      <a:pt x="132258" y="137548"/>
                      <a:pt x="132258" y="137548"/>
                    </a:cubicBezTo>
                    <a:cubicBezTo>
                      <a:pt x="132258" y="137548"/>
                      <a:pt x="132258" y="137548"/>
                      <a:pt x="132258" y="137548"/>
                    </a:cubicBezTo>
                    <a:lnTo>
                      <a:pt x="238065" y="552839"/>
                    </a:lnTo>
                    <a:cubicBezTo>
                      <a:pt x="240710" y="563419"/>
                      <a:pt x="251290" y="574000"/>
                      <a:pt x="264516" y="574000"/>
                    </a:cubicBezTo>
                    <a:lnTo>
                      <a:pt x="290968" y="574000"/>
                    </a:lnTo>
                    <a:cubicBezTo>
                      <a:pt x="290968" y="576645"/>
                      <a:pt x="290968" y="579290"/>
                      <a:pt x="290968" y="581935"/>
                    </a:cubicBezTo>
                    <a:cubicBezTo>
                      <a:pt x="290968" y="626903"/>
                      <a:pt x="325355" y="661290"/>
                      <a:pt x="370323" y="661290"/>
                    </a:cubicBezTo>
                    <a:cubicBezTo>
                      <a:pt x="415290" y="661290"/>
                      <a:pt x="449678" y="626903"/>
                      <a:pt x="449678" y="581935"/>
                    </a:cubicBezTo>
                    <a:cubicBezTo>
                      <a:pt x="449678" y="579290"/>
                      <a:pt x="449678" y="576645"/>
                      <a:pt x="449678" y="574000"/>
                    </a:cubicBezTo>
                    <a:lnTo>
                      <a:pt x="529032" y="574000"/>
                    </a:lnTo>
                    <a:cubicBezTo>
                      <a:pt x="529032" y="576645"/>
                      <a:pt x="529032" y="579290"/>
                      <a:pt x="529032" y="581935"/>
                    </a:cubicBezTo>
                    <a:cubicBezTo>
                      <a:pt x="529032" y="626903"/>
                      <a:pt x="563419" y="661290"/>
                      <a:pt x="608387" y="661290"/>
                    </a:cubicBezTo>
                    <a:cubicBezTo>
                      <a:pt x="653355" y="661290"/>
                      <a:pt x="687742" y="626903"/>
                      <a:pt x="687742" y="581935"/>
                    </a:cubicBezTo>
                    <a:cubicBezTo>
                      <a:pt x="687742" y="579290"/>
                      <a:pt x="687742" y="576645"/>
                      <a:pt x="687742" y="574000"/>
                    </a:cubicBezTo>
                    <a:lnTo>
                      <a:pt x="714194" y="574000"/>
                    </a:lnTo>
                    <a:cubicBezTo>
                      <a:pt x="727420" y="574000"/>
                      <a:pt x="738000" y="566064"/>
                      <a:pt x="740645" y="552839"/>
                    </a:cubicBezTo>
                    <a:lnTo>
                      <a:pt x="846452" y="137548"/>
                    </a:lnTo>
                    <a:cubicBezTo>
                      <a:pt x="849097" y="129613"/>
                      <a:pt x="846452" y="121677"/>
                      <a:pt x="841161" y="113742"/>
                    </a:cubicBezTo>
                    <a:cubicBezTo>
                      <a:pt x="835871" y="108452"/>
                      <a:pt x="827936" y="105806"/>
                      <a:pt x="820000" y="105806"/>
                    </a:cubicBezTo>
                    <a:close/>
                    <a:moveTo>
                      <a:pt x="370323" y="608387"/>
                    </a:moveTo>
                    <a:cubicBezTo>
                      <a:pt x="354452" y="608387"/>
                      <a:pt x="343871" y="597806"/>
                      <a:pt x="343871" y="581935"/>
                    </a:cubicBezTo>
                    <a:cubicBezTo>
                      <a:pt x="343871" y="574000"/>
                      <a:pt x="346516" y="568710"/>
                      <a:pt x="351807" y="563419"/>
                    </a:cubicBezTo>
                    <a:cubicBezTo>
                      <a:pt x="359742" y="555484"/>
                      <a:pt x="375613" y="555484"/>
                      <a:pt x="386194" y="560774"/>
                    </a:cubicBezTo>
                    <a:cubicBezTo>
                      <a:pt x="391484" y="566064"/>
                      <a:pt x="396774" y="571355"/>
                      <a:pt x="396774" y="581935"/>
                    </a:cubicBezTo>
                    <a:cubicBezTo>
                      <a:pt x="396774" y="595161"/>
                      <a:pt x="386194" y="608387"/>
                      <a:pt x="370323" y="608387"/>
                    </a:cubicBezTo>
                    <a:close/>
                    <a:moveTo>
                      <a:pt x="608387" y="608387"/>
                    </a:moveTo>
                    <a:cubicBezTo>
                      <a:pt x="592516" y="608387"/>
                      <a:pt x="581936" y="597806"/>
                      <a:pt x="581936" y="581935"/>
                    </a:cubicBezTo>
                    <a:cubicBezTo>
                      <a:pt x="581936" y="574000"/>
                      <a:pt x="584581" y="568710"/>
                      <a:pt x="589871" y="563419"/>
                    </a:cubicBezTo>
                    <a:cubicBezTo>
                      <a:pt x="605742" y="550193"/>
                      <a:pt x="634839" y="558129"/>
                      <a:pt x="634839" y="581935"/>
                    </a:cubicBezTo>
                    <a:cubicBezTo>
                      <a:pt x="634839" y="595161"/>
                      <a:pt x="624258" y="608387"/>
                      <a:pt x="608387" y="608387"/>
                    </a:cubicBezTo>
                    <a:close/>
                    <a:moveTo>
                      <a:pt x="693032" y="521097"/>
                    </a:moveTo>
                    <a:lnTo>
                      <a:pt x="658645" y="521097"/>
                    </a:lnTo>
                    <a:cubicBezTo>
                      <a:pt x="648065" y="510516"/>
                      <a:pt x="626903" y="502581"/>
                      <a:pt x="608387" y="502581"/>
                    </a:cubicBezTo>
                    <a:cubicBezTo>
                      <a:pt x="589871" y="502581"/>
                      <a:pt x="571355" y="510516"/>
                      <a:pt x="558129" y="521097"/>
                    </a:cubicBezTo>
                    <a:lnTo>
                      <a:pt x="420581" y="521097"/>
                    </a:lnTo>
                    <a:cubicBezTo>
                      <a:pt x="410000" y="510516"/>
                      <a:pt x="388839" y="502581"/>
                      <a:pt x="370323" y="502581"/>
                    </a:cubicBezTo>
                    <a:cubicBezTo>
                      <a:pt x="351807" y="502581"/>
                      <a:pt x="333290" y="510516"/>
                      <a:pt x="320065" y="521097"/>
                    </a:cubicBezTo>
                    <a:lnTo>
                      <a:pt x="285677" y="521097"/>
                    </a:lnTo>
                    <a:lnTo>
                      <a:pt x="193097" y="158710"/>
                    </a:lnTo>
                    <a:lnTo>
                      <a:pt x="785613" y="158710"/>
                    </a:lnTo>
                    <a:lnTo>
                      <a:pt x="693032" y="521097"/>
                    </a:lnTo>
                    <a:close/>
                  </a:path>
                </a:pathLst>
              </a:custGeom>
              <a:grpFill/>
              <a:ln w="263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59D6C915-8813-4BB6-8131-585355915B7F}"/>
                  </a:ext>
                </a:extLst>
              </p:cNvPr>
              <p:cNvSpPr/>
              <p:nvPr/>
            </p:nvSpPr>
            <p:spPr>
              <a:xfrm>
                <a:off x="-977226" y="2945201"/>
                <a:ext cx="208967" cy="251290"/>
              </a:xfrm>
              <a:custGeom>
                <a:avLst/>
                <a:gdLst>
                  <a:gd name="connsiteX0" fmla="*/ 42323 w 208967"/>
                  <a:gd name="connsiteY0" fmla="*/ 124323 h 251290"/>
                  <a:gd name="connsiteX1" fmla="*/ 76710 w 208967"/>
                  <a:gd name="connsiteY1" fmla="*/ 89936 h 251290"/>
                  <a:gd name="connsiteX2" fmla="*/ 76710 w 208967"/>
                  <a:gd name="connsiteY2" fmla="*/ 224839 h 251290"/>
                  <a:gd name="connsiteX3" fmla="*/ 103161 w 208967"/>
                  <a:gd name="connsiteY3" fmla="*/ 251290 h 251290"/>
                  <a:gd name="connsiteX4" fmla="*/ 129613 w 208967"/>
                  <a:gd name="connsiteY4" fmla="*/ 224839 h 251290"/>
                  <a:gd name="connsiteX5" fmla="*/ 129613 w 208967"/>
                  <a:gd name="connsiteY5" fmla="*/ 89936 h 251290"/>
                  <a:gd name="connsiteX6" fmla="*/ 164000 w 208967"/>
                  <a:gd name="connsiteY6" fmla="*/ 124323 h 251290"/>
                  <a:gd name="connsiteX7" fmla="*/ 201032 w 208967"/>
                  <a:gd name="connsiteY7" fmla="*/ 124323 h 251290"/>
                  <a:gd name="connsiteX8" fmla="*/ 201032 w 208967"/>
                  <a:gd name="connsiteY8" fmla="*/ 87290 h 251290"/>
                  <a:gd name="connsiteX9" fmla="*/ 121677 w 208967"/>
                  <a:gd name="connsiteY9" fmla="*/ 7936 h 251290"/>
                  <a:gd name="connsiteX10" fmla="*/ 121677 w 208967"/>
                  <a:gd name="connsiteY10" fmla="*/ 7936 h 251290"/>
                  <a:gd name="connsiteX11" fmla="*/ 103161 w 208967"/>
                  <a:gd name="connsiteY11" fmla="*/ 0 h 251290"/>
                  <a:gd name="connsiteX12" fmla="*/ 87290 w 208967"/>
                  <a:gd name="connsiteY12" fmla="*/ 7936 h 251290"/>
                  <a:gd name="connsiteX13" fmla="*/ 7935 w 208967"/>
                  <a:gd name="connsiteY13" fmla="*/ 87290 h 251290"/>
                  <a:gd name="connsiteX14" fmla="*/ 7935 w 208967"/>
                  <a:gd name="connsiteY14" fmla="*/ 124323 h 251290"/>
                  <a:gd name="connsiteX15" fmla="*/ 42323 w 208967"/>
                  <a:gd name="connsiteY15" fmla="*/ 124323 h 25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967" h="251290">
                    <a:moveTo>
                      <a:pt x="42323" y="124323"/>
                    </a:moveTo>
                    <a:lnTo>
                      <a:pt x="76710" y="89936"/>
                    </a:lnTo>
                    <a:lnTo>
                      <a:pt x="76710" y="224839"/>
                    </a:lnTo>
                    <a:cubicBezTo>
                      <a:pt x="76710" y="240710"/>
                      <a:pt x="87290" y="251290"/>
                      <a:pt x="103161" y="251290"/>
                    </a:cubicBezTo>
                    <a:cubicBezTo>
                      <a:pt x="119032" y="251290"/>
                      <a:pt x="129613" y="240710"/>
                      <a:pt x="129613" y="224839"/>
                    </a:cubicBezTo>
                    <a:lnTo>
                      <a:pt x="129613" y="89936"/>
                    </a:lnTo>
                    <a:lnTo>
                      <a:pt x="164000" y="124323"/>
                    </a:lnTo>
                    <a:cubicBezTo>
                      <a:pt x="174581" y="134903"/>
                      <a:pt x="190452" y="134903"/>
                      <a:pt x="201032" y="124323"/>
                    </a:cubicBezTo>
                    <a:cubicBezTo>
                      <a:pt x="211613" y="113742"/>
                      <a:pt x="211613" y="97871"/>
                      <a:pt x="201032" y="87290"/>
                    </a:cubicBezTo>
                    <a:lnTo>
                      <a:pt x="121677" y="7936"/>
                    </a:lnTo>
                    <a:cubicBezTo>
                      <a:pt x="121677" y="7936"/>
                      <a:pt x="121677" y="7936"/>
                      <a:pt x="121677" y="7936"/>
                    </a:cubicBezTo>
                    <a:cubicBezTo>
                      <a:pt x="116387" y="2645"/>
                      <a:pt x="111097" y="0"/>
                      <a:pt x="103161" y="0"/>
                    </a:cubicBezTo>
                    <a:cubicBezTo>
                      <a:pt x="95226" y="0"/>
                      <a:pt x="89936" y="2645"/>
                      <a:pt x="87290" y="7936"/>
                    </a:cubicBezTo>
                    <a:lnTo>
                      <a:pt x="7935" y="87290"/>
                    </a:lnTo>
                    <a:cubicBezTo>
                      <a:pt x="-2645" y="97871"/>
                      <a:pt x="-2645" y="113742"/>
                      <a:pt x="7935" y="124323"/>
                    </a:cubicBezTo>
                    <a:cubicBezTo>
                      <a:pt x="18516" y="134903"/>
                      <a:pt x="31742" y="132258"/>
                      <a:pt x="42323" y="124323"/>
                    </a:cubicBezTo>
                    <a:close/>
                  </a:path>
                </a:pathLst>
              </a:custGeom>
              <a:grpFill/>
              <a:ln w="263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FC85250F-51F7-4DCB-8D09-EC6F6E4ACD78}"/>
                  </a:ext>
                </a:extLst>
              </p:cNvPr>
              <p:cNvSpPr/>
              <p:nvPr/>
            </p:nvSpPr>
            <p:spPr>
              <a:xfrm>
                <a:off x="-847613" y="2527266"/>
                <a:ext cx="211612" cy="238064"/>
              </a:xfrm>
              <a:custGeom>
                <a:avLst/>
                <a:gdLst>
                  <a:gd name="connsiteX0" fmla="*/ 105806 w 211612"/>
                  <a:gd name="connsiteY0" fmla="*/ 0 h 238064"/>
                  <a:gd name="connsiteX1" fmla="*/ 79355 w 211612"/>
                  <a:gd name="connsiteY1" fmla="*/ 26452 h 238064"/>
                  <a:gd name="connsiteX2" fmla="*/ 79355 w 211612"/>
                  <a:gd name="connsiteY2" fmla="*/ 148129 h 238064"/>
                  <a:gd name="connsiteX3" fmla="*/ 44968 w 211612"/>
                  <a:gd name="connsiteY3" fmla="*/ 113742 h 238064"/>
                  <a:gd name="connsiteX4" fmla="*/ 7935 w 211612"/>
                  <a:gd name="connsiteY4" fmla="*/ 113742 h 238064"/>
                  <a:gd name="connsiteX5" fmla="*/ 7935 w 211612"/>
                  <a:gd name="connsiteY5" fmla="*/ 150774 h 238064"/>
                  <a:gd name="connsiteX6" fmla="*/ 87290 w 211612"/>
                  <a:gd name="connsiteY6" fmla="*/ 230129 h 238064"/>
                  <a:gd name="connsiteX7" fmla="*/ 105806 w 211612"/>
                  <a:gd name="connsiteY7" fmla="*/ 238064 h 238064"/>
                  <a:gd name="connsiteX8" fmla="*/ 124323 w 211612"/>
                  <a:gd name="connsiteY8" fmla="*/ 230129 h 238064"/>
                  <a:gd name="connsiteX9" fmla="*/ 203677 w 211612"/>
                  <a:gd name="connsiteY9" fmla="*/ 150774 h 238064"/>
                  <a:gd name="connsiteX10" fmla="*/ 203677 w 211612"/>
                  <a:gd name="connsiteY10" fmla="*/ 113742 h 238064"/>
                  <a:gd name="connsiteX11" fmla="*/ 166645 w 211612"/>
                  <a:gd name="connsiteY11" fmla="*/ 113742 h 238064"/>
                  <a:gd name="connsiteX12" fmla="*/ 132258 w 211612"/>
                  <a:gd name="connsiteY12" fmla="*/ 148129 h 238064"/>
                  <a:gd name="connsiteX13" fmla="*/ 132258 w 211612"/>
                  <a:gd name="connsiteY13" fmla="*/ 26452 h 238064"/>
                  <a:gd name="connsiteX14" fmla="*/ 105806 w 211612"/>
                  <a:gd name="connsiteY14" fmla="*/ 0 h 238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1612" h="238064">
                    <a:moveTo>
                      <a:pt x="105806" y="0"/>
                    </a:moveTo>
                    <a:cubicBezTo>
                      <a:pt x="89936" y="0"/>
                      <a:pt x="79355" y="10581"/>
                      <a:pt x="79355" y="26452"/>
                    </a:cubicBezTo>
                    <a:lnTo>
                      <a:pt x="79355" y="148129"/>
                    </a:lnTo>
                    <a:lnTo>
                      <a:pt x="44968" y="113742"/>
                    </a:lnTo>
                    <a:cubicBezTo>
                      <a:pt x="34387" y="103161"/>
                      <a:pt x="18516" y="103161"/>
                      <a:pt x="7935" y="113742"/>
                    </a:cubicBezTo>
                    <a:cubicBezTo>
                      <a:pt x="-2645" y="124323"/>
                      <a:pt x="-2645" y="140194"/>
                      <a:pt x="7935" y="150774"/>
                    </a:cubicBezTo>
                    <a:lnTo>
                      <a:pt x="87290" y="230129"/>
                    </a:lnTo>
                    <a:cubicBezTo>
                      <a:pt x="92581" y="235419"/>
                      <a:pt x="97871" y="238064"/>
                      <a:pt x="105806" y="238064"/>
                    </a:cubicBezTo>
                    <a:cubicBezTo>
                      <a:pt x="113742" y="238064"/>
                      <a:pt x="119032" y="235419"/>
                      <a:pt x="124323" y="230129"/>
                    </a:cubicBezTo>
                    <a:lnTo>
                      <a:pt x="203677" y="150774"/>
                    </a:lnTo>
                    <a:cubicBezTo>
                      <a:pt x="214258" y="140194"/>
                      <a:pt x="214258" y="124323"/>
                      <a:pt x="203677" y="113742"/>
                    </a:cubicBezTo>
                    <a:cubicBezTo>
                      <a:pt x="193097" y="103161"/>
                      <a:pt x="177226" y="103161"/>
                      <a:pt x="166645" y="113742"/>
                    </a:cubicBezTo>
                    <a:lnTo>
                      <a:pt x="132258" y="148129"/>
                    </a:lnTo>
                    <a:lnTo>
                      <a:pt x="132258" y="26452"/>
                    </a:lnTo>
                    <a:cubicBezTo>
                      <a:pt x="132258" y="13226"/>
                      <a:pt x="121677" y="0"/>
                      <a:pt x="105806" y="0"/>
                    </a:cubicBezTo>
                    <a:close/>
                  </a:path>
                </a:pathLst>
              </a:custGeom>
              <a:grpFill/>
              <a:ln w="263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354F5DC5-B2A5-4F40-837B-AA7E5FF69B27}"/>
              </a:ext>
              <a:ext uri="{C183D7F6-B498-43B3-948B-1728B52AA6E4}">
                <adec:decorative xmlns:adec="http://schemas.microsoft.com/office/drawing/2017/decorative" val="1"/>
              </a:ext>
            </a:extLst>
          </p:cNvPr>
          <p:cNvSpPr txBox="1"/>
          <p:nvPr/>
        </p:nvSpPr>
        <p:spPr>
          <a:xfrm>
            <a:off x="3058843" y="4664710"/>
            <a:ext cx="1165384" cy="3847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Web App</a:t>
            </a:r>
            <a:b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t>
            </a:r>
            <a:r>
              <a:rPr kumimoji="0" lang="en-US" sz="105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e-commerce store)</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32" name="TextBox 31">
            <a:extLst>
              <a:ext uri="{FF2B5EF4-FFF2-40B4-BE49-F238E27FC236}">
                <a16:creationId xmlns:a16="http://schemas.microsoft.com/office/drawing/2014/main" id="{AFA413DF-6E20-4DC6-A8C7-601D2D698D25}"/>
              </a:ext>
              <a:ext uri="{C183D7F6-B498-43B3-948B-1728B52AA6E4}">
                <adec:decorative xmlns:adec="http://schemas.microsoft.com/office/drawing/2017/decorative" val="1"/>
              </a:ext>
            </a:extLst>
          </p:cNvPr>
          <p:cNvSpPr txBox="1"/>
          <p:nvPr/>
        </p:nvSpPr>
        <p:spPr>
          <a:xfrm>
            <a:off x="655684" y="4565190"/>
            <a:ext cx="749822"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Shoppers</a:t>
            </a:r>
          </a:p>
        </p:txBody>
      </p:sp>
      <p:cxnSp>
        <p:nvCxnSpPr>
          <p:cNvPr id="30" name="Connector: Elbow 29">
            <a:extLst>
              <a:ext uri="{FF2B5EF4-FFF2-40B4-BE49-F238E27FC236}">
                <a16:creationId xmlns:a16="http://schemas.microsoft.com/office/drawing/2014/main" id="{C0D73809-5E83-4D47-8193-36FBA8665ADF}"/>
              </a:ext>
              <a:ext uri="{C183D7F6-B498-43B3-948B-1728B52AA6E4}">
                <adec:decorative xmlns:adec="http://schemas.microsoft.com/office/drawing/2017/decorative" val="1"/>
              </a:ext>
            </a:extLst>
          </p:cNvPr>
          <p:cNvCxnSpPr>
            <a:cxnSpLocks/>
          </p:cNvCxnSpPr>
          <p:nvPr/>
        </p:nvCxnSpPr>
        <p:spPr>
          <a:xfrm flipV="1">
            <a:off x="1745792" y="3318070"/>
            <a:ext cx="877033" cy="740428"/>
          </a:xfrm>
          <a:prstGeom prst="bentConnector3">
            <a:avLst>
              <a:gd name="adj1" fmla="val 100146"/>
            </a:avLst>
          </a:prstGeom>
          <a:ln>
            <a:solidFill>
              <a:schemeClr val="accent2"/>
            </a:solidFill>
            <a:prstDash val="dash"/>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BBFA626-D5E6-4B52-B55A-765D2DC9B423}"/>
              </a:ext>
              <a:ext uri="{C183D7F6-B498-43B3-948B-1728B52AA6E4}">
                <adec:decorative xmlns:adec="http://schemas.microsoft.com/office/drawing/2017/decorative" val="1"/>
              </a:ext>
            </a:extLst>
          </p:cNvPr>
          <p:cNvCxnSpPr>
            <a:cxnSpLocks/>
          </p:cNvCxnSpPr>
          <p:nvPr/>
        </p:nvCxnSpPr>
        <p:spPr>
          <a:xfrm>
            <a:off x="1754213" y="4253291"/>
            <a:ext cx="1419554" cy="0"/>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91564A9-DFA8-4B94-A7EF-08C544F0E297}"/>
              </a:ext>
              <a:ext uri="{C183D7F6-B498-43B3-948B-1728B52AA6E4}">
                <adec:decorative xmlns:adec="http://schemas.microsoft.com/office/drawing/2017/decorative" val="1"/>
              </a:ext>
            </a:extLst>
          </p:cNvPr>
          <p:cNvSpPr/>
          <p:nvPr/>
        </p:nvSpPr>
        <p:spPr bwMode="auto">
          <a:xfrm>
            <a:off x="4295758" y="2017713"/>
            <a:ext cx="1453078" cy="1397857"/>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Kubernetes Service</a:t>
            </a:r>
            <a:b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(Recommendations API)</a:t>
            </a:r>
          </a:p>
        </p:txBody>
      </p:sp>
      <p:pic>
        <p:nvPicPr>
          <p:cNvPr id="3074" name="Picture 2">
            <a:extLst>
              <a:ext uri="{FF2B5EF4-FFF2-40B4-BE49-F238E27FC236}">
                <a16:creationId xmlns:a16="http://schemas.microsoft.com/office/drawing/2014/main" id="{6D02FB18-0E13-484F-9F58-C1B9E6785237}"/>
              </a:ext>
              <a:ext uri="{C183D7F6-B498-43B3-948B-1728B52AA6E4}">
                <adec:decorative xmlns:adec="http://schemas.microsoft.com/office/drawing/2017/decorative" val="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908" t="17914" r="15078" b="21851"/>
          <a:stretch/>
        </p:blipFill>
        <p:spPr bwMode="auto">
          <a:xfrm>
            <a:off x="4646594" y="1390600"/>
            <a:ext cx="742351" cy="741956"/>
          </a:xfrm>
          <a:prstGeom prst="ellipse">
            <a:avLst/>
          </a:prstGeom>
          <a:noFill/>
        </p:spPr>
      </p:pic>
      <p:cxnSp>
        <p:nvCxnSpPr>
          <p:cNvPr id="7" name="Connector: Elbow 6">
            <a:extLst>
              <a:ext uri="{FF2B5EF4-FFF2-40B4-BE49-F238E27FC236}">
                <a16:creationId xmlns:a16="http://schemas.microsoft.com/office/drawing/2014/main" id="{31E9FC8B-786E-4617-BAB3-3A00DE1D98FC}"/>
              </a:ext>
              <a:ext uri="{C183D7F6-B498-43B3-948B-1728B52AA6E4}">
                <adec:decorative xmlns:adec="http://schemas.microsoft.com/office/drawing/2017/decorative" val="1"/>
              </a:ext>
            </a:extLst>
          </p:cNvPr>
          <p:cNvCxnSpPr>
            <a:cxnSpLocks/>
            <a:endCxn id="42" idx="1"/>
          </p:cNvCxnSpPr>
          <p:nvPr/>
        </p:nvCxnSpPr>
        <p:spPr>
          <a:xfrm rot="5400000" flipH="1" flipV="1">
            <a:off x="3470463" y="2875611"/>
            <a:ext cx="984264" cy="666326"/>
          </a:xfrm>
          <a:prstGeom prst="bentConnector2">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F916DC5-B2D0-48CE-B9C1-47E39D50BB7B}"/>
              </a:ext>
              <a:ext uri="{C183D7F6-B498-43B3-948B-1728B52AA6E4}">
                <adec:decorative xmlns:adec="http://schemas.microsoft.com/office/drawing/2017/decorative" val="1"/>
              </a:ext>
            </a:extLst>
          </p:cNvPr>
          <p:cNvSpPr/>
          <p:nvPr/>
        </p:nvSpPr>
        <p:spPr bwMode="auto">
          <a:xfrm>
            <a:off x="4295758" y="4848026"/>
            <a:ext cx="1453078" cy="1120966"/>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API app</a:t>
            </a:r>
            <a:b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(Order processing API)</a:t>
            </a:r>
          </a:p>
        </p:txBody>
      </p:sp>
      <p:cxnSp>
        <p:nvCxnSpPr>
          <p:cNvPr id="37" name="Connector: Elbow 36">
            <a:extLst>
              <a:ext uri="{FF2B5EF4-FFF2-40B4-BE49-F238E27FC236}">
                <a16:creationId xmlns:a16="http://schemas.microsoft.com/office/drawing/2014/main" id="{EEB9C7A5-9AB3-4CAE-9B7F-BE06B13646C1}"/>
              </a:ext>
              <a:ext uri="{C183D7F6-B498-43B3-948B-1728B52AA6E4}">
                <adec:decorative xmlns:adec="http://schemas.microsoft.com/office/drawing/2017/decorative" val="1"/>
              </a:ext>
            </a:extLst>
          </p:cNvPr>
          <p:cNvCxnSpPr>
            <a:cxnSpLocks/>
            <a:endCxn id="35" idx="1"/>
          </p:cNvCxnSpPr>
          <p:nvPr/>
        </p:nvCxnSpPr>
        <p:spPr>
          <a:xfrm>
            <a:off x="3630246" y="5068674"/>
            <a:ext cx="665512" cy="339835"/>
          </a:xfrm>
          <a:prstGeom prst="bentConnector3">
            <a:avLst>
              <a:gd name="adj1" fmla="val -145"/>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41" name="Picture 2">
            <a:extLst>
              <a:ext uri="{FF2B5EF4-FFF2-40B4-BE49-F238E27FC236}">
                <a16:creationId xmlns:a16="http://schemas.microsoft.com/office/drawing/2014/main" id="{F24AC769-5B58-42CA-81D2-C2E92E64E7FE}"/>
              </a:ext>
              <a:ext uri="{C183D7F6-B498-43B3-948B-1728B52AA6E4}">
                <adec:decorative xmlns:adec="http://schemas.microsoft.com/office/drawing/2017/decorative" val="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76" t="3887" r="3286" b="3231"/>
          <a:stretch/>
        </p:blipFill>
        <p:spPr bwMode="auto">
          <a:xfrm>
            <a:off x="4653023" y="4304129"/>
            <a:ext cx="745387" cy="740156"/>
          </a:xfrm>
          <a:prstGeom prst="ellipse">
            <a:avLst/>
          </a:prstGeom>
          <a:noFill/>
        </p:spPr>
      </p:pic>
      <p:grpSp>
        <p:nvGrpSpPr>
          <p:cNvPr id="11" name="Group 10">
            <a:extLst>
              <a:ext uri="{FF2B5EF4-FFF2-40B4-BE49-F238E27FC236}">
                <a16:creationId xmlns:a16="http://schemas.microsoft.com/office/drawing/2014/main" id="{1E9204D0-688F-41A8-9BBB-41C43C071469}"/>
              </a:ext>
              <a:ext uri="{C183D7F6-B498-43B3-948B-1728B52AA6E4}">
                <adec:decorative xmlns:adec="http://schemas.microsoft.com/office/drawing/2017/decorative" val="1"/>
              </a:ext>
            </a:extLst>
          </p:cNvPr>
          <p:cNvGrpSpPr/>
          <p:nvPr/>
        </p:nvGrpSpPr>
        <p:grpSpPr>
          <a:xfrm>
            <a:off x="5177749" y="4462973"/>
            <a:ext cx="501853" cy="394097"/>
            <a:chOff x="4640016" y="4100112"/>
            <a:chExt cx="501853" cy="394097"/>
          </a:xfrm>
        </p:grpSpPr>
        <p:sp>
          <p:nvSpPr>
            <p:cNvPr id="13" name="Oval 12">
              <a:extLst>
                <a:ext uri="{FF2B5EF4-FFF2-40B4-BE49-F238E27FC236}">
                  <a16:creationId xmlns:a16="http://schemas.microsoft.com/office/drawing/2014/main" id="{70C47007-B678-4429-BF47-EB1554284BEA}"/>
                </a:ext>
              </a:extLst>
            </p:cNvPr>
            <p:cNvSpPr/>
            <p:nvPr/>
          </p:nvSpPr>
          <p:spPr bwMode="auto">
            <a:xfrm>
              <a:off x="4719591" y="4100112"/>
              <a:ext cx="394096" cy="39409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Synaptic conection">
              <a:extLst>
                <a:ext uri="{FF2B5EF4-FFF2-40B4-BE49-F238E27FC236}">
                  <a16:creationId xmlns:a16="http://schemas.microsoft.com/office/drawing/2014/main" id="{36C9E765-74F4-4BAC-BA9D-973F83D0A64C}"/>
                </a:ext>
              </a:extLst>
            </p:cNvPr>
            <p:cNvGrpSpPr>
              <a:grpSpLocks noChangeAspect="1"/>
            </p:cNvGrpSpPr>
            <p:nvPr/>
          </p:nvGrpSpPr>
          <p:grpSpPr bwMode="auto">
            <a:xfrm>
              <a:off x="4640016" y="4179107"/>
              <a:ext cx="501853" cy="234327"/>
              <a:chOff x="1679" y="3500"/>
              <a:chExt cx="1542" cy="720"/>
            </a:xfrm>
          </p:grpSpPr>
          <p:sp>
            <p:nvSpPr>
              <p:cNvPr id="15" name="Freeform 6">
                <a:extLst>
                  <a:ext uri="{FF2B5EF4-FFF2-40B4-BE49-F238E27FC236}">
                    <a16:creationId xmlns:a16="http://schemas.microsoft.com/office/drawing/2014/main" id="{8B5FEB27-07C9-4AD2-92AA-527B5B2F30F3}"/>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Line 8">
                <a:extLst>
                  <a:ext uri="{FF2B5EF4-FFF2-40B4-BE49-F238E27FC236}">
                    <a16:creationId xmlns:a16="http://schemas.microsoft.com/office/drawing/2014/main" id="{E62B1938-5E4E-4CAB-92E5-4B2C8E698BC4}"/>
                  </a:ext>
                </a:extLst>
              </p:cNvPr>
              <p:cNvSpPr>
                <a:spLocks noChangeShapeType="1"/>
              </p:cNvSpPr>
              <p:nvPr/>
            </p:nvSpPr>
            <p:spPr bwMode="auto">
              <a:xfrm>
                <a:off x="2873" y="3860"/>
                <a:ext cx="348"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Line 8">
                <a:extLst>
                  <a:ext uri="{FF2B5EF4-FFF2-40B4-BE49-F238E27FC236}">
                    <a16:creationId xmlns:a16="http://schemas.microsoft.com/office/drawing/2014/main" id="{1C3CA1EC-FA68-4A77-8E45-4BE23E1A8C64}"/>
                  </a:ext>
                </a:extLst>
              </p:cNvPr>
              <p:cNvSpPr>
                <a:spLocks noChangeShapeType="1"/>
              </p:cNvSpPr>
              <p:nvPr/>
            </p:nvSpPr>
            <p:spPr bwMode="auto">
              <a:xfrm>
                <a:off x="1679" y="3860"/>
                <a:ext cx="748"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Oval 5">
                <a:extLst>
                  <a:ext uri="{FF2B5EF4-FFF2-40B4-BE49-F238E27FC236}">
                    <a16:creationId xmlns:a16="http://schemas.microsoft.com/office/drawing/2014/main" id="{55CC9BCD-C065-481F-A33C-73A2C39BE954}"/>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8" name="TextBox 47">
            <a:extLst>
              <a:ext uri="{FF2B5EF4-FFF2-40B4-BE49-F238E27FC236}">
                <a16:creationId xmlns:a16="http://schemas.microsoft.com/office/drawing/2014/main" id="{5B31B6EB-45C5-4DC2-AFC9-9E1F32E9A43E}"/>
              </a:ext>
              <a:ext uri="{C183D7F6-B498-43B3-948B-1728B52AA6E4}">
                <adec:decorative xmlns:adec="http://schemas.microsoft.com/office/drawing/2017/decorative" val="1"/>
              </a:ext>
            </a:extLst>
          </p:cNvPr>
          <p:cNvSpPr txBox="1"/>
          <p:nvPr/>
        </p:nvSpPr>
        <p:spPr>
          <a:xfrm>
            <a:off x="4239761" y="6032595"/>
            <a:ext cx="1565072"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Online order processing service</a:t>
            </a:r>
          </a:p>
        </p:txBody>
      </p:sp>
      <p:sp>
        <p:nvSpPr>
          <p:cNvPr id="49" name="TextBox 48">
            <a:extLst>
              <a:ext uri="{FF2B5EF4-FFF2-40B4-BE49-F238E27FC236}">
                <a16:creationId xmlns:a16="http://schemas.microsoft.com/office/drawing/2014/main" id="{A169F5FA-3DE3-4079-861B-674FAB53FCF6}"/>
              </a:ext>
              <a:ext uri="{C183D7F6-B498-43B3-948B-1728B52AA6E4}">
                <adec:decorative xmlns:adec="http://schemas.microsoft.com/office/drawing/2017/decorative" val="1"/>
              </a:ext>
            </a:extLst>
          </p:cNvPr>
          <p:cNvSpPr txBox="1"/>
          <p:nvPr/>
        </p:nvSpPr>
        <p:spPr>
          <a:xfrm>
            <a:off x="4232491" y="3454353"/>
            <a:ext cx="1579613" cy="6463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Online recommendation service</a:t>
            </a:r>
          </a:p>
        </p:txBody>
      </p:sp>
      <p:sp>
        <p:nvSpPr>
          <p:cNvPr id="50" name="Rectangle 49">
            <a:extLst>
              <a:ext uri="{FF2B5EF4-FFF2-40B4-BE49-F238E27FC236}">
                <a16:creationId xmlns:a16="http://schemas.microsoft.com/office/drawing/2014/main" id="{617A93CA-58B4-429E-A323-04CC4DDA93F6}"/>
              </a:ext>
              <a:ext uri="{C183D7F6-B498-43B3-948B-1728B52AA6E4}">
                <adec:decorative xmlns:adec="http://schemas.microsoft.com/office/drawing/2017/decorative" val="1"/>
              </a:ext>
            </a:extLst>
          </p:cNvPr>
          <p:cNvSpPr/>
          <p:nvPr/>
        </p:nvSpPr>
        <p:spPr bwMode="auto">
          <a:xfrm>
            <a:off x="6187284" y="2978114"/>
            <a:ext cx="2658548" cy="2553417"/>
          </a:xfrm>
          <a:prstGeom prst="rect">
            <a:avLst/>
          </a:prstGeom>
          <a:solidFill>
            <a:schemeClr val="tx1">
              <a:alpha val="20000"/>
            </a:schemeClr>
          </a:solidFill>
          <a:ln>
            <a:noFill/>
            <a:headEnd type="none" w="med" len="med"/>
            <a:tailEnd type="none" w="med" len="med"/>
          </a:ln>
          <a:effectLst>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0028C09B-E764-4779-97AC-4170634FDC83}"/>
              </a:ext>
              <a:ext uri="{C183D7F6-B498-43B3-948B-1728B52AA6E4}">
                <adec:decorative xmlns:adec="http://schemas.microsoft.com/office/drawing/2017/decorative" val="1"/>
              </a:ext>
            </a:extLst>
          </p:cNvPr>
          <p:cNvGrpSpPr/>
          <p:nvPr/>
        </p:nvGrpSpPr>
        <p:grpSpPr>
          <a:xfrm>
            <a:off x="8169691" y="2573371"/>
            <a:ext cx="809485" cy="809485"/>
            <a:chOff x="9551059" y="2297147"/>
            <a:chExt cx="809485" cy="809485"/>
          </a:xfrm>
        </p:grpSpPr>
        <p:sp>
          <p:nvSpPr>
            <p:cNvPr id="52" name="Oval 51">
              <a:extLst>
                <a:ext uri="{FF2B5EF4-FFF2-40B4-BE49-F238E27FC236}">
                  <a16:creationId xmlns:a16="http://schemas.microsoft.com/office/drawing/2014/main" id="{8F49BDD9-A17F-482E-9C3B-C75A65A81311}"/>
                </a:ext>
              </a:extLst>
            </p:cNvPr>
            <p:cNvSpPr/>
            <p:nvPr/>
          </p:nvSpPr>
          <p:spPr bwMode="auto">
            <a:xfrm>
              <a:off x="9551059" y="2297147"/>
              <a:ext cx="809485" cy="8094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Graphic 5">
              <a:extLst>
                <a:ext uri="{FF2B5EF4-FFF2-40B4-BE49-F238E27FC236}">
                  <a16:creationId xmlns:a16="http://schemas.microsoft.com/office/drawing/2014/main" id="{522A2FBF-4689-4060-932B-F1075A0E7B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78344" y="2354649"/>
              <a:ext cx="541287" cy="637945"/>
            </a:xfrm>
            <a:prstGeom prst="rect">
              <a:avLst/>
            </a:prstGeom>
          </p:spPr>
        </p:pic>
      </p:grpSp>
      <p:sp>
        <p:nvSpPr>
          <p:cNvPr id="55" name="TextBox 54">
            <a:extLst>
              <a:ext uri="{FF2B5EF4-FFF2-40B4-BE49-F238E27FC236}">
                <a16:creationId xmlns:a16="http://schemas.microsoft.com/office/drawing/2014/main" id="{32DDC2D1-13B3-463D-9D4E-17B4BBF43E65}"/>
              </a:ext>
              <a:ext uri="{C183D7F6-B498-43B3-948B-1728B52AA6E4}">
                <adec:decorative xmlns:adec="http://schemas.microsoft.com/office/drawing/2017/decorative" val="1"/>
              </a:ext>
            </a:extLst>
          </p:cNvPr>
          <p:cNvSpPr txBox="1"/>
          <p:nvPr/>
        </p:nvSpPr>
        <p:spPr>
          <a:xfrm>
            <a:off x="7709263" y="3472840"/>
            <a:ext cx="908903"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a:t>
            </a:r>
            <a:b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Cosmos DB</a:t>
            </a:r>
          </a:p>
        </p:txBody>
      </p:sp>
      <p:cxnSp>
        <p:nvCxnSpPr>
          <p:cNvPr id="54" name="Straight Connector 53">
            <a:extLst>
              <a:ext uri="{FF2B5EF4-FFF2-40B4-BE49-F238E27FC236}">
                <a16:creationId xmlns:a16="http://schemas.microsoft.com/office/drawing/2014/main" id="{059D8D3C-7166-4A97-A8B4-091213BDCCB9}"/>
              </a:ext>
              <a:ext uri="{C183D7F6-B498-43B3-948B-1728B52AA6E4}">
                <adec:decorative xmlns:adec="http://schemas.microsoft.com/office/drawing/2017/decorative" val="1"/>
              </a:ext>
            </a:extLst>
          </p:cNvPr>
          <p:cNvCxnSpPr>
            <a:cxnSpLocks/>
          </p:cNvCxnSpPr>
          <p:nvPr/>
        </p:nvCxnSpPr>
        <p:spPr>
          <a:xfrm>
            <a:off x="7516558" y="3282755"/>
            <a:ext cx="0" cy="1941071"/>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D38BC3B1-D30F-4860-B289-AE8B32E7BE7F}"/>
              </a:ext>
              <a:ext uri="{C183D7F6-B498-43B3-948B-1728B52AA6E4}">
                <adec:decorative xmlns:adec="http://schemas.microsoft.com/office/drawing/2017/decorative" val="1"/>
              </a:ext>
            </a:extLst>
          </p:cNvPr>
          <p:cNvGrpSpPr/>
          <p:nvPr/>
        </p:nvGrpSpPr>
        <p:grpSpPr>
          <a:xfrm>
            <a:off x="6512543" y="4544300"/>
            <a:ext cx="772412" cy="609571"/>
            <a:chOff x="7583066" y="4655230"/>
            <a:chExt cx="772412" cy="609571"/>
          </a:xfrm>
          <a:solidFill>
            <a:schemeClr val="accent1"/>
          </a:solidFill>
        </p:grpSpPr>
        <p:sp>
          <p:nvSpPr>
            <p:cNvPr id="57" name="Rectangle 56">
              <a:extLst>
                <a:ext uri="{FF2B5EF4-FFF2-40B4-BE49-F238E27FC236}">
                  <a16:creationId xmlns:a16="http://schemas.microsoft.com/office/drawing/2014/main" id="{A5FD7A3C-01C2-43E8-A7EC-53B53074D61A}"/>
                </a:ext>
              </a:extLst>
            </p:cNvPr>
            <p:cNvSpPr/>
            <p:nvPr/>
          </p:nvSpPr>
          <p:spPr bwMode="auto">
            <a:xfrm>
              <a:off x="7583066" y="4655230"/>
              <a:ext cx="772412" cy="114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AF593923-E1B0-48CD-8088-73D25E66C510}"/>
                </a:ext>
              </a:extLst>
            </p:cNvPr>
            <p:cNvSpPr/>
            <p:nvPr/>
          </p:nvSpPr>
          <p:spPr bwMode="auto">
            <a:xfrm>
              <a:off x="7583066" y="4820139"/>
              <a:ext cx="772412" cy="114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2E998136-2C86-4311-97B4-16D50684C3BF}"/>
                </a:ext>
              </a:extLst>
            </p:cNvPr>
            <p:cNvSpPr/>
            <p:nvPr/>
          </p:nvSpPr>
          <p:spPr bwMode="auto">
            <a:xfrm>
              <a:off x="7583066" y="4985048"/>
              <a:ext cx="772412" cy="114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2A3B6F91-06B7-43D2-8746-DB95B5BF5857}"/>
                </a:ext>
              </a:extLst>
            </p:cNvPr>
            <p:cNvSpPr/>
            <p:nvPr/>
          </p:nvSpPr>
          <p:spPr bwMode="auto">
            <a:xfrm>
              <a:off x="7583066" y="5149956"/>
              <a:ext cx="772412" cy="114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9" name="TextBox 58">
            <a:extLst>
              <a:ext uri="{FF2B5EF4-FFF2-40B4-BE49-F238E27FC236}">
                <a16:creationId xmlns:a16="http://schemas.microsoft.com/office/drawing/2014/main" id="{C5D949AC-4AF9-4569-881A-5C0339DC654C}"/>
              </a:ext>
              <a:ext uri="{C183D7F6-B498-43B3-948B-1728B52AA6E4}">
                <adec:decorative xmlns:adec="http://schemas.microsoft.com/office/drawing/2017/decorative" val="1"/>
              </a:ext>
            </a:extLst>
          </p:cNvPr>
          <p:cNvSpPr txBox="1"/>
          <p:nvPr/>
        </p:nvSpPr>
        <p:spPr>
          <a:xfrm>
            <a:off x="6553098" y="4426688"/>
            <a:ext cx="185948" cy="7386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50E6FF"/>
                </a:solidFill>
                <a:effectLst/>
                <a:uLnTx/>
                <a:uFillTx/>
                <a:latin typeface="Segoe UI"/>
                <a:ea typeface="+mn-ea"/>
                <a:cs typeface="+mn-cs"/>
              </a:rPr>
              <a:t>{</a:t>
            </a:r>
          </a:p>
        </p:txBody>
      </p:sp>
      <p:sp>
        <p:nvSpPr>
          <p:cNvPr id="65" name="TextBox 64">
            <a:extLst>
              <a:ext uri="{FF2B5EF4-FFF2-40B4-BE49-F238E27FC236}">
                <a16:creationId xmlns:a16="http://schemas.microsoft.com/office/drawing/2014/main" id="{2ACD0383-AC78-47C2-937C-F36AE2C388BC}"/>
              </a:ext>
              <a:ext uri="{C183D7F6-B498-43B3-948B-1728B52AA6E4}">
                <adec:decorative xmlns:adec="http://schemas.microsoft.com/office/drawing/2017/decorative" val="1"/>
              </a:ext>
            </a:extLst>
          </p:cNvPr>
          <p:cNvSpPr txBox="1"/>
          <p:nvPr/>
        </p:nvSpPr>
        <p:spPr>
          <a:xfrm rot="10800000">
            <a:off x="7014883" y="4547875"/>
            <a:ext cx="185948" cy="7386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50E6FF"/>
                </a:solidFill>
                <a:effectLst/>
                <a:uLnTx/>
                <a:uFillTx/>
                <a:latin typeface="Segoe UI"/>
                <a:ea typeface="+mn-ea"/>
                <a:cs typeface="+mn-cs"/>
              </a:rPr>
              <a:t>{</a:t>
            </a:r>
          </a:p>
        </p:txBody>
      </p:sp>
      <p:sp>
        <p:nvSpPr>
          <p:cNvPr id="66" name="TextBox 65">
            <a:extLst>
              <a:ext uri="{FF2B5EF4-FFF2-40B4-BE49-F238E27FC236}">
                <a16:creationId xmlns:a16="http://schemas.microsoft.com/office/drawing/2014/main" id="{BA2C56A7-799B-4E89-BD74-58768359D840}"/>
              </a:ext>
              <a:ext uri="{C183D7F6-B498-43B3-948B-1728B52AA6E4}">
                <adec:decorative xmlns:adec="http://schemas.microsoft.com/office/drawing/2017/decorative" val="1"/>
              </a:ext>
            </a:extLst>
          </p:cNvPr>
          <p:cNvSpPr txBox="1"/>
          <p:nvPr/>
        </p:nvSpPr>
        <p:spPr>
          <a:xfrm>
            <a:off x="6521402" y="5226433"/>
            <a:ext cx="746999"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Transactional</a:t>
            </a:r>
          </a:p>
        </p:txBody>
      </p:sp>
      <p:grpSp>
        <p:nvGrpSpPr>
          <p:cNvPr id="67" name="Group 66">
            <a:extLst>
              <a:ext uri="{FF2B5EF4-FFF2-40B4-BE49-F238E27FC236}">
                <a16:creationId xmlns:a16="http://schemas.microsoft.com/office/drawing/2014/main" id="{325E7676-925E-4AC7-9442-91E80794FB7F}"/>
              </a:ext>
              <a:ext uri="{C183D7F6-B498-43B3-948B-1728B52AA6E4}">
                <adec:decorative xmlns:adec="http://schemas.microsoft.com/office/drawing/2017/decorative" val="1"/>
              </a:ext>
            </a:extLst>
          </p:cNvPr>
          <p:cNvGrpSpPr/>
          <p:nvPr/>
        </p:nvGrpSpPr>
        <p:grpSpPr>
          <a:xfrm rot="5400000">
            <a:off x="7835369" y="4541938"/>
            <a:ext cx="637262" cy="609571"/>
            <a:chOff x="7583066" y="4655230"/>
            <a:chExt cx="772412" cy="609571"/>
          </a:xfrm>
          <a:solidFill>
            <a:schemeClr val="accent1"/>
          </a:solidFill>
        </p:grpSpPr>
        <p:sp>
          <p:nvSpPr>
            <p:cNvPr id="68" name="Rectangle 67">
              <a:extLst>
                <a:ext uri="{FF2B5EF4-FFF2-40B4-BE49-F238E27FC236}">
                  <a16:creationId xmlns:a16="http://schemas.microsoft.com/office/drawing/2014/main" id="{82E34BD5-AA6C-4D08-AAA7-6E488FE581BE}"/>
                </a:ext>
              </a:extLst>
            </p:cNvPr>
            <p:cNvSpPr/>
            <p:nvPr/>
          </p:nvSpPr>
          <p:spPr bwMode="auto">
            <a:xfrm>
              <a:off x="7583066" y="4655230"/>
              <a:ext cx="772412" cy="114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31742D78-581C-4B78-8EC3-2F0065D12130}"/>
                </a:ext>
              </a:extLst>
            </p:cNvPr>
            <p:cNvSpPr/>
            <p:nvPr/>
          </p:nvSpPr>
          <p:spPr bwMode="auto">
            <a:xfrm>
              <a:off x="7583066" y="4820139"/>
              <a:ext cx="772412" cy="114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BA28EAFD-07C6-469B-AC74-20B837F23563}"/>
                </a:ext>
              </a:extLst>
            </p:cNvPr>
            <p:cNvSpPr/>
            <p:nvPr/>
          </p:nvSpPr>
          <p:spPr bwMode="auto">
            <a:xfrm>
              <a:off x="7583066" y="4985048"/>
              <a:ext cx="772412" cy="114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0EE2ED38-4709-4592-BA55-DD6E59C14CD1}"/>
                </a:ext>
              </a:extLst>
            </p:cNvPr>
            <p:cNvSpPr/>
            <p:nvPr/>
          </p:nvSpPr>
          <p:spPr bwMode="auto">
            <a:xfrm>
              <a:off x="7583066" y="5149956"/>
              <a:ext cx="772412" cy="114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 name="TextBox 71">
            <a:extLst>
              <a:ext uri="{FF2B5EF4-FFF2-40B4-BE49-F238E27FC236}">
                <a16:creationId xmlns:a16="http://schemas.microsoft.com/office/drawing/2014/main" id="{5B802A78-34FA-407C-A8F5-FBF8ED9EE710}"/>
              </a:ext>
              <a:ext uri="{C183D7F6-B498-43B3-948B-1728B52AA6E4}">
                <adec:decorative xmlns:adec="http://schemas.microsoft.com/office/drawing/2017/decorative" val="1"/>
              </a:ext>
            </a:extLst>
          </p:cNvPr>
          <p:cNvSpPr txBox="1"/>
          <p:nvPr/>
        </p:nvSpPr>
        <p:spPr>
          <a:xfrm>
            <a:off x="7808349" y="4406904"/>
            <a:ext cx="185948" cy="7386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50E6FF"/>
                </a:solidFill>
                <a:effectLst/>
                <a:uLnTx/>
                <a:uFillTx/>
                <a:latin typeface="Segoe UI"/>
                <a:ea typeface="+mn-ea"/>
                <a:cs typeface="+mn-cs"/>
              </a:rPr>
              <a:t>{</a:t>
            </a:r>
          </a:p>
        </p:txBody>
      </p:sp>
      <p:sp>
        <p:nvSpPr>
          <p:cNvPr id="73" name="TextBox 72">
            <a:extLst>
              <a:ext uri="{FF2B5EF4-FFF2-40B4-BE49-F238E27FC236}">
                <a16:creationId xmlns:a16="http://schemas.microsoft.com/office/drawing/2014/main" id="{C56C0E16-0775-48D6-BA50-009EE60DABE6}"/>
              </a:ext>
              <a:ext uri="{C183D7F6-B498-43B3-948B-1728B52AA6E4}">
                <adec:decorative xmlns:adec="http://schemas.microsoft.com/office/drawing/2017/decorative" val="1"/>
              </a:ext>
            </a:extLst>
          </p:cNvPr>
          <p:cNvSpPr txBox="1"/>
          <p:nvPr/>
        </p:nvSpPr>
        <p:spPr>
          <a:xfrm rot="10800000">
            <a:off x="8308231" y="4528091"/>
            <a:ext cx="185948" cy="7386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50E6FF"/>
                </a:solidFill>
                <a:effectLst/>
                <a:uLnTx/>
                <a:uFillTx/>
                <a:latin typeface="Segoe UI"/>
                <a:ea typeface="+mn-ea"/>
                <a:cs typeface="+mn-cs"/>
              </a:rPr>
              <a:t>{</a:t>
            </a:r>
          </a:p>
        </p:txBody>
      </p:sp>
      <p:sp>
        <p:nvSpPr>
          <p:cNvPr id="74" name="TextBox 73">
            <a:extLst>
              <a:ext uri="{FF2B5EF4-FFF2-40B4-BE49-F238E27FC236}">
                <a16:creationId xmlns:a16="http://schemas.microsoft.com/office/drawing/2014/main" id="{265A725E-3BA8-4963-97BA-6AE330529344}"/>
              </a:ext>
              <a:ext uri="{C183D7F6-B498-43B3-948B-1728B52AA6E4}">
                <adec:decorative xmlns:adec="http://schemas.microsoft.com/office/drawing/2017/decorative" val="1"/>
              </a:ext>
            </a:extLst>
          </p:cNvPr>
          <p:cNvSpPr txBox="1"/>
          <p:nvPr/>
        </p:nvSpPr>
        <p:spPr>
          <a:xfrm>
            <a:off x="7878444" y="5206649"/>
            <a:ext cx="543418"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Analytical</a:t>
            </a:r>
          </a:p>
        </p:txBody>
      </p:sp>
      <p:cxnSp>
        <p:nvCxnSpPr>
          <p:cNvPr id="64" name="Straight Arrow Connector 63">
            <a:extLst>
              <a:ext uri="{FF2B5EF4-FFF2-40B4-BE49-F238E27FC236}">
                <a16:creationId xmlns:a16="http://schemas.microsoft.com/office/drawing/2014/main" id="{2085ED9B-A30D-40B0-8925-9001178E39CD}"/>
              </a:ext>
              <a:ext uri="{C183D7F6-B498-43B3-948B-1728B52AA6E4}">
                <adec:decorative xmlns:adec="http://schemas.microsoft.com/office/drawing/2017/decorative" val="1"/>
              </a:ext>
            </a:extLst>
          </p:cNvPr>
          <p:cNvCxnSpPr>
            <a:cxnSpLocks/>
          </p:cNvCxnSpPr>
          <p:nvPr/>
        </p:nvCxnSpPr>
        <p:spPr>
          <a:xfrm>
            <a:off x="7315221" y="4707436"/>
            <a:ext cx="402674" cy="0"/>
          </a:xfrm>
          <a:prstGeom prst="straightConnector1">
            <a:avLst/>
          </a:prstGeom>
          <a:ln w="25400" cap="rnd">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6C8DE90-DF6B-4E22-AF3C-77DCB2B8EE57}"/>
              </a:ext>
              <a:ext uri="{C183D7F6-B498-43B3-948B-1728B52AA6E4}">
                <adec:decorative xmlns:adec="http://schemas.microsoft.com/office/drawing/2017/decorative" val="1"/>
              </a:ext>
            </a:extLst>
          </p:cNvPr>
          <p:cNvCxnSpPr>
            <a:cxnSpLocks/>
          </p:cNvCxnSpPr>
          <p:nvPr/>
        </p:nvCxnSpPr>
        <p:spPr>
          <a:xfrm>
            <a:off x="7359761" y="4848026"/>
            <a:ext cx="402674" cy="0"/>
          </a:xfrm>
          <a:prstGeom prst="straightConnector1">
            <a:avLst/>
          </a:prstGeom>
          <a:ln w="25400" cap="rnd">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67DEB9A-3B4B-4DCC-B4D2-A2B37E68A908}"/>
              </a:ext>
              <a:ext uri="{C183D7F6-B498-43B3-948B-1728B52AA6E4}">
                <adec:decorative xmlns:adec="http://schemas.microsoft.com/office/drawing/2017/decorative" val="1"/>
              </a:ext>
            </a:extLst>
          </p:cNvPr>
          <p:cNvCxnSpPr>
            <a:cxnSpLocks/>
          </p:cNvCxnSpPr>
          <p:nvPr/>
        </p:nvCxnSpPr>
        <p:spPr>
          <a:xfrm>
            <a:off x="7405675" y="4988616"/>
            <a:ext cx="402674" cy="0"/>
          </a:xfrm>
          <a:prstGeom prst="straightConnector1">
            <a:avLst/>
          </a:prstGeom>
          <a:ln w="25400" cap="rnd">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013D831F-3A78-401E-AF60-BBBAF40E6A3E}"/>
              </a:ext>
              <a:ext uri="{C183D7F6-B498-43B3-948B-1728B52AA6E4}">
                <adec:decorative xmlns:adec="http://schemas.microsoft.com/office/drawing/2017/decorative" val="1"/>
              </a:ext>
            </a:extLst>
          </p:cNvPr>
          <p:cNvCxnSpPr>
            <a:cxnSpLocks/>
          </p:cNvCxnSpPr>
          <p:nvPr/>
        </p:nvCxnSpPr>
        <p:spPr>
          <a:xfrm flipV="1">
            <a:off x="8966552" y="4617052"/>
            <a:ext cx="892605" cy="667662"/>
          </a:xfrm>
          <a:prstGeom prst="bentConnector2">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F3E05733-9956-4C3B-B57D-B57021CE087A}"/>
              </a:ext>
              <a:ext uri="{C183D7F6-B498-43B3-948B-1728B52AA6E4}">
                <adec:decorative xmlns:adec="http://schemas.microsoft.com/office/drawing/2017/decorative" val="1"/>
              </a:ext>
            </a:extLst>
          </p:cNvPr>
          <p:cNvGrpSpPr/>
          <p:nvPr/>
        </p:nvGrpSpPr>
        <p:grpSpPr>
          <a:xfrm>
            <a:off x="9588457" y="4816010"/>
            <a:ext cx="501853" cy="394097"/>
            <a:chOff x="4640016" y="4100112"/>
            <a:chExt cx="501853" cy="394097"/>
          </a:xfrm>
        </p:grpSpPr>
        <p:sp>
          <p:nvSpPr>
            <p:cNvPr id="88" name="Oval 87">
              <a:extLst>
                <a:ext uri="{FF2B5EF4-FFF2-40B4-BE49-F238E27FC236}">
                  <a16:creationId xmlns:a16="http://schemas.microsoft.com/office/drawing/2014/main" id="{375E29A4-D42D-4DD4-B7D3-17AF6C84AA5D}"/>
                </a:ext>
              </a:extLst>
            </p:cNvPr>
            <p:cNvSpPr/>
            <p:nvPr/>
          </p:nvSpPr>
          <p:spPr bwMode="auto">
            <a:xfrm>
              <a:off x="4719591" y="4100112"/>
              <a:ext cx="394096" cy="39409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Synaptic conection">
              <a:extLst>
                <a:ext uri="{FF2B5EF4-FFF2-40B4-BE49-F238E27FC236}">
                  <a16:creationId xmlns:a16="http://schemas.microsoft.com/office/drawing/2014/main" id="{8272907E-AF46-4493-A0F2-94364AC0031B}"/>
                </a:ext>
              </a:extLst>
            </p:cNvPr>
            <p:cNvGrpSpPr>
              <a:grpSpLocks noChangeAspect="1"/>
            </p:cNvGrpSpPr>
            <p:nvPr/>
          </p:nvGrpSpPr>
          <p:grpSpPr bwMode="auto">
            <a:xfrm>
              <a:off x="4640016" y="4179107"/>
              <a:ext cx="501853" cy="234327"/>
              <a:chOff x="1679" y="3500"/>
              <a:chExt cx="1542" cy="720"/>
            </a:xfrm>
          </p:grpSpPr>
          <p:sp>
            <p:nvSpPr>
              <p:cNvPr id="90" name="Freeform 6">
                <a:extLst>
                  <a:ext uri="{FF2B5EF4-FFF2-40B4-BE49-F238E27FC236}">
                    <a16:creationId xmlns:a16="http://schemas.microsoft.com/office/drawing/2014/main" id="{F5830322-FEBA-40CC-B5C4-350AE95E184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
                <a:extLst>
                  <a:ext uri="{FF2B5EF4-FFF2-40B4-BE49-F238E27FC236}">
                    <a16:creationId xmlns:a16="http://schemas.microsoft.com/office/drawing/2014/main" id="{71A7AA6E-7C3E-4598-922A-1F55B71AEE46}"/>
                  </a:ext>
                </a:extLst>
              </p:cNvPr>
              <p:cNvSpPr>
                <a:spLocks noChangeShapeType="1"/>
              </p:cNvSpPr>
              <p:nvPr/>
            </p:nvSpPr>
            <p:spPr bwMode="auto">
              <a:xfrm>
                <a:off x="2873" y="3860"/>
                <a:ext cx="348"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
                <a:extLst>
                  <a:ext uri="{FF2B5EF4-FFF2-40B4-BE49-F238E27FC236}">
                    <a16:creationId xmlns:a16="http://schemas.microsoft.com/office/drawing/2014/main" id="{85FCEFEB-AA51-431F-9611-22DF9F5EC4D0}"/>
                  </a:ext>
                </a:extLst>
              </p:cNvPr>
              <p:cNvSpPr>
                <a:spLocks noChangeShapeType="1"/>
              </p:cNvSpPr>
              <p:nvPr/>
            </p:nvSpPr>
            <p:spPr bwMode="auto">
              <a:xfrm>
                <a:off x="1679" y="3860"/>
                <a:ext cx="748"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Oval 5">
                <a:extLst>
                  <a:ext uri="{FF2B5EF4-FFF2-40B4-BE49-F238E27FC236}">
                    <a16:creationId xmlns:a16="http://schemas.microsoft.com/office/drawing/2014/main" id="{D75C2728-82B0-4897-B6B2-2578BE1D9FDE}"/>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4098" name="Picture 2">
            <a:extLst>
              <a:ext uri="{FF2B5EF4-FFF2-40B4-BE49-F238E27FC236}">
                <a16:creationId xmlns:a16="http://schemas.microsoft.com/office/drawing/2014/main" id="{1285E0B4-5472-415F-ABA6-66854D6372D0}"/>
              </a:ext>
              <a:ext uri="{C183D7F6-B498-43B3-948B-1728B52AA6E4}">
                <adec:decorative xmlns:adec="http://schemas.microsoft.com/office/drawing/2017/decorative" val="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30186" y="3523187"/>
            <a:ext cx="433889" cy="225622"/>
          </a:xfrm>
          <a:prstGeom prst="rect">
            <a:avLst/>
          </a:prstGeom>
          <a:noFill/>
        </p:spPr>
      </p:pic>
      <p:cxnSp>
        <p:nvCxnSpPr>
          <p:cNvPr id="75" name="Connector: Elbow 74">
            <a:extLst>
              <a:ext uri="{FF2B5EF4-FFF2-40B4-BE49-F238E27FC236}">
                <a16:creationId xmlns:a16="http://schemas.microsoft.com/office/drawing/2014/main" id="{ECC58422-8E47-4267-BFAC-3A1FCCFF39DE}"/>
              </a:ext>
              <a:ext uri="{C183D7F6-B498-43B3-948B-1728B52AA6E4}">
                <adec:decorative xmlns:adec="http://schemas.microsoft.com/office/drawing/2017/decorative" val="1"/>
              </a:ext>
            </a:extLst>
          </p:cNvPr>
          <p:cNvCxnSpPr>
            <a:cxnSpLocks/>
          </p:cNvCxnSpPr>
          <p:nvPr/>
        </p:nvCxnSpPr>
        <p:spPr>
          <a:xfrm rot="10800000">
            <a:off x="8618170" y="2223925"/>
            <a:ext cx="1201697" cy="904161"/>
          </a:xfrm>
          <a:prstGeom prst="bentConnector3">
            <a:avLst>
              <a:gd name="adj1" fmla="val -236"/>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494553C5-A75E-4FBB-A305-BF47CB530FF1}"/>
              </a:ext>
              <a:ext uri="{C183D7F6-B498-43B3-948B-1728B52AA6E4}">
                <adec:decorative xmlns:adec="http://schemas.microsoft.com/office/drawing/2017/decorative" val="1"/>
              </a:ext>
            </a:extLst>
          </p:cNvPr>
          <p:cNvCxnSpPr>
            <a:cxnSpLocks/>
          </p:cNvCxnSpPr>
          <p:nvPr/>
        </p:nvCxnSpPr>
        <p:spPr>
          <a:xfrm rot="10800000" flipV="1">
            <a:off x="6964222" y="2227408"/>
            <a:ext cx="1592384" cy="664109"/>
          </a:xfrm>
          <a:prstGeom prst="bentConnector3">
            <a:avLst>
              <a:gd name="adj1" fmla="val 100086"/>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BAFBD1C8-62C7-4885-99EC-08A1384A5797}"/>
              </a:ext>
              <a:ext uri="{C183D7F6-B498-43B3-948B-1728B52AA6E4}">
                <adec:decorative xmlns:adec="http://schemas.microsoft.com/office/drawing/2017/decorative" val="1"/>
              </a:ext>
            </a:extLst>
          </p:cNvPr>
          <p:cNvSpPr txBox="1"/>
          <p:nvPr/>
        </p:nvSpPr>
        <p:spPr>
          <a:xfrm>
            <a:off x="8776385" y="4143909"/>
            <a:ext cx="218135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Synapse</a:t>
            </a:r>
            <a:b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(Spark processing pipeline)</a:t>
            </a:r>
          </a:p>
        </p:txBody>
      </p:sp>
      <p:cxnSp>
        <p:nvCxnSpPr>
          <p:cNvPr id="94" name="Straight Arrow Connector 93">
            <a:extLst>
              <a:ext uri="{FF2B5EF4-FFF2-40B4-BE49-F238E27FC236}">
                <a16:creationId xmlns:a16="http://schemas.microsoft.com/office/drawing/2014/main" id="{3A8A4993-F2DC-48E3-8D53-E11362D6627F}"/>
              </a:ext>
              <a:ext uri="{C183D7F6-B498-43B3-948B-1728B52AA6E4}">
                <adec:decorative xmlns:adec="http://schemas.microsoft.com/office/drawing/2017/decorative" val="1"/>
              </a:ext>
            </a:extLst>
          </p:cNvPr>
          <p:cNvCxnSpPr>
            <a:cxnSpLocks/>
          </p:cNvCxnSpPr>
          <p:nvPr/>
        </p:nvCxnSpPr>
        <p:spPr>
          <a:xfrm flipV="1">
            <a:off x="5595328" y="4897423"/>
            <a:ext cx="719624" cy="235131"/>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850F5C5-2C44-4841-B78E-6520E9A64604}"/>
              </a:ext>
              <a:ext uri="{C183D7F6-B498-43B3-948B-1728B52AA6E4}">
                <adec:decorative xmlns:adec="http://schemas.microsoft.com/office/drawing/2017/decorative" val="1"/>
              </a:ext>
            </a:extLst>
          </p:cNvPr>
          <p:cNvCxnSpPr>
            <a:cxnSpLocks/>
          </p:cNvCxnSpPr>
          <p:nvPr/>
        </p:nvCxnSpPr>
        <p:spPr>
          <a:xfrm flipH="1" flipV="1">
            <a:off x="5616506" y="3183356"/>
            <a:ext cx="719624" cy="235131"/>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16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C16EE8-919E-4510-A15F-1E8D3D794BE1}"/>
              </a:ext>
            </a:extLst>
          </p:cNvPr>
          <p:cNvSpPr>
            <a:spLocks noGrp="1"/>
          </p:cNvSpPr>
          <p:nvPr>
            <p:ph type="title"/>
          </p:nvPr>
        </p:nvSpPr>
        <p:spPr>
          <a:xfrm>
            <a:off x="588263" y="457200"/>
            <a:ext cx="11018520" cy="553998"/>
          </a:xfrm>
        </p:spPr>
        <p:txBody>
          <a:bodyPr/>
          <a:lstStyle/>
          <a:p>
            <a:r>
              <a:rPr lang="en-US"/>
              <a:t>Business outcomes of </a:t>
            </a:r>
            <a:r>
              <a:rPr lang="en-US">
                <a:solidFill>
                  <a:schemeClr val="accent2"/>
                </a:solidFill>
              </a:rPr>
              <a:t>Real-time Personalization</a:t>
            </a:r>
          </a:p>
        </p:txBody>
      </p:sp>
      <p:sp>
        <p:nvSpPr>
          <p:cNvPr id="8" name="Rectangle 7">
            <a:extLst>
              <a:ext uri="{FF2B5EF4-FFF2-40B4-BE49-F238E27FC236}">
                <a16:creationId xmlns:a16="http://schemas.microsoft.com/office/drawing/2014/main" id="{D1FF7D81-7C5B-4513-B50C-5362A440BD9F}"/>
              </a:ext>
            </a:extLst>
          </p:cNvPr>
          <p:cNvSpPr/>
          <p:nvPr/>
        </p:nvSpPr>
        <p:spPr bwMode="auto">
          <a:xfrm>
            <a:off x="1634414" y="4599482"/>
            <a:ext cx="2380145" cy="16695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Link multiple customer accounts from multiple systems to create a single source of truth and deeply understand customer personas</a:t>
            </a:r>
          </a:p>
        </p:txBody>
      </p:sp>
      <p:sp>
        <p:nvSpPr>
          <p:cNvPr id="9" name="Rectangle 8">
            <a:extLst>
              <a:ext uri="{FF2B5EF4-FFF2-40B4-BE49-F238E27FC236}">
                <a16:creationId xmlns:a16="http://schemas.microsoft.com/office/drawing/2014/main" id="{FF27D359-3D82-45F5-9E4A-7CA6A55185F1}"/>
              </a:ext>
            </a:extLst>
          </p:cNvPr>
          <p:cNvSpPr/>
          <p:nvPr/>
        </p:nvSpPr>
        <p:spPr bwMode="auto">
          <a:xfrm>
            <a:off x="1271727" y="3891756"/>
            <a:ext cx="2976451" cy="742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360-degree of customer</a:t>
            </a:r>
          </a:p>
        </p:txBody>
      </p:sp>
      <p:sp>
        <p:nvSpPr>
          <p:cNvPr id="10" name="Rectangle 9">
            <a:extLst>
              <a:ext uri="{FF2B5EF4-FFF2-40B4-BE49-F238E27FC236}">
                <a16:creationId xmlns:a16="http://schemas.microsoft.com/office/drawing/2014/main" id="{E4F9CAF6-4FCA-4E81-B127-659D7BBADDC8}"/>
              </a:ext>
            </a:extLst>
          </p:cNvPr>
          <p:cNvSpPr/>
          <p:nvPr/>
        </p:nvSpPr>
        <p:spPr bwMode="auto">
          <a:xfrm>
            <a:off x="4920748" y="4599482"/>
            <a:ext cx="2343150" cy="16695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Drive more relevant offers and recommendations to grow revenue and improve customer experience</a:t>
            </a:r>
          </a:p>
        </p:txBody>
      </p:sp>
      <p:sp>
        <p:nvSpPr>
          <p:cNvPr id="11" name="Rectangle 10">
            <a:extLst>
              <a:ext uri="{FF2B5EF4-FFF2-40B4-BE49-F238E27FC236}">
                <a16:creationId xmlns:a16="http://schemas.microsoft.com/office/drawing/2014/main" id="{5853013E-78E2-4AAA-BB5B-2AF4938D8C25}"/>
              </a:ext>
            </a:extLst>
          </p:cNvPr>
          <p:cNvSpPr/>
          <p:nvPr/>
        </p:nvSpPr>
        <p:spPr bwMode="auto">
          <a:xfrm>
            <a:off x="4815972" y="3891756"/>
            <a:ext cx="2575427" cy="742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Targeted marketing for each customer segment</a:t>
            </a:r>
          </a:p>
        </p:txBody>
      </p:sp>
      <p:sp>
        <p:nvSpPr>
          <p:cNvPr id="12" name="Rectangle 11">
            <a:extLst>
              <a:ext uri="{FF2B5EF4-FFF2-40B4-BE49-F238E27FC236}">
                <a16:creationId xmlns:a16="http://schemas.microsoft.com/office/drawing/2014/main" id="{3D93ADFE-993C-4131-9D34-5B1E648E3552}"/>
              </a:ext>
            </a:extLst>
          </p:cNvPr>
          <p:cNvSpPr/>
          <p:nvPr/>
        </p:nvSpPr>
        <p:spPr bwMode="auto">
          <a:xfrm>
            <a:off x="8192812" y="4599482"/>
            <a:ext cx="2343150" cy="16695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Pct val="140000"/>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Discover meaningful patterns and develop actionable strategies to monetize them</a:t>
            </a:r>
          </a:p>
        </p:txBody>
      </p:sp>
      <p:sp>
        <p:nvSpPr>
          <p:cNvPr id="13" name="Rectangle 12">
            <a:extLst>
              <a:ext uri="{FF2B5EF4-FFF2-40B4-BE49-F238E27FC236}">
                <a16:creationId xmlns:a16="http://schemas.microsoft.com/office/drawing/2014/main" id="{998AEEC7-FCEA-4078-A8CB-2F69A172E220}"/>
              </a:ext>
            </a:extLst>
          </p:cNvPr>
          <p:cNvSpPr/>
          <p:nvPr/>
        </p:nvSpPr>
        <p:spPr bwMode="auto">
          <a:xfrm>
            <a:off x="8192812" y="3891756"/>
            <a:ext cx="2343150" cy="742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Predict end-user experience</a:t>
            </a:r>
          </a:p>
        </p:txBody>
      </p:sp>
      <p:grpSp>
        <p:nvGrpSpPr>
          <p:cNvPr id="2" name="Group 1">
            <a:extLst>
              <a:ext uri="{FF2B5EF4-FFF2-40B4-BE49-F238E27FC236}">
                <a16:creationId xmlns:a16="http://schemas.microsoft.com/office/drawing/2014/main" id="{49DDFF7F-D1B2-45B0-AF87-2D6357731E68}"/>
              </a:ext>
              <a:ext uri="{C183D7F6-B498-43B3-948B-1728B52AA6E4}">
                <adec:decorative xmlns:adec="http://schemas.microsoft.com/office/drawing/2017/decorative" val="1"/>
              </a:ext>
            </a:extLst>
          </p:cNvPr>
          <p:cNvGrpSpPr/>
          <p:nvPr/>
        </p:nvGrpSpPr>
        <p:grpSpPr>
          <a:xfrm>
            <a:off x="1753084" y="1277139"/>
            <a:ext cx="2398636" cy="2376822"/>
            <a:chOff x="1753084" y="1277139"/>
            <a:chExt cx="2398636" cy="2376822"/>
          </a:xfrm>
        </p:grpSpPr>
        <p:pic>
          <p:nvPicPr>
            <p:cNvPr id="3" name="Graphic 2">
              <a:extLst>
                <a:ext uri="{FF2B5EF4-FFF2-40B4-BE49-F238E27FC236}">
                  <a16:creationId xmlns:a16="http://schemas.microsoft.com/office/drawing/2014/main" id="{C332789C-1ECD-4321-862C-C968AD8831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3860" y="2571423"/>
              <a:ext cx="1944976" cy="1082538"/>
            </a:xfrm>
            <a:prstGeom prst="rect">
              <a:avLst/>
            </a:prstGeom>
          </p:spPr>
        </p:pic>
        <p:sp>
          <p:nvSpPr>
            <p:cNvPr id="5" name="Oval 4">
              <a:extLst>
                <a:ext uri="{FF2B5EF4-FFF2-40B4-BE49-F238E27FC236}">
                  <a16:creationId xmlns:a16="http://schemas.microsoft.com/office/drawing/2014/main" id="{C206F6DB-C532-47E5-88DA-C9711C8E7ACA}"/>
                </a:ext>
              </a:extLst>
            </p:cNvPr>
            <p:cNvSpPr/>
            <p:nvPr/>
          </p:nvSpPr>
          <p:spPr bwMode="auto">
            <a:xfrm>
              <a:off x="2002802" y="1586937"/>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1CB621AE-6277-41B6-A08C-A31FB3C55777}"/>
                </a:ext>
              </a:extLst>
            </p:cNvPr>
            <p:cNvSpPr/>
            <p:nvPr/>
          </p:nvSpPr>
          <p:spPr bwMode="auto">
            <a:xfrm>
              <a:off x="2470663" y="2053860"/>
              <a:ext cx="637673" cy="63767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6" name="Graphic 85">
              <a:extLst>
                <a:ext uri="{FF2B5EF4-FFF2-40B4-BE49-F238E27FC236}">
                  <a16:creationId xmlns:a16="http://schemas.microsoft.com/office/drawing/2014/main" id="{41F4ACE8-65A4-42BA-AF40-2CB7DFAAF1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42301" y="2125498"/>
              <a:ext cx="494397" cy="494397"/>
            </a:xfrm>
            <a:prstGeom prst="rect">
              <a:avLst/>
            </a:prstGeom>
          </p:spPr>
        </p:pic>
        <p:pic>
          <p:nvPicPr>
            <p:cNvPr id="88" name="Graphic 87">
              <a:extLst>
                <a:ext uri="{FF2B5EF4-FFF2-40B4-BE49-F238E27FC236}">
                  <a16:creationId xmlns:a16="http://schemas.microsoft.com/office/drawing/2014/main" id="{B81C01A3-B245-4A32-9D7F-A4BAFBF33E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53084" y="2080876"/>
              <a:ext cx="388806" cy="471108"/>
            </a:xfrm>
            <a:prstGeom prst="rect">
              <a:avLst/>
            </a:prstGeom>
          </p:spPr>
        </p:pic>
        <p:grpSp>
          <p:nvGrpSpPr>
            <p:cNvPr id="114" name="Group 113">
              <a:extLst>
                <a:ext uri="{FF2B5EF4-FFF2-40B4-BE49-F238E27FC236}">
                  <a16:creationId xmlns:a16="http://schemas.microsoft.com/office/drawing/2014/main" id="{85D3F264-C3FF-4D09-B159-62C335B98D94}"/>
                </a:ext>
              </a:extLst>
            </p:cNvPr>
            <p:cNvGrpSpPr/>
            <p:nvPr/>
          </p:nvGrpSpPr>
          <p:grpSpPr>
            <a:xfrm>
              <a:off x="2584849" y="1277139"/>
              <a:ext cx="401831" cy="490107"/>
              <a:chOff x="164329" y="1093957"/>
              <a:chExt cx="401831" cy="490107"/>
            </a:xfrm>
          </p:grpSpPr>
          <p:sp>
            <p:nvSpPr>
              <p:cNvPr id="104" name="Freeform: Shape 103">
                <a:extLst>
                  <a:ext uri="{FF2B5EF4-FFF2-40B4-BE49-F238E27FC236}">
                    <a16:creationId xmlns:a16="http://schemas.microsoft.com/office/drawing/2014/main" id="{D5A7E04F-E4AD-496B-8B90-1DDEC7FB7614}"/>
                  </a:ext>
                </a:extLst>
              </p:cNvPr>
              <p:cNvSpPr/>
              <p:nvPr/>
            </p:nvSpPr>
            <p:spPr>
              <a:xfrm>
                <a:off x="164329" y="1210591"/>
                <a:ext cx="62711" cy="79087"/>
              </a:xfrm>
              <a:custGeom>
                <a:avLst/>
                <a:gdLst>
                  <a:gd name="connsiteX0" fmla="*/ 43938 w 62711"/>
                  <a:gd name="connsiteY0" fmla="*/ 79088 h 79087"/>
                  <a:gd name="connsiteX1" fmla="*/ 0 w 62711"/>
                  <a:gd name="connsiteY1" fmla="*/ 35150 h 79087"/>
                  <a:gd name="connsiteX2" fmla="*/ 35151 w 62711"/>
                  <a:gd name="connsiteY2" fmla="*/ 0 h 79087"/>
                  <a:gd name="connsiteX3" fmla="*/ 62711 w 62711"/>
                  <a:gd name="connsiteY3" fmla="*/ 27561 h 79087"/>
                </a:gdLst>
                <a:ahLst/>
                <a:cxnLst>
                  <a:cxn ang="0">
                    <a:pos x="connsiteX0" y="connsiteY0"/>
                  </a:cxn>
                  <a:cxn ang="0">
                    <a:pos x="connsiteX1" y="connsiteY1"/>
                  </a:cxn>
                  <a:cxn ang="0">
                    <a:pos x="connsiteX2" y="connsiteY2"/>
                  </a:cxn>
                  <a:cxn ang="0">
                    <a:pos x="connsiteX3" y="connsiteY3"/>
                  </a:cxn>
                </a:cxnLst>
                <a:rect l="l" t="t" r="r" b="b"/>
                <a:pathLst>
                  <a:path w="62711" h="79087">
                    <a:moveTo>
                      <a:pt x="43938" y="79088"/>
                    </a:moveTo>
                    <a:lnTo>
                      <a:pt x="0" y="35150"/>
                    </a:lnTo>
                    <a:lnTo>
                      <a:pt x="35151" y="0"/>
                    </a:lnTo>
                    <a:lnTo>
                      <a:pt x="62711" y="27561"/>
                    </a:lnTo>
                  </a:path>
                </a:pathLst>
              </a:custGeom>
              <a:solidFill>
                <a:srgbClr val="FFFFFF"/>
              </a:solidFill>
              <a:ln w="39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A6B0D47C-BD24-4B06-B0F7-71ECD76453C5}"/>
                  </a:ext>
                </a:extLst>
              </p:cNvPr>
              <p:cNvSpPr/>
              <p:nvPr/>
            </p:nvSpPr>
            <p:spPr>
              <a:xfrm>
                <a:off x="503849" y="1210591"/>
                <a:ext cx="62311" cy="76291"/>
              </a:xfrm>
              <a:custGeom>
                <a:avLst/>
                <a:gdLst>
                  <a:gd name="connsiteX0" fmla="*/ 21569 w 62311"/>
                  <a:gd name="connsiteY0" fmla="*/ 76292 h 76291"/>
                  <a:gd name="connsiteX1" fmla="*/ 62312 w 62311"/>
                  <a:gd name="connsiteY1" fmla="*/ 35150 h 76291"/>
                  <a:gd name="connsiteX2" fmla="*/ 27161 w 62311"/>
                  <a:gd name="connsiteY2" fmla="*/ 0 h 76291"/>
                  <a:gd name="connsiteX3" fmla="*/ 0 w 62311"/>
                  <a:gd name="connsiteY3" fmla="*/ 27561 h 76291"/>
                </a:gdLst>
                <a:ahLst/>
                <a:cxnLst>
                  <a:cxn ang="0">
                    <a:pos x="connsiteX0" y="connsiteY0"/>
                  </a:cxn>
                  <a:cxn ang="0">
                    <a:pos x="connsiteX1" y="connsiteY1"/>
                  </a:cxn>
                  <a:cxn ang="0">
                    <a:pos x="connsiteX2" y="connsiteY2"/>
                  </a:cxn>
                  <a:cxn ang="0">
                    <a:pos x="connsiteX3" y="connsiteY3"/>
                  </a:cxn>
                </a:cxnLst>
                <a:rect l="l" t="t" r="r" b="b"/>
                <a:pathLst>
                  <a:path w="62311" h="76291">
                    <a:moveTo>
                      <a:pt x="21569" y="76292"/>
                    </a:moveTo>
                    <a:lnTo>
                      <a:pt x="62312" y="35150"/>
                    </a:lnTo>
                    <a:lnTo>
                      <a:pt x="27161" y="0"/>
                    </a:lnTo>
                    <a:lnTo>
                      <a:pt x="0" y="27561"/>
                    </a:lnTo>
                  </a:path>
                </a:pathLst>
              </a:custGeom>
              <a:solidFill>
                <a:srgbClr val="FFFFFF"/>
              </a:solidFill>
              <a:ln w="39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C9F9D893-B377-4DBF-978A-01967CBF0B4C}"/>
                  </a:ext>
                </a:extLst>
              </p:cNvPr>
              <p:cNvSpPr/>
              <p:nvPr/>
            </p:nvSpPr>
            <p:spPr>
              <a:xfrm>
                <a:off x="164329" y="1182233"/>
                <a:ext cx="401831" cy="401831"/>
              </a:xfrm>
              <a:custGeom>
                <a:avLst/>
                <a:gdLst>
                  <a:gd name="connsiteX0" fmla="*/ 200917 w 401831"/>
                  <a:gd name="connsiteY0" fmla="*/ 401832 h 401831"/>
                  <a:gd name="connsiteX1" fmla="*/ 401832 w 401831"/>
                  <a:gd name="connsiteY1" fmla="*/ 200915 h 401831"/>
                  <a:gd name="connsiteX2" fmla="*/ 200917 w 401831"/>
                  <a:gd name="connsiteY2" fmla="*/ 0 h 401831"/>
                  <a:gd name="connsiteX3" fmla="*/ 0 w 401831"/>
                  <a:gd name="connsiteY3" fmla="*/ 200915 h 401831"/>
                  <a:gd name="connsiteX4" fmla="*/ 200917 w 401831"/>
                  <a:gd name="connsiteY4" fmla="*/ 401832 h 401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31" h="401831">
                    <a:moveTo>
                      <a:pt x="200917" y="401832"/>
                    </a:moveTo>
                    <a:cubicBezTo>
                      <a:pt x="311959" y="401832"/>
                      <a:pt x="401832" y="311959"/>
                      <a:pt x="401832" y="200915"/>
                    </a:cubicBezTo>
                    <a:cubicBezTo>
                      <a:pt x="401832" y="89873"/>
                      <a:pt x="311959" y="0"/>
                      <a:pt x="200917" y="0"/>
                    </a:cubicBezTo>
                    <a:cubicBezTo>
                      <a:pt x="89874" y="0"/>
                      <a:pt x="0" y="89873"/>
                      <a:pt x="0" y="200915"/>
                    </a:cubicBezTo>
                    <a:cubicBezTo>
                      <a:pt x="0" y="311959"/>
                      <a:pt x="89874" y="401832"/>
                      <a:pt x="200917" y="401832"/>
                    </a:cubicBezTo>
                    <a:close/>
                  </a:path>
                </a:pathLst>
              </a:custGeom>
              <a:solidFill>
                <a:srgbClr val="FFFFFF"/>
              </a:solidFill>
              <a:ln w="39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9CC18B15-8078-42BD-B69C-86BE018C10BC}"/>
                  </a:ext>
                </a:extLst>
              </p:cNvPr>
              <p:cNvSpPr/>
              <p:nvPr/>
            </p:nvSpPr>
            <p:spPr>
              <a:xfrm>
                <a:off x="245415" y="1229564"/>
                <a:ext cx="273013" cy="306764"/>
              </a:xfrm>
              <a:custGeom>
                <a:avLst/>
                <a:gdLst>
                  <a:gd name="connsiteX0" fmla="*/ 11185 w 273013"/>
                  <a:gd name="connsiteY0" fmla="*/ 44936 h 306764"/>
                  <a:gd name="connsiteX1" fmla="*/ 228077 w 273013"/>
                  <a:gd name="connsiteY1" fmla="*/ 44936 h 306764"/>
                  <a:gd name="connsiteX2" fmla="*/ 228077 w 273013"/>
                  <a:gd name="connsiteY2" fmla="*/ 261828 h 306764"/>
                  <a:gd name="connsiteX3" fmla="*/ 11185 w 273013"/>
                  <a:gd name="connsiteY3" fmla="*/ 261828 h 306764"/>
                  <a:gd name="connsiteX4" fmla="*/ 121828 w 273013"/>
                  <a:gd name="connsiteY4" fmla="*/ 153183 h 306764"/>
                  <a:gd name="connsiteX5" fmla="*/ 0 w 273013"/>
                  <a:gd name="connsiteY5" fmla="*/ 61713 h 306764"/>
                  <a:gd name="connsiteX6" fmla="*/ 11185 w 273013"/>
                  <a:gd name="connsiteY6" fmla="*/ 44936 h 30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013" h="306764">
                    <a:moveTo>
                      <a:pt x="11185" y="44936"/>
                    </a:moveTo>
                    <a:cubicBezTo>
                      <a:pt x="71100" y="-14979"/>
                      <a:pt x="168162" y="-14979"/>
                      <a:pt x="228077" y="44936"/>
                    </a:cubicBezTo>
                    <a:cubicBezTo>
                      <a:pt x="287992" y="104851"/>
                      <a:pt x="287992" y="201914"/>
                      <a:pt x="228077" y="261828"/>
                    </a:cubicBezTo>
                    <a:cubicBezTo>
                      <a:pt x="168162" y="321743"/>
                      <a:pt x="71100" y="321743"/>
                      <a:pt x="11185" y="261828"/>
                    </a:cubicBezTo>
                    <a:lnTo>
                      <a:pt x="121828" y="153183"/>
                    </a:lnTo>
                    <a:lnTo>
                      <a:pt x="0" y="61713"/>
                    </a:lnTo>
                    <a:lnTo>
                      <a:pt x="11185" y="44936"/>
                    </a:lnTo>
                    <a:close/>
                  </a:path>
                </a:pathLst>
              </a:custGeom>
              <a:solidFill>
                <a:srgbClr val="0078D4"/>
              </a:solidFill>
              <a:ln w="39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6FABCECD-7A62-4DDB-82D2-29B5126D77F8}"/>
                  </a:ext>
                </a:extLst>
              </p:cNvPr>
              <p:cNvSpPr/>
              <p:nvPr/>
            </p:nvSpPr>
            <p:spPr>
              <a:xfrm>
                <a:off x="302534" y="1093957"/>
                <a:ext cx="125422" cy="45136"/>
              </a:xfrm>
              <a:custGeom>
                <a:avLst/>
                <a:gdLst>
                  <a:gd name="connsiteX0" fmla="*/ 125422 w 125422"/>
                  <a:gd name="connsiteY0" fmla="*/ 0 h 45136"/>
                  <a:gd name="connsiteX1" fmla="*/ 0 w 125422"/>
                  <a:gd name="connsiteY1" fmla="*/ 0 h 45136"/>
                  <a:gd name="connsiteX2" fmla="*/ 0 w 125422"/>
                  <a:gd name="connsiteY2" fmla="*/ 45136 h 45136"/>
                  <a:gd name="connsiteX3" fmla="*/ 125422 w 125422"/>
                  <a:gd name="connsiteY3" fmla="*/ 45136 h 45136"/>
                  <a:gd name="connsiteX4" fmla="*/ 125422 w 125422"/>
                  <a:gd name="connsiteY4" fmla="*/ 0 h 45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22" h="45136">
                    <a:moveTo>
                      <a:pt x="125422" y="0"/>
                    </a:moveTo>
                    <a:lnTo>
                      <a:pt x="0" y="0"/>
                    </a:lnTo>
                    <a:lnTo>
                      <a:pt x="0" y="45136"/>
                    </a:lnTo>
                    <a:lnTo>
                      <a:pt x="125422" y="45136"/>
                    </a:lnTo>
                    <a:lnTo>
                      <a:pt x="125422" y="0"/>
                    </a:lnTo>
                    <a:close/>
                  </a:path>
                </a:pathLst>
              </a:custGeom>
              <a:solidFill>
                <a:srgbClr val="FFFFFF"/>
              </a:solidFill>
              <a:ln w="39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6D86DEC9-912E-4937-B12D-14AD4C17DCD1}"/>
                  </a:ext>
                </a:extLst>
              </p:cNvPr>
              <p:cNvSpPr/>
              <p:nvPr/>
            </p:nvSpPr>
            <p:spPr>
              <a:xfrm>
                <a:off x="356458" y="1135898"/>
                <a:ext cx="11983" cy="45934"/>
              </a:xfrm>
              <a:custGeom>
                <a:avLst/>
                <a:gdLst>
                  <a:gd name="connsiteX0" fmla="*/ 11983 w 11983"/>
                  <a:gd name="connsiteY0" fmla="*/ 0 h 45934"/>
                  <a:gd name="connsiteX1" fmla="*/ 0 w 11983"/>
                  <a:gd name="connsiteY1" fmla="*/ 0 h 45934"/>
                  <a:gd name="connsiteX2" fmla="*/ 0 w 11983"/>
                  <a:gd name="connsiteY2" fmla="*/ 45935 h 45934"/>
                  <a:gd name="connsiteX3" fmla="*/ 11983 w 11983"/>
                  <a:gd name="connsiteY3" fmla="*/ 45935 h 45934"/>
                  <a:gd name="connsiteX4" fmla="*/ 11983 w 11983"/>
                  <a:gd name="connsiteY4" fmla="*/ 0 h 45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3" h="45934">
                    <a:moveTo>
                      <a:pt x="11983" y="0"/>
                    </a:moveTo>
                    <a:lnTo>
                      <a:pt x="0" y="0"/>
                    </a:lnTo>
                    <a:lnTo>
                      <a:pt x="0" y="45935"/>
                    </a:lnTo>
                    <a:lnTo>
                      <a:pt x="11983" y="45935"/>
                    </a:lnTo>
                    <a:lnTo>
                      <a:pt x="11983" y="0"/>
                    </a:lnTo>
                    <a:close/>
                  </a:path>
                </a:pathLst>
              </a:custGeom>
              <a:solidFill>
                <a:srgbClr val="FFFFFF"/>
              </a:solidFill>
              <a:ln w="39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7CAB243A-71C1-4798-9AAD-5A644EBF6CCF}"/>
                  </a:ext>
                </a:extLst>
              </p:cNvPr>
              <p:cNvSpPr/>
              <p:nvPr/>
            </p:nvSpPr>
            <p:spPr>
              <a:xfrm>
                <a:off x="344874" y="1362778"/>
                <a:ext cx="40742" cy="40742"/>
              </a:xfrm>
              <a:custGeom>
                <a:avLst/>
                <a:gdLst>
                  <a:gd name="connsiteX0" fmla="*/ 20371 w 40742"/>
                  <a:gd name="connsiteY0" fmla="*/ 40742 h 40742"/>
                  <a:gd name="connsiteX1" fmla="*/ 40742 w 40742"/>
                  <a:gd name="connsiteY1" fmla="*/ 20371 h 40742"/>
                  <a:gd name="connsiteX2" fmla="*/ 20371 w 40742"/>
                  <a:gd name="connsiteY2" fmla="*/ 0 h 40742"/>
                  <a:gd name="connsiteX3" fmla="*/ 0 w 40742"/>
                  <a:gd name="connsiteY3" fmla="*/ 20371 h 40742"/>
                  <a:gd name="connsiteX4" fmla="*/ 20371 w 40742"/>
                  <a:gd name="connsiteY4" fmla="*/ 40742 h 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42" h="40742">
                    <a:moveTo>
                      <a:pt x="20371" y="40742"/>
                    </a:moveTo>
                    <a:cubicBezTo>
                      <a:pt x="31555" y="40742"/>
                      <a:pt x="40742" y="31555"/>
                      <a:pt x="40742" y="20371"/>
                    </a:cubicBezTo>
                    <a:cubicBezTo>
                      <a:pt x="40742" y="9187"/>
                      <a:pt x="31555" y="0"/>
                      <a:pt x="20371" y="0"/>
                    </a:cubicBezTo>
                    <a:cubicBezTo>
                      <a:pt x="9187" y="0"/>
                      <a:pt x="0" y="9187"/>
                      <a:pt x="0" y="20371"/>
                    </a:cubicBezTo>
                    <a:cubicBezTo>
                      <a:pt x="0" y="31555"/>
                      <a:pt x="8788" y="40742"/>
                      <a:pt x="20371" y="40742"/>
                    </a:cubicBezTo>
                    <a:close/>
                  </a:path>
                </a:pathLst>
              </a:custGeom>
              <a:solidFill>
                <a:srgbClr val="50E6FF"/>
              </a:solidFill>
              <a:ln w="39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810C83F3-FCBA-4718-9A88-917E5C2A7568}"/>
                  </a:ext>
                </a:extLst>
              </p:cNvPr>
              <p:cNvSpPr/>
              <p:nvPr/>
            </p:nvSpPr>
            <p:spPr>
              <a:xfrm>
                <a:off x="242218" y="1282091"/>
                <a:ext cx="110644" cy="92668"/>
              </a:xfrm>
              <a:custGeom>
                <a:avLst/>
                <a:gdLst>
                  <a:gd name="connsiteX0" fmla="*/ 7590 w 110644"/>
                  <a:gd name="connsiteY0" fmla="*/ 0 h 92668"/>
                  <a:gd name="connsiteX1" fmla="*/ 0 w 110644"/>
                  <a:gd name="connsiteY1" fmla="*/ 9187 h 92668"/>
                  <a:gd name="connsiteX2" fmla="*/ 103055 w 110644"/>
                  <a:gd name="connsiteY2" fmla="*/ 92669 h 92668"/>
                  <a:gd name="connsiteX3" fmla="*/ 110645 w 110644"/>
                  <a:gd name="connsiteY3" fmla="*/ 83482 h 92668"/>
                  <a:gd name="connsiteX4" fmla="*/ 7590 w 110644"/>
                  <a:gd name="connsiteY4" fmla="*/ 0 h 9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44" h="92668">
                    <a:moveTo>
                      <a:pt x="7590" y="0"/>
                    </a:moveTo>
                    <a:lnTo>
                      <a:pt x="0" y="9187"/>
                    </a:lnTo>
                    <a:lnTo>
                      <a:pt x="103055" y="92669"/>
                    </a:lnTo>
                    <a:lnTo>
                      <a:pt x="110645" y="83482"/>
                    </a:lnTo>
                    <a:lnTo>
                      <a:pt x="7590" y="0"/>
                    </a:lnTo>
                    <a:close/>
                  </a:path>
                </a:pathLst>
              </a:custGeom>
              <a:solidFill>
                <a:srgbClr val="50E6FF"/>
              </a:solidFill>
              <a:ln w="39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16" name="Graphic 115">
              <a:extLst>
                <a:ext uri="{FF2B5EF4-FFF2-40B4-BE49-F238E27FC236}">
                  <a16:creationId xmlns:a16="http://schemas.microsoft.com/office/drawing/2014/main" id="{A053DC83-B657-429F-B016-840323078FB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84024" y="2082649"/>
              <a:ext cx="767696" cy="631072"/>
            </a:xfrm>
            <a:prstGeom prst="rect">
              <a:avLst/>
            </a:prstGeom>
          </p:spPr>
        </p:pic>
        <p:pic>
          <p:nvPicPr>
            <p:cNvPr id="120" name="Picture 119">
              <a:extLst>
                <a:ext uri="{FF2B5EF4-FFF2-40B4-BE49-F238E27FC236}">
                  <a16:creationId xmlns:a16="http://schemas.microsoft.com/office/drawing/2014/main" id="{E7171E3A-180B-46B7-98F6-0DF624346771}"/>
                </a:ext>
              </a:extLst>
            </p:cNvPr>
            <p:cNvPicPr>
              <a:picLocks noChangeAspect="1"/>
            </p:cNvPicPr>
            <p:nvPr/>
          </p:nvPicPr>
          <p:blipFill>
            <a:blip r:embed="rId11">
              <a:duotone>
                <a:schemeClr val="accent4">
                  <a:shade val="45000"/>
                  <a:satMod val="135000"/>
                </a:schemeClr>
                <a:prstClr val="white"/>
              </a:duotone>
            </a:blip>
            <a:stretch>
              <a:fillRect/>
            </a:stretch>
          </p:blipFill>
          <p:spPr>
            <a:xfrm>
              <a:off x="1946542" y="1518251"/>
              <a:ext cx="384081" cy="475529"/>
            </a:xfrm>
            <a:prstGeom prst="rect">
              <a:avLst/>
            </a:prstGeom>
          </p:spPr>
        </p:pic>
        <p:pic>
          <p:nvPicPr>
            <p:cNvPr id="121" name="Picture 120">
              <a:extLst>
                <a:ext uri="{FF2B5EF4-FFF2-40B4-BE49-F238E27FC236}">
                  <a16:creationId xmlns:a16="http://schemas.microsoft.com/office/drawing/2014/main" id="{7AB766F9-2523-44BC-A5F1-9F307F6128A8}"/>
                </a:ext>
              </a:extLst>
            </p:cNvPr>
            <p:cNvPicPr>
              <a:picLocks noChangeAspect="1"/>
            </p:cNvPicPr>
            <p:nvPr/>
          </p:nvPicPr>
          <p:blipFill>
            <a:blip r:embed="rId11">
              <a:duotone>
                <a:schemeClr val="accent3">
                  <a:shade val="45000"/>
                  <a:satMod val="135000"/>
                </a:schemeClr>
                <a:prstClr val="white"/>
              </a:duotone>
            </a:blip>
            <a:stretch>
              <a:fillRect/>
            </a:stretch>
          </p:blipFill>
          <p:spPr>
            <a:xfrm>
              <a:off x="3200293" y="1599608"/>
              <a:ext cx="384081" cy="475529"/>
            </a:xfrm>
            <a:prstGeom prst="rect">
              <a:avLst/>
            </a:prstGeom>
          </p:spPr>
        </p:pic>
        <p:cxnSp>
          <p:nvCxnSpPr>
            <p:cNvPr id="123" name="Straight Arrow Connector 122">
              <a:extLst>
                <a:ext uri="{FF2B5EF4-FFF2-40B4-BE49-F238E27FC236}">
                  <a16:creationId xmlns:a16="http://schemas.microsoft.com/office/drawing/2014/main" id="{296DD345-C083-4A61-8E1D-9F8CEF05F8D5}"/>
                </a:ext>
              </a:extLst>
            </p:cNvPr>
            <p:cNvCxnSpPr>
              <a:cxnSpLocks/>
              <a:stCxn id="80" idx="2"/>
            </p:cNvCxnSpPr>
            <p:nvPr/>
          </p:nvCxnSpPr>
          <p:spPr>
            <a:xfrm flipH="1">
              <a:off x="2205755" y="2372697"/>
              <a:ext cx="264908" cy="0"/>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EC91BD8C-5505-4388-AA0C-337044CD3E6C}"/>
                </a:ext>
              </a:extLst>
            </p:cNvPr>
            <p:cNvCxnSpPr>
              <a:cxnSpLocks/>
            </p:cNvCxnSpPr>
            <p:nvPr/>
          </p:nvCxnSpPr>
          <p:spPr>
            <a:xfrm flipH="1" flipV="1">
              <a:off x="2346290" y="2019719"/>
              <a:ext cx="196012" cy="136778"/>
            </a:xfrm>
            <a:prstGeom prst="straightConnector1">
              <a:avLst/>
            </a:prstGeom>
            <a:ln>
              <a:solidFill>
                <a:schemeClr val="accent4"/>
              </a:solidFill>
              <a:prstDash val="dash"/>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EEABC437-711D-4BF2-B978-232073DAFAED}"/>
                </a:ext>
              </a:extLst>
            </p:cNvPr>
            <p:cNvCxnSpPr>
              <a:cxnSpLocks/>
            </p:cNvCxnSpPr>
            <p:nvPr/>
          </p:nvCxnSpPr>
          <p:spPr>
            <a:xfrm flipV="1">
              <a:off x="3025573" y="1995684"/>
              <a:ext cx="192777" cy="160812"/>
            </a:xfrm>
            <a:prstGeom prst="straightConnector1">
              <a:avLst/>
            </a:prstGeom>
            <a:ln>
              <a:solidFill>
                <a:schemeClr val="accent3"/>
              </a:solidFill>
              <a:prstDash val="dash"/>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D07BBDFA-67F0-4B80-83B6-7AEB9C0866BC}"/>
                </a:ext>
              </a:extLst>
            </p:cNvPr>
            <p:cNvCxnSpPr>
              <a:cxnSpLocks/>
            </p:cNvCxnSpPr>
            <p:nvPr/>
          </p:nvCxnSpPr>
          <p:spPr>
            <a:xfrm flipV="1">
              <a:off x="3106969" y="2376435"/>
              <a:ext cx="254205" cy="2393"/>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grpSp>
      <p:grpSp>
        <p:nvGrpSpPr>
          <p:cNvPr id="18" name="Group 17" descr="Customer 360-degree view">
            <a:extLst>
              <a:ext uri="{FF2B5EF4-FFF2-40B4-BE49-F238E27FC236}">
                <a16:creationId xmlns:a16="http://schemas.microsoft.com/office/drawing/2014/main" id="{E40B6B89-7506-45D4-9B6F-30432148ECA3}"/>
              </a:ext>
            </a:extLst>
          </p:cNvPr>
          <p:cNvGrpSpPr/>
          <p:nvPr/>
        </p:nvGrpSpPr>
        <p:grpSpPr>
          <a:xfrm>
            <a:off x="8073632" y="1586937"/>
            <a:ext cx="2255228" cy="2054273"/>
            <a:chOff x="8073632" y="1586937"/>
            <a:chExt cx="2255228" cy="2054273"/>
          </a:xfrm>
        </p:grpSpPr>
        <p:pic>
          <p:nvPicPr>
            <p:cNvPr id="14" name="Graphic 13">
              <a:extLst>
                <a:ext uri="{FF2B5EF4-FFF2-40B4-BE49-F238E27FC236}">
                  <a16:creationId xmlns:a16="http://schemas.microsoft.com/office/drawing/2014/main" id="{4904C844-96B2-49B5-9649-10FCED4305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3884" y="2558672"/>
              <a:ext cx="1944976" cy="1082538"/>
            </a:xfrm>
            <a:prstGeom prst="rect">
              <a:avLst/>
            </a:prstGeom>
          </p:spPr>
        </p:pic>
        <p:sp>
          <p:nvSpPr>
            <p:cNvPr id="15" name="Oval 14">
              <a:extLst>
                <a:ext uri="{FF2B5EF4-FFF2-40B4-BE49-F238E27FC236}">
                  <a16:creationId xmlns:a16="http://schemas.microsoft.com/office/drawing/2014/main" id="{2BD10E8C-5082-4166-9BDC-7CE2B4EA8DC3}"/>
                </a:ext>
              </a:extLst>
            </p:cNvPr>
            <p:cNvSpPr/>
            <p:nvPr/>
          </p:nvSpPr>
          <p:spPr bwMode="auto">
            <a:xfrm>
              <a:off x="8537313" y="1586937"/>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B90845C7-5098-44BC-86D0-4A933EC0A555}"/>
                </a:ext>
              </a:extLst>
            </p:cNvPr>
            <p:cNvSpPr/>
            <p:nvPr/>
          </p:nvSpPr>
          <p:spPr bwMode="auto">
            <a:xfrm>
              <a:off x="9006179" y="2087160"/>
              <a:ext cx="637673" cy="63767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Graphic 18">
              <a:extLst>
                <a:ext uri="{FF2B5EF4-FFF2-40B4-BE49-F238E27FC236}">
                  <a16:creationId xmlns:a16="http://schemas.microsoft.com/office/drawing/2014/main" id="{D20B7A29-E597-4EB7-B68E-E70B4622AA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73632" y="2084269"/>
              <a:ext cx="826766" cy="604068"/>
            </a:xfrm>
            <a:prstGeom prst="rect">
              <a:avLst/>
            </a:prstGeom>
          </p:spPr>
        </p:pic>
        <p:cxnSp>
          <p:nvCxnSpPr>
            <p:cNvPr id="20" name="Straight Arrow Connector 19">
              <a:extLst>
                <a:ext uri="{FF2B5EF4-FFF2-40B4-BE49-F238E27FC236}">
                  <a16:creationId xmlns:a16="http://schemas.microsoft.com/office/drawing/2014/main" id="{3F056C48-9882-4576-B2F1-769CE7D0876C}"/>
                </a:ext>
              </a:extLst>
            </p:cNvPr>
            <p:cNvCxnSpPr>
              <a:cxnSpLocks/>
            </p:cNvCxnSpPr>
            <p:nvPr/>
          </p:nvCxnSpPr>
          <p:spPr>
            <a:xfrm flipV="1">
              <a:off x="8745240" y="2404728"/>
              <a:ext cx="226532" cy="1803"/>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2BC05CE-7D18-48AA-BBDB-71737F9E29FD}"/>
                </a:ext>
              </a:extLst>
            </p:cNvPr>
            <p:cNvCxnSpPr>
              <a:cxnSpLocks/>
            </p:cNvCxnSpPr>
            <p:nvPr/>
          </p:nvCxnSpPr>
          <p:spPr>
            <a:xfrm flipV="1">
              <a:off x="9588893" y="2100512"/>
              <a:ext cx="261171" cy="171050"/>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155" name="Graphic 154">
              <a:extLst>
                <a:ext uri="{FF2B5EF4-FFF2-40B4-BE49-F238E27FC236}">
                  <a16:creationId xmlns:a16="http://schemas.microsoft.com/office/drawing/2014/main" id="{AE76677C-24C4-426D-837F-F84CF979E0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90025" y="2165474"/>
              <a:ext cx="494397" cy="494397"/>
            </a:xfrm>
            <a:prstGeom prst="rect">
              <a:avLst/>
            </a:prstGeom>
          </p:spPr>
        </p:pic>
        <p:sp>
          <p:nvSpPr>
            <p:cNvPr id="156" name="Oval 155">
              <a:extLst>
                <a:ext uri="{FF2B5EF4-FFF2-40B4-BE49-F238E27FC236}">
                  <a16:creationId xmlns:a16="http://schemas.microsoft.com/office/drawing/2014/main" id="{758C0704-5ED8-4F05-8D82-4F8374B59DA0}"/>
                </a:ext>
              </a:extLst>
            </p:cNvPr>
            <p:cNvSpPr/>
            <p:nvPr/>
          </p:nvSpPr>
          <p:spPr bwMode="auto">
            <a:xfrm>
              <a:off x="9933652" y="1863250"/>
              <a:ext cx="288816" cy="288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D4A60270-02CA-4215-82FD-A109DC8D5566}"/>
                </a:ext>
              </a:extLst>
            </p:cNvPr>
            <p:cNvSpPr/>
            <p:nvPr/>
          </p:nvSpPr>
          <p:spPr bwMode="auto">
            <a:xfrm>
              <a:off x="10040044" y="2259202"/>
              <a:ext cx="288816" cy="288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51FAEABD-BA5E-4584-9847-E11D59EBB313}"/>
                </a:ext>
              </a:extLst>
            </p:cNvPr>
            <p:cNvSpPr/>
            <p:nvPr/>
          </p:nvSpPr>
          <p:spPr bwMode="auto">
            <a:xfrm>
              <a:off x="9922500" y="2645417"/>
              <a:ext cx="288816" cy="288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D4098ED3-A47C-454D-89B9-97B848357B32}"/>
                </a:ext>
              </a:extLst>
            </p:cNvPr>
            <p:cNvGrpSpPr/>
            <p:nvPr/>
          </p:nvGrpSpPr>
          <p:grpSpPr>
            <a:xfrm>
              <a:off x="9979412" y="1910779"/>
              <a:ext cx="196020" cy="196020"/>
              <a:chOff x="10393728" y="1077924"/>
              <a:chExt cx="196020" cy="196020"/>
            </a:xfrm>
          </p:grpSpPr>
          <p:sp>
            <p:nvSpPr>
              <p:cNvPr id="159" name="Rectangle 158">
                <a:extLst>
                  <a:ext uri="{FF2B5EF4-FFF2-40B4-BE49-F238E27FC236}">
                    <a16:creationId xmlns:a16="http://schemas.microsoft.com/office/drawing/2014/main" id="{562773D2-4E04-4AEB-A102-5F73B2F4D326}"/>
                  </a:ext>
                </a:extLst>
              </p:cNvPr>
              <p:cNvSpPr/>
              <p:nvPr/>
            </p:nvSpPr>
            <p:spPr bwMode="auto">
              <a:xfrm>
                <a:off x="10468879" y="1077924"/>
                <a:ext cx="45719" cy="196020"/>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8D961B0A-1464-43B8-A6E2-E6A015FA2EDC}"/>
                  </a:ext>
                </a:extLst>
              </p:cNvPr>
              <p:cNvSpPr/>
              <p:nvPr/>
            </p:nvSpPr>
            <p:spPr bwMode="auto">
              <a:xfrm rot="5400000">
                <a:off x="10468878" y="1077924"/>
                <a:ext cx="45719" cy="196020"/>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4" name="Rectangle 163">
              <a:extLst>
                <a:ext uri="{FF2B5EF4-FFF2-40B4-BE49-F238E27FC236}">
                  <a16:creationId xmlns:a16="http://schemas.microsoft.com/office/drawing/2014/main" id="{F8734A5E-8BBA-465F-A632-E42FF37A20C2}"/>
                </a:ext>
              </a:extLst>
            </p:cNvPr>
            <p:cNvSpPr/>
            <p:nvPr/>
          </p:nvSpPr>
          <p:spPr bwMode="auto">
            <a:xfrm rot="5400000">
              <a:off x="10036603" y="2697443"/>
              <a:ext cx="45719" cy="196020"/>
            </a:xfrm>
            <a:prstGeom prst="rect">
              <a:avLst/>
            </a:prstGeom>
            <a:solidFill>
              <a:srgbClr val="EE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0D9BFEBB-4559-42AE-907A-DE7EFE521D59}"/>
                </a:ext>
              </a:extLst>
            </p:cNvPr>
            <p:cNvSpPr/>
            <p:nvPr/>
          </p:nvSpPr>
          <p:spPr bwMode="auto">
            <a:xfrm>
              <a:off x="10114301" y="2347842"/>
              <a:ext cx="121825" cy="12182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7" name="Straight Arrow Connector 166">
              <a:extLst>
                <a:ext uri="{FF2B5EF4-FFF2-40B4-BE49-F238E27FC236}">
                  <a16:creationId xmlns:a16="http://schemas.microsoft.com/office/drawing/2014/main" id="{F6914BD9-878A-478A-A201-DCF162E84CA4}"/>
                </a:ext>
              </a:extLst>
            </p:cNvPr>
            <p:cNvCxnSpPr>
              <a:cxnSpLocks/>
            </p:cNvCxnSpPr>
            <p:nvPr/>
          </p:nvCxnSpPr>
          <p:spPr>
            <a:xfrm>
              <a:off x="9593819" y="2522108"/>
              <a:ext cx="261171" cy="171050"/>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E9E6F1F4-1BC9-42A7-A415-B894EB07FC56}"/>
                </a:ext>
              </a:extLst>
            </p:cNvPr>
            <p:cNvCxnSpPr>
              <a:cxnSpLocks/>
            </p:cNvCxnSpPr>
            <p:nvPr/>
          </p:nvCxnSpPr>
          <p:spPr>
            <a:xfrm flipV="1">
              <a:off x="9633503" y="2392791"/>
              <a:ext cx="328117" cy="1323"/>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EE1008A-9623-449A-91A3-1BFDC8BBDDE7}"/>
              </a:ext>
              <a:ext uri="{C183D7F6-B498-43B3-948B-1728B52AA6E4}">
                <adec:decorative xmlns:adec="http://schemas.microsoft.com/office/drawing/2017/decorative" val="1"/>
              </a:ext>
            </a:extLst>
          </p:cNvPr>
          <p:cNvGrpSpPr/>
          <p:nvPr/>
        </p:nvGrpSpPr>
        <p:grpSpPr>
          <a:xfrm>
            <a:off x="5117559" y="1586937"/>
            <a:ext cx="1947252" cy="2067024"/>
            <a:chOff x="5117559" y="1586937"/>
            <a:chExt cx="1947252" cy="2067024"/>
          </a:xfrm>
        </p:grpSpPr>
        <p:pic>
          <p:nvPicPr>
            <p:cNvPr id="6" name="Graphic 5">
              <a:extLst>
                <a:ext uri="{FF2B5EF4-FFF2-40B4-BE49-F238E27FC236}">
                  <a16:creationId xmlns:a16="http://schemas.microsoft.com/office/drawing/2014/main" id="{C6350914-EE85-49D9-8578-C3FCA5132C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9835" y="2571423"/>
              <a:ext cx="1944976" cy="1082538"/>
            </a:xfrm>
            <a:prstGeom prst="rect">
              <a:avLst/>
            </a:prstGeom>
          </p:spPr>
        </p:pic>
        <p:sp>
          <p:nvSpPr>
            <p:cNvPr id="7" name="Oval 6">
              <a:extLst>
                <a:ext uri="{FF2B5EF4-FFF2-40B4-BE49-F238E27FC236}">
                  <a16:creationId xmlns:a16="http://schemas.microsoft.com/office/drawing/2014/main" id="{A98E3E0A-C5E3-45CA-84D0-3FA5B7CB654A}"/>
                </a:ext>
              </a:extLst>
            </p:cNvPr>
            <p:cNvSpPr/>
            <p:nvPr/>
          </p:nvSpPr>
          <p:spPr bwMode="auto">
            <a:xfrm>
              <a:off x="5280976" y="1586937"/>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2" name="Straight Arrow Connector 141">
              <a:extLst>
                <a:ext uri="{FF2B5EF4-FFF2-40B4-BE49-F238E27FC236}">
                  <a16:creationId xmlns:a16="http://schemas.microsoft.com/office/drawing/2014/main" id="{F9101358-7340-4706-8B3E-5184A566F89F}"/>
                </a:ext>
              </a:extLst>
            </p:cNvPr>
            <p:cNvCxnSpPr>
              <a:cxnSpLocks/>
            </p:cNvCxnSpPr>
            <p:nvPr/>
          </p:nvCxnSpPr>
          <p:spPr>
            <a:xfrm flipV="1">
              <a:off x="5484530" y="2371428"/>
              <a:ext cx="226532" cy="1803"/>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72" name="Oval 171">
              <a:extLst>
                <a:ext uri="{FF2B5EF4-FFF2-40B4-BE49-F238E27FC236}">
                  <a16:creationId xmlns:a16="http://schemas.microsoft.com/office/drawing/2014/main" id="{F5070BD7-E16A-44CE-B6D0-56D4B92D2729}"/>
                </a:ext>
              </a:extLst>
            </p:cNvPr>
            <p:cNvSpPr/>
            <p:nvPr/>
          </p:nvSpPr>
          <p:spPr bwMode="auto">
            <a:xfrm>
              <a:off x="6660733" y="1837728"/>
              <a:ext cx="288816" cy="288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E81E64AC-0B63-4CF3-AB42-4B0DFD27E3A1}"/>
                </a:ext>
              </a:extLst>
            </p:cNvPr>
            <p:cNvSpPr/>
            <p:nvPr/>
          </p:nvSpPr>
          <p:spPr bwMode="auto">
            <a:xfrm>
              <a:off x="6767125" y="2233680"/>
              <a:ext cx="288816" cy="288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348ADAB6-28D6-4BE7-8677-37BF418D48A9}"/>
                </a:ext>
              </a:extLst>
            </p:cNvPr>
            <p:cNvSpPr/>
            <p:nvPr/>
          </p:nvSpPr>
          <p:spPr bwMode="auto">
            <a:xfrm>
              <a:off x="6649581" y="2619895"/>
              <a:ext cx="288816" cy="288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5" name="Straight Arrow Connector 174">
              <a:extLst>
                <a:ext uri="{FF2B5EF4-FFF2-40B4-BE49-F238E27FC236}">
                  <a16:creationId xmlns:a16="http://schemas.microsoft.com/office/drawing/2014/main" id="{CD28931B-5EE6-4C76-946E-3BFBBBD71D46}"/>
                </a:ext>
              </a:extLst>
            </p:cNvPr>
            <p:cNvCxnSpPr>
              <a:cxnSpLocks/>
            </p:cNvCxnSpPr>
            <p:nvPr/>
          </p:nvCxnSpPr>
          <p:spPr>
            <a:xfrm flipV="1">
              <a:off x="6360648" y="2054908"/>
              <a:ext cx="261171" cy="171050"/>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C0A5946D-5E7E-4B2E-8152-FC0FC88A33F9}"/>
                </a:ext>
              </a:extLst>
            </p:cNvPr>
            <p:cNvCxnSpPr>
              <a:cxnSpLocks/>
            </p:cNvCxnSpPr>
            <p:nvPr/>
          </p:nvCxnSpPr>
          <p:spPr>
            <a:xfrm>
              <a:off x="6365574" y="2476504"/>
              <a:ext cx="261171" cy="171050"/>
            </a:xfrm>
            <a:prstGeom prst="straightConnector1">
              <a:avLst/>
            </a:prstGeom>
            <a:ln>
              <a:solidFill>
                <a:schemeClr val="accent3"/>
              </a:solidFill>
              <a:prstDash val="dash"/>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C057F15F-08C3-43CE-8657-9C84021677DA}"/>
                </a:ext>
              </a:extLst>
            </p:cNvPr>
            <p:cNvCxnSpPr>
              <a:cxnSpLocks/>
            </p:cNvCxnSpPr>
            <p:nvPr/>
          </p:nvCxnSpPr>
          <p:spPr>
            <a:xfrm flipV="1">
              <a:off x="6405258" y="2347187"/>
              <a:ext cx="328117" cy="1323"/>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144" name="Graphic 143">
              <a:extLst>
                <a:ext uri="{FF2B5EF4-FFF2-40B4-BE49-F238E27FC236}">
                  <a16:creationId xmlns:a16="http://schemas.microsoft.com/office/drawing/2014/main" id="{AD907550-0BB6-4588-A2E0-BDA1C2CA27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84661" y="1863802"/>
              <a:ext cx="236710" cy="236710"/>
            </a:xfrm>
            <a:prstGeom prst="rect">
              <a:avLst/>
            </a:prstGeom>
          </p:spPr>
        </p:pic>
        <p:pic>
          <p:nvPicPr>
            <p:cNvPr id="178" name="Graphic 177">
              <a:extLst>
                <a:ext uri="{FF2B5EF4-FFF2-40B4-BE49-F238E27FC236}">
                  <a16:creationId xmlns:a16="http://schemas.microsoft.com/office/drawing/2014/main" id="{A91F8143-0D2A-4D4C-A434-0DB72023D1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93178" y="2259710"/>
              <a:ext cx="236710" cy="236710"/>
            </a:xfrm>
            <a:prstGeom prst="rect">
              <a:avLst/>
            </a:prstGeom>
          </p:spPr>
        </p:pic>
        <p:pic>
          <p:nvPicPr>
            <p:cNvPr id="179" name="Graphic 178">
              <a:extLst>
                <a:ext uri="{FF2B5EF4-FFF2-40B4-BE49-F238E27FC236}">
                  <a16:creationId xmlns:a16="http://schemas.microsoft.com/office/drawing/2014/main" id="{FDAB6354-5035-43E2-8E6B-430E350CB8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75374" y="2646044"/>
              <a:ext cx="236710" cy="236710"/>
            </a:xfrm>
            <a:prstGeom prst="rect">
              <a:avLst/>
            </a:prstGeom>
          </p:spPr>
        </p:pic>
        <p:sp>
          <p:nvSpPr>
            <p:cNvPr id="140" name="Oval 139">
              <a:extLst>
                <a:ext uri="{FF2B5EF4-FFF2-40B4-BE49-F238E27FC236}">
                  <a16:creationId xmlns:a16="http://schemas.microsoft.com/office/drawing/2014/main" id="{C35EC77E-C9C7-4B0C-A4E0-F94C7071F8E8}"/>
                </a:ext>
              </a:extLst>
            </p:cNvPr>
            <p:cNvSpPr/>
            <p:nvPr/>
          </p:nvSpPr>
          <p:spPr bwMode="auto">
            <a:xfrm>
              <a:off x="5766275" y="2053860"/>
              <a:ext cx="637673" cy="63767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19B3482B-5C7B-40E8-AA67-D0A7A72F4FB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48150" y="1874209"/>
              <a:ext cx="364850" cy="733424"/>
            </a:xfrm>
            <a:prstGeom prst="rect">
              <a:avLst/>
            </a:prstGeom>
          </p:spPr>
        </p:pic>
        <p:sp>
          <p:nvSpPr>
            <p:cNvPr id="182" name="Oval 181">
              <a:extLst>
                <a:ext uri="{FF2B5EF4-FFF2-40B4-BE49-F238E27FC236}">
                  <a16:creationId xmlns:a16="http://schemas.microsoft.com/office/drawing/2014/main" id="{F08714CF-E178-41BE-B58B-AD626F04487B}"/>
                </a:ext>
              </a:extLst>
            </p:cNvPr>
            <p:cNvSpPr/>
            <p:nvPr/>
          </p:nvSpPr>
          <p:spPr bwMode="auto">
            <a:xfrm>
              <a:off x="5117559" y="2187781"/>
              <a:ext cx="376578" cy="3765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Oval 186">
              <a:extLst>
                <a:ext uri="{FF2B5EF4-FFF2-40B4-BE49-F238E27FC236}">
                  <a16:creationId xmlns:a16="http://schemas.microsoft.com/office/drawing/2014/main" id="{239E54C4-9D16-402B-AAC0-1EF1F94C836F}"/>
                </a:ext>
              </a:extLst>
            </p:cNvPr>
            <p:cNvSpPr/>
            <p:nvPr/>
          </p:nvSpPr>
          <p:spPr bwMode="auto">
            <a:xfrm>
              <a:off x="5200323" y="1740711"/>
              <a:ext cx="376578" cy="3765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B38414F5-8CCB-4F1C-845C-E5C67BA5ADCE}"/>
                </a:ext>
              </a:extLst>
            </p:cNvPr>
            <p:cNvSpPr/>
            <p:nvPr/>
          </p:nvSpPr>
          <p:spPr bwMode="auto">
            <a:xfrm>
              <a:off x="5209602" y="2634851"/>
              <a:ext cx="376578" cy="3765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9" name="Straight Arrow Connector 188">
              <a:extLst>
                <a:ext uri="{FF2B5EF4-FFF2-40B4-BE49-F238E27FC236}">
                  <a16:creationId xmlns:a16="http://schemas.microsoft.com/office/drawing/2014/main" id="{EF9F69FB-59A6-4140-8226-3B22B7BDC82A}"/>
                </a:ext>
              </a:extLst>
            </p:cNvPr>
            <p:cNvCxnSpPr>
              <a:cxnSpLocks/>
            </p:cNvCxnSpPr>
            <p:nvPr/>
          </p:nvCxnSpPr>
          <p:spPr>
            <a:xfrm>
              <a:off x="5520441" y="2019517"/>
              <a:ext cx="192047" cy="120782"/>
            </a:xfrm>
            <a:prstGeom prst="straightConnector1">
              <a:avLst/>
            </a:prstGeom>
            <a:ln>
              <a:solidFill>
                <a:schemeClr val="accent4"/>
              </a:solidFill>
              <a:prstDash val="sysDash"/>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393BF2B3-7EBC-4B26-9281-8D06494401C8}"/>
                </a:ext>
              </a:extLst>
            </p:cNvPr>
            <p:cNvCxnSpPr>
              <a:cxnSpLocks/>
            </p:cNvCxnSpPr>
            <p:nvPr/>
          </p:nvCxnSpPr>
          <p:spPr>
            <a:xfrm flipV="1">
              <a:off x="5541686" y="2592475"/>
              <a:ext cx="175829" cy="130918"/>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9A58B109-14C7-433E-B762-0E62801C4938}"/>
                </a:ext>
              </a:extLst>
            </p:cNvPr>
            <p:cNvGrpSpPr/>
            <p:nvPr/>
          </p:nvGrpSpPr>
          <p:grpSpPr>
            <a:xfrm>
              <a:off x="5145796" y="1822851"/>
              <a:ext cx="400669" cy="259297"/>
              <a:chOff x="5014165" y="-410953"/>
              <a:chExt cx="553143" cy="357932"/>
            </a:xfrm>
          </p:grpSpPr>
          <p:sp>
            <p:nvSpPr>
              <p:cNvPr id="194" name="Freeform: Shape 193">
                <a:extLst>
                  <a:ext uri="{FF2B5EF4-FFF2-40B4-BE49-F238E27FC236}">
                    <a16:creationId xmlns:a16="http://schemas.microsoft.com/office/drawing/2014/main" id="{1E8A0D6A-2B43-4CF7-91E5-D546E8D8B172}"/>
                  </a:ext>
                </a:extLst>
              </p:cNvPr>
              <p:cNvSpPr/>
              <p:nvPr/>
            </p:nvSpPr>
            <p:spPr>
              <a:xfrm>
                <a:off x="5234638" y="-267094"/>
                <a:ext cx="7339" cy="6053"/>
              </a:xfrm>
              <a:custGeom>
                <a:avLst/>
                <a:gdLst>
                  <a:gd name="connsiteX0" fmla="*/ 0 w 20258"/>
                  <a:gd name="connsiteY0" fmla="*/ 0 h 16708"/>
                  <a:gd name="connsiteX1" fmla="*/ 20259 w 20258"/>
                  <a:gd name="connsiteY1" fmla="*/ 16708 h 16708"/>
                  <a:gd name="connsiteX2" fmla="*/ 0 w 20258"/>
                  <a:gd name="connsiteY2" fmla="*/ 0 h 16708"/>
                </a:gdLst>
                <a:ahLst/>
                <a:cxnLst>
                  <a:cxn ang="0">
                    <a:pos x="connsiteX0" y="connsiteY0"/>
                  </a:cxn>
                  <a:cxn ang="0">
                    <a:pos x="connsiteX1" y="connsiteY1"/>
                  </a:cxn>
                  <a:cxn ang="0">
                    <a:pos x="connsiteX2" y="connsiteY2"/>
                  </a:cxn>
                </a:cxnLst>
                <a:rect l="l" t="t" r="r" b="b"/>
                <a:pathLst>
                  <a:path w="20258" h="16708">
                    <a:moveTo>
                      <a:pt x="0" y="0"/>
                    </a:moveTo>
                    <a:cubicBezTo>
                      <a:pt x="5639" y="7728"/>
                      <a:pt x="12113" y="13158"/>
                      <a:pt x="20259" y="16708"/>
                    </a:cubicBezTo>
                    <a:cubicBezTo>
                      <a:pt x="13575" y="11696"/>
                      <a:pt x="6474" y="6057"/>
                      <a:pt x="0" y="0"/>
                    </a:cubicBezTo>
                    <a:close/>
                  </a:path>
                </a:pathLst>
              </a:custGeom>
              <a:solidFill>
                <a:srgbClr val="070D15"/>
              </a:solidFill>
              <a:ln w="208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95" name="Group 194">
                <a:extLst>
                  <a:ext uri="{FF2B5EF4-FFF2-40B4-BE49-F238E27FC236}">
                    <a16:creationId xmlns:a16="http://schemas.microsoft.com/office/drawing/2014/main" id="{DCEC2399-6C8D-44E8-8B62-8ED1BB3BA23C}"/>
                  </a:ext>
                </a:extLst>
              </p:cNvPr>
              <p:cNvGrpSpPr/>
              <p:nvPr/>
            </p:nvGrpSpPr>
            <p:grpSpPr>
              <a:xfrm>
                <a:off x="5014165" y="-410953"/>
                <a:ext cx="553143" cy="357932"/>
                <a:chOff x="10383845" y="-535903"/>
                <a:chExt cx="1975758" cy="1278482"/>
              </a:xfrm>
            </p:grpSpPr>
            <p:sp>
              <p:nvSpPr>
                <p:cNvPr id="196" name="Freeform: Shape 195">
                  <a:extLst>
                    <a:ext uri="{FF2B5EF4-FFF2-40B4-BE49-F238E27FC236}">
                      <a16:creationId xmlns:a16="http://schemas.microsoft.com/office/drawing/2014/main" id="{E575A003-0B42-4C01-A7FA-22E7559ABDF6}"/>
                    </a:ext>
                  </a:extLst>
                </p:cNvPr>
                <p:cNvSpPr/>
                <p:nvPr/>
              </p:nvSpPr>
              <p:spPr>
                <a:xfrm>
                  <a:off x="10383845" y="-85496"/>
                  <a:ext cx="1457109" cy="828075"/>
                </a:xfrm>
                <a:custGeom>
                  <a:avLst/>
                  <a:gdLst>
                    <a:gd name="connsiteX0" fmla="*/ 0 w 1457109"/>
                    <a:gd name="connsiteY0" fmla="*/ 302298 h 828075"/>
                    <a:gd name="connsiteX1" fmla="*/ 531866 w 1457109"/>
                    <a:gd name="connsiteY1" fmla="*/ 0 h 828075"/>
                    <a:gd name="connsiteX2" fmla="*/ 1457109 w 1457109"/>
                    <a:gd name="connsiteY2" fmla="*/ 525785 h 828075"/>
                    <a:gd name="connsiteX3" fmla="*/ 925240 w 1457109"/>
                    <a:gd name="connsiteY3" fmla="*/ 828076 h 828075"/>
                    <a:gd name="connsiteX4" fmla="*/ 0 w 1457109"/>
                    <a:gd name="connsiteY4" fmla="*/ 302298 h 828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109" h="828075">
                      <a:moveTo>
                        <a:pt x="0" y="302298"/>
                      </a:moveTo>
                      <a:lnTo>
                        <a:pt x="531866" y="0"/>
                      </a:lnTo>
                      <a:lnTo>
                        <a:pt x="1457109" y="525785"/>
                      </a:lnTo>
                      <a:lnTo>
                        <a:pt x="925240" y="828076"/>
                      </a:lnTo>
                      <a:lnTo>
                        <a:pt x="0" y="302298"/>
                      </a:lnTo>
                      <a:close/>
                    </a:path>
                  </a:pathLst>
                </a:custGeom>
                <a:solidFill>
                  <a:srgbClr val="000000">
                    <a:alpha val="30000"/>
                  </a:srgbClr>
                </a:solidFill>
                <a:ln w="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93EBEB7C-0014-4A39-9799-12CBFCA55F38}"/>
                    </a:ext>
                  </a:extLst>
                </p:cNvPr>
                <p:cNvSpPr/>
                <p:nvPr/>
              </p:nvSpPr>
              <p:spPr>
                <a:xfrm>
                  <a:off x="10911739" y="-535903"/>
                  <a:ext cx="1447863" cy="826341"/>
                </a:xfrm>
                <a:custGeom>
                  <a:avLst/>
                  <a:gdLst>
                    <a:gd name="connsiteX0" fmla="*/ 0 w 1447863"/>
                    <a:gd name="connsiteY0" fmla="*/ 301661 h 826341"/>
                    <a:gd name="connsiteX1" fmla="*/ 528495 w 1447863"/>
                    <a:gd name="connsiteY1" fmla="*/ 0 h 826341"/>
                    <a:gd name="connsiteX2" fmla="*/ 1447863 w 1447863"/>
                    <a:gd name="connsiteY2" fmla="*/ 524678 h 826341"/>
                    <a:gd name="connsiteX3" fmla="*/ 919368 w 1447863"/>
                    <a:gd name="connsiteY3" fmla="*/ 826342 h 826341"/>
                    <a:gd name="connsiteX4" fmla="*/ 0 w 1447863"/>
                    <a:gd name="connsiteY4" fmla="*/ 301661 h 82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63" h="826341">
                      <a:moveTo>
                        <a:pt x="0" y="301661"/>
                      </a:moveTo>
                      <a:lnTo>
                        <a:pt x="528495" y="0"/>
                      </a:lnTo>
                      <a:lnTo>
                        <a:pt x="1447863" y="524678"/>
                      </a:lnTo>
                      <a:lnTo>
                        <a:pt x="919368" y="826342"/>
                      </a:lnTo>
                      <a:lnTo>
                        <a:pt x="0" y="301661"/>
                      </a:lnTo>
                      <a:close/>
                    </a:path>
                  </a:pathLst>
                </a:custGeom>
                <a:solidFill>
                  <a:srgbClr val="50E6FF"/>
                </a:solidFill>
                <a:ln w="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444F64B8-B94D-4214-AF53-FE744FFEA536}"/>
                    </a:ext>
                  </a:extLst>
                </p:cNvPr>
                <p:cNvSpPr/>
                <p:nvPr/>
              </p:nvSpPr>
              <p:spPr>
                <a:xfrm>
                  <a:off x="11135690" y="-408100"/>
                  <a:ext cx="999948" cy="570733"/>
                </a:xfrm>
                <a:custGeom>
                  <a:avLst/>
                  <a:gdLst>
                    <a:gd name="connsiteX0" fmla="*/ 999948 w 999948"/>
                    <a:gd name="connsiteY0" fmla="*/ 472939 h 570733"/>
                    <a:gd name="connsiteX1" fmla="*/ 828845 w 999948"/>
                    <a:gd name="connsiteY1" fmla="*/ 570734 h 570733"/>
                    <a:gd name="connsiteX2" fmla="*/ 828322 w 999948"/>
                    <a:gd name="connsiteY2" fmla="*/ 570734 h 570733"/>
                    <a:gd name="connsiteX3" fmla="*/ 559364 w 999948"/>
                    <a:gd name="connsiteY3" fmla="*/ 570211 h 570733"/>
                    <a:gd name="connsiteX4" fmla="*/ 2090 w 999948"/>
                    <a:gd name="connsiteY4" fmla="*/ 251475 h 570733"/>
                    <a:gd name="connsiteX5" fmla="*/ 1045 w 999948"/>
                    <a:gd name="connsiteY5" fmla="*/ 98317 h 570733"/>
                    <a:gd name="connsiteX6" fmla="*/ 0 w 999948"/>
                    <a:gd name="connsiteY6" fmla="*/ 97795 h 570733"/>
                    <a:gd name="connsiteX7" fmla="*/ 171104 w 999948"/>
                    <a:gd name="connsiteY7" fmla="*/ 0 h 570733"/>
                    <a:gd name="connsiteX8" fmla="*/ 172149 w 999948"/>
                    <a:gd name="connsiteY8" fmla="*/ 523 h 570733"/>
                    <a:gd name="connsiteX9" fmla="*/ 440062 w 999948"/>
                    <a:gd name="connsiteY9" fmla="*/ 1038 h 570733"/>
                    <a:gd name="connsiteX10" fmla="*/ 997858 w 999948"/>
                    <a:gd name="connsiteY10" fmla="*/ 319259 h 570733"/>
                    <a:gd name="connsiteX11" fmla="*/ 999948 w 999948"/>
                    <a:gd name="connsiteY11" fmla="*/ 472939 h 57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9948" h="570733">
                      <a:moveTo>
                        <a:pt x="999948" y="472939"/>
                      </a:moveTo>
                      <a:lnTo>
                        <a:pt x="828845" y="570734"/>
                      </a:lnTo>
                      <a:lnTo>
                        <a:pt x="828322" y="570734"/>
                      </a:lnTo>
                      <a:cubicBezTo>
                        <a:pt x="754013" y="528301"/>
                        <a:pt x="633666" y="527786"/>
                        <a:pt x="559364" y="570211"/>
                      </a:cubicBezTo>
                      <a:lnTo>
                        <a:pt x="2090" y="251475"/>
                      </a:lnTo>
                      <a:cubicBezTo>
                        <a:pt x="75869" y="209050"/>
                        <a:pt x="75869" y="140742"/>
                        <a:pt x="1045" y="98317"/>
                      </a:cubicBezTo>
                      <a:cubicBezTo>
                        <a:pt x="523" y="98317"/>
                        <a:pt x="523" y="97795"/>
                        <a:pt x="0" y="97795"/>
                      </a:cubicBezTo>
                      <a:lnTo>
                        <a:pt x="171104" y="0"/>
                      </a:lnTo>
                      <a:cubicBezTo>
                        <a:pt x="171626" y="0"/>
                        <a:pt x="171626" y="523"/>
                        <a:pt x="172149" y="523"/>
                      </a:cubicBezTo>
                      <a:cubicBezTo>
                        <a:pt x="246458" y="42948"/>
                        <a:pt x="366283" y="43470"/>
                        <a:pt x="440062" y="1038"/>
                      </a:cubicBezTo>
                      <a:lnTo>
                        <a:pt x="997858" y="319259"/>
                      </a:lnTo>
                      <a:cubicBezTo>
                        <a:pt x="924602" y="361692"/>
                        <a:pt x="925124" y="430506"/>
                        <a:pt x="999948" y="472939"/>
                      </a:cubicBezTo>
                      <a:close/>
                    </a:path>
                  </a:pathLst>
                </a:custGeom>
                <a:solidFill>
                  <a:srgbClr val="0078D4"/>
                </a:solidFill>
                <a:ln w="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E0EBBFD2-D3CB-4D6C-8975-FFFE5384CC3B}"/>
                    </a:ext>
                  </a:extLst>
                </p:cNvPr>
                <p:cNvSpPr/>
                <p:nvPr/>
              </p:nvSpPr>
              <p:spPr>
                <a:xfrm>
                  <a:off x="11464630" y="-220346"/>
                  <a:ext cx="342208" cy="195598"/>
                </a:xfrm>
                <a:custGeom>
                  <a:avLst/>
                  <a:gdLst>
                    <a:gd name="connsiteX0" fmla="*/ 342208 w 342208"/>
                    <a:gd name="connsiteY0" fmla="*/ 98717 h 195598"/>
                    <a:gd name="connsiteX1" fmla="*/ 171642 w 342208"/>
                    <a:gd name="connsiteY1" fmla="*/ 4 h 195598"/>
                    <a:gd name="connsiteX2" fmla="*/ 1 w 342208"/>
                    <a:gd name="connsiteY2" fmla="*/ 96881 h 195598"/>
                    <a:gd name="connsiteX3" fmla="*/ 170567 w 342208"/>
                    <a:gd name="connsiteY3" fmla="*/ 195594 h 195598"/>
                    <a:gd name="connsiteX4" fmla="*/ 342208 w 342208"/>
                    <a:gd name="connsiteY4" fmla="*/ 98717 h 19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208" h="195598">
                      <a:moveTo>
                        <a:pt x="342208" y="98717"/>
                      </a:moveTo>
                      <a:cubicBezTo>
                        <a:pt x="342507" y="44706"/>
                        <a:pt x="266137" y="512"/>
                        <a:pt x="171642" y="4"/>
                      </a:cubicBezTo>
                      <a:cubicBezTo>
                        <a:pt x="77139" y="-503"/>
                        <a:pt x="292" y="42870"/>
                        <a:pt x="1" y="96881"/>
                      </a:cubicBezTo>
                      <a:cubicBezTo>
                        <a:pt x="-298" y="150892"/>
                        <a:pt x="76072" y="195087"/>
                        <a:pt x="170567" y="195594"/>
                      </a:cubicBezTo>
                      <a:cubicBezTo>
                        <a:pt x="265070" y="196102"/>
                        <a:pt x="341917" y="152729"/>
                        <a:pt x="342208" y="98717"/>
                      </a:cubicBezTo>
                      <a:close/>
                    </a:path>
                  </a:pathLst>
                </a:custGeom>
                <a:solidFill>
                  <a:srgbClr val="50E6FF"/>
                </a:solidFill>
                <a:ln w="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4EC3BF2-47B5-4EE0-BE4F-80A39A658DBE}"/>
                    </a:ext>
                  </a:extLst>
                </p:cNvPr>
                <p:cNvSpPr/>
                <p:nvPr/>
              </p:nvSpPr>
              <p:spPr>
                <a:xfrm>
                  <a:off x="10911739" y="-234234"/>
                  <a:ext cx="919368" cy="679905"/>
                </a:xfrm>
                <a:custGeom>
                  <a:avLst/>
                  <a:gdLst>
                    <a:gd name="connsiteX0" fmla="*/ 919368 w 919368"/>
                    <a:gd name="connsiteY0" fmla="*/ 524673 h 679905"/>
                    <a:gd name="connsiteX1" fmla="*/ 919368 w 919368"/>
                    <a:gd name="connsiteY1" fmla="*/ 679906 h 679905"/>
                    <a:gd name="connsiteX2" fmla="*/ 0 w 919368"/>
                    <a:gd name="connsiteY2" fmla="*/ 155225 h 679905"/>
                    <a:gd name="connsiteX3" fmla="*/ 0 w 919368"/>
                    <a:gd name="connsiteY3" fmla="*/ 0 h 679905"/>
                    <a:gd name="connsiteX4" fmla="*/ 919368 w 919368"/>
                    <a:gd name="connsiteY4" fmla="*/ 524673 h 67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368" h="679905">
                      <a:moveTo>
                        <a:pt x="919368" y="524673"/>
                      </a:moveTo>
                      <a:lnTo>
                        <a:pt x="919368" y="679906"/>
                      </a:lnTo>
                      <a:lnTo>
                        <a:pt x="0" y="155225"/>
                      </a:lnTo>
                      <a:lnTo>
                        <a:pt x="0" y="0"/>
                      </a:lnTo>
                      <a:lnTo>
                        <a:pt x="919368" y="524673"/>
                      </a:lnTo>
                      <a:close/>
                    </a:path>
                  </a:pathLst>
                </a:custGeom>
                <a:solidFill>
                  <a:srgbClr val="0078D4"/>
                </a:solidFill>
                <a:ln w="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BA7BB881-EBC2-4D56-B6DB-1A59861B6A85}"/>
                    </a:ext>
                  </a:extLst>
                </p:cNvPr>
                <p:cNvSpPr/>
                <p:nvPr/>
              </p:nvSpPr>
              <p:spPr>
                <a:xfrm>
                  <a:off x="11831108" y="-11225"/>
                  <a:ext cx="528495" cy="456888"/>
                </a:xfrm>
                <a:custGeom>
                  <a:avLst/>
                  <a:gdLst>
                    <a:gd name="connsiteX0" fmla="*/ 528495 w 528495"/>
                    <a:gd name="connsiteY0" fmla="*/ 0 h 456888"/>
                    <a:gd name="connsiteX1" fmla="*/ 528495 w 528495"/>
                    <a:gd name="connsiteY1" fmla="*/ 155225 h 456888"/>
                    <a:gd name="connsiteX2" fmla="*/ 0 w 528495"/>
                    <a:gd name="connsiteY2" fmla="*/ 456889 h 456888"/>
                    <a:gd name="connsiteX3" fmla="*/ 0 w 528495"/>
                    <a:gd name="connsiteY3" fmla="*/ 301664 h 456888"/>
                    <a:gd name="connsiteX4" fmla="*/ 528495 w 528495"/>
                    <a:gd name="connsiteY4" fmla="*/ 0 h 45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495" h="456888">
                      <a:moveTo>
                        <a:pt x="528495" y="0"/>
                      </a:moveTo>
                      <a:lnTo>
                        <a:pt x="528495" y="155225"/>
                      </a:lnTo>
                      <a:lnTo>
                        <a:pt x="0" y="456889"/>
                      </a:lnTo>
                      <a:lnTo>
                        <a:pt x="0" y="301664"/>
                      </a:lnTo>
                      <a:lnTo>
                        <a:pt x="528495" y="0"/>
                      </a:lnTo>
                      <a:close/>
                    </a:path>
                  </a:pathLst>
                </a:custGeom>
                <a:solidFill>
                  <a:srgbClr val="0078D4"/>
                </a:solidFill>
                <a:ln w="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06FFD442-D5E4-49E0-BD0F-52739FEB9C88}"/>
                    </a:ext>
                  </a:extLst>
                </p:cNvPr>
                <p:cNvSpPr/>
                <p:nvPr/>
              </p:nvSpPr>
              <p:spPr>
                <a:xfrm>
                  <a:off x="11831108" y="-11225"/>
                  <a:ext cx="528495" cy="456888"/>
                </a:xfrm>
                <a:custGeom>
                  <a:avLst/>
                  <a:gdLst>
                    <a:gd name="connsiteX0" fmla="*/ 528495 w 528495"/>
                    <a:gd name="connsiteY0" fmla="*/ 0 h 456888"/>
                    <a:gd name="connsiteX1" fmla="*/ 528495 w 528495"/>
                    <a:gd name="connsiteY1" fmla="*/ 155225 h 456888"/>
                    <a:gd name="connsiteX2" fmla="*/ 0 w 528495"/>
                    <a:gd name="connsiteY2" fmla="*/ 456889 h 456888"/>
                    <a:gd name="connsiteX3" fmla="*/ 0 w 528495"/>
                    <a:gd name="connsiteY3" fmla="*/ 301664 h 456888"/>
                    <a:gd name="connsiteX4" fmla="*/ 528495 w 528495"/>
                    <a:gd name="connsiteY4" fmla="*/ 0 h 45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495" h="456888">
                      <a:moveTo>
                        <a:pt x="528495" y="0"/>
                      </a:moveTo>
                      <a:lnTo>
                        <a:pt x="528495" y="155225"/>
                      </a:lnTo>
                      <a:lnTo>
                        <a:pt x="0" y="456889"/>
                      </a:lnTo>
                      <a:lnTo>
                        <a:pt x="0" y="301664"/>
                      </a:lnTo>
                      <a:lnTo>
                        <a:pt x="528495" y="0"/>
                      </a:lnTo>
                      <a:close/>
                    </a:path>
                  </a:pathLst>
                </a:custGeom>
                <a:solidFill>
                  <a:srgbClr val="50E6FF">
                    <a:alpha val="50000"/>
                  </a:srgbClr>
                </a:solidFill>
                <a:ln w="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204" name="Graphic 203" descr="Rating 3 Star with solid fill">
              <a:extLst>
                <a:ext uri="{FF2B5EF4-FFF2-40B4-BE49-F238E27FC236}">
                  <a16:creationId xmlns:a16="http://schemas.microsoft.com/office/drawing/2014/main" id="{21C87A05-9AC5-41BA-BCD9-97E42A62C15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140042" y="2212964"/>
              <a:ext cx="316273" cy="316273"/>
            </a:xfrm>
            <a:prstGeom prst="rect">
              <a:avLst/>
            </a:prstGeom>
          </p:spPr>
        </p:pic>
        <p:grpSp>
          <p:nvGrpSpPr>
            <p:cNvPr id="207" name="Graphic 205" descr="Pie chart with solid fill">
              <a:extLst>
                <a:ext uri="{FF2B5EF4-FFF2-40B4-BE49-F238E27FC236}">
                  <a16:creationId xmlns:a16="http://schemas.microsoft.com/office/drawing/2014/main" id="{B118E636-C48E-4157-8A3E-6A2742E84965}"/>
                </a:ext>
              </a:extLst>
            </p:cNvPr>
            <p:cNvGrpSpPr/>
            <p:nvPr/>
          </p:nvGrpSpPr>
          <p:grpSpPr>
            <a:xfrm>
              <a:off x="5274193" y="2723203"/>
              <a:ext cx="227098" cy="227397"/>
              <a:chOff x="4572060" y="2905482"/>
              <a:chExt cx="722947" cy="723900"/>
            </a:xfrm>
            <a:solidFill>
              <a:schemeClr val="accent1"/>
            </a:solidFill>
          </p:grpSpPr>
          <p:sp>
            <p:nvSpPr>
              <p:cNvPr id="208" name="Freeform: Shape 207">
                <a:extLst>
                  <a:ext uri="{FF2B5EF4-FFF2-40B4-BE49-F238E27FC236}">
                    <a16:creationId xmlns:a16="http://schemas.microsoft.com/office/drawing/2014/main" id="{0A79808F-6D52-407C-ACCD-1C5F82063748}"/>
                  </a:ext>
                </a:extLst>
              </p:cNvPr>
              <p:cNvSpPr/>
              <p:nvPr/>
            </p:nvSpPr>
            <p:spPr>
              <a:xfrm>
                <a:off x="4572060" y="2905482"/>
                <a:ext cx="603885" cy="723900"/>
              </a:xfrm>
              <a:custGeom>
                <a:avLst/>
                <a:gdLst>
                  <a:gd name="connsiteX0" fmla="*/ 342900 w 603885"/>
                  <a:gd name="connsiteY0" fmla="*/ 0 h 723900"/>
                  <a:gd name="connsiteX1" fmla="*/ 0 w 603885"/>
                  <a:gd name="connsiteY1" fmla="*/ 361950 h 723900"/>
                  <a:gd name="connsiteX2" fmla="*/ 361950 w 603885"/>
                  <a:gd name="connsiteY2" fmla="*/ 723900 h 723900"/>
                  <a:gd name="connsiteX3" fmla="*/ 603885 w 603885"/>
                  <a:gd name="connsiteY3" fmla="*/ 630555 h 723900"/>
                  <a:gd name="connsiteX4" fmla="*/ 342900 w 603885"/>
                  <a:gd name="connsiteY4" fmla="*/ 369570 h 723900"/>
                  <a:gd name="connsiteX5" fmla="*/ 342900 w 603885"/>
                  <a:gd name="connsiteY5"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85" h="723900">
                    <a:moveTo>
                      <a:pt x="342900" y="0"/>
                    </a:moveTo>
                    <a:cubicBezTo>
                      <a:pt x="152400" y="9525"/>
                      <a:pt x="0" y="169545"/>
                      <a:pt x="0" y="361950"/>
                    </a:cubicBezTo>
                    <a:cubicBezTo>
                      <a:pt x="0" y="561975"/>
                      <a:pt x="161925" y="723900"/>
                      <a:pt x="361950" y="723900"/>
                    </a:cubicBezTo>
                    <a:cubicBezTo>
                      <a:pt x="452438" y="723900"/>
                      <a:pt x="537210" y="691515"/>
                      <a:pt x="603885" y="630555"/>
                    </a:cubicBezTo>
                    <a:lnTo>
                      <a:pt x="342900" y="369570"/>
                    </a:lnTo>
                    <a:lnTo>
                      <a:pt x="342900" y="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F30298B4-E78B-45DA-8973-5D6DFA194631}"/>
                  </a:ext>
                </a:extLst>
              </p:cNvPr>
              <p:cNvSpPr/>
              <p:nvPr/>
            </p:nvSpPr>
            <p:spPr>
              <a:xfrm>
                <a:off x="4953060" y="2905482"/>
                <a:ext cx="341947" cy="342900"/>
              </a:xfrm>
              <a:custGeom>
                <a:avLst/>
                <a:gdLst>
                  <a:gd name="connsiteX0" fmla="*/ 0 w 341947"/>
                  <a:gd name="connsiteY0" fmla="*/ 0 h 342900"/>
                  <a:gd name="connsiteX1" fmla="*/ 0 w 341947"/>
                  <a:gd name="connsiteY1" fmla="*/ 342900 h 342900"/>
                  <a:gd name="connsiteX2" fmla="*/ 341948 w 341947"/>
                  <a:gd name="connsiteY2" fmla="*/ 342900 h 342900"/>
                  <a:gd name="connsiteX3" fmla="*/ 0 w 341947"/>
                  <a:gd name="connsiteY3" fmla="*/ 0 h 342900"/>
                </a:gdLst>
                <a:ahLst/>
                <a:cxnLst>
                  <a:cxn ang="0">
                    <a:pos x="connsiteX0" y="connsiteY0"/>
                  </a:cxn>
                  <a:cxn ang="0">
                    <a:pos x="connsiteX1" y="connsiteY1"/>
                  </a:cxn>
                  <a:cxn ang="0">
                    <a:pos x="connsiteX2" y="connsiteY2"/>
                  </a:cxn>
                  <a:cxn ang="0">
                    <a:pos x="connsiteX3" y="connsiteY3"/>
                  </a:cxn>
                </a:cxnLst>
                <a:rect l="l" t="t" r="r" b="b"/>
                <a:pathLst>
                  <a:path w="341947" h="342900">
                    <a:moveTo>
                      <a:pt x="0" y="0"/>
                    </a:moveTo>
                    <a:lnTo>
                      <a:pt x="0" y="342900"/>
                    </a:lnTo>
                    <a:lnTo>
                      <a:pt x="341948" y="342900"/>
                    </a:lnTo>
                    <a:cubicBezTo>
                      <a:pt x="332423" y="157163"/>
                      <a:pt x="184785" y="9525"/>
                      <a:pt x="0" y="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9CA683A1-B8C7-45B0-AA55-1808CF2DDF26}"/>
                  </a:ext>
                </a:extLst>
              </p:cNvPr>
              <p:cNvSpPr/>
              <p:nvPr/>
            </p:nvSpPr>
            <p:spPr>
              <a:xfrm>
                <a:off x="4979729" y="3286482"/>
                <a:ext cx="315277" cy="222885"/>
              </a:xfrm>
              <a:custGeom>
                <a:avLst/>
                <a:gdLst>
                  <a:gd name="connsiteX0" fmla="*/ 0 w 315277"/>
                  <a:gd name="connsiteY0" fmla="*/ 0 h 222885"/>
                  <a:gd name="connsiteX1" fmla="*/ 222885 w 315277"/>
                  <a:gd name="connsiteY1" fmla="*/ 222885 h 222885"/>
                  <a:gd name="connsiteX2" fmla="*/ 315278 w 315277"/>
                  <a:gd name="connsiteY2" fmla="*/ 0 h 222885"/>
                  <a:gd name="connsiteX3" fmla="*/ 0 w 315277"/>
                  <a:gd name="connsiteY3" fmla="*/ 0 h 222885"/>
                </a:gdLst>
                <a:ahLst/>
                <a:cxnLst>
                  <a:cxn ang="0">
                    <a:pos x="connsiteX0" y="connsiteY0"/>
                  </a:cxn>
                  <a:cxn ang="0">
                    <a:pos x="connsiteX1" y="connsiteY1"/>
                  </a:cxn>
                  <a:cxn ang="0">
                    <a:pos x="connsiteX2" y="connsiteY2"/>
                  </a:cxn>
                  <a:cxn ang="0">
                    <a:pos x="connsiteX3" y="connsiteY3"/>
                  </a:cxn>
                </a:cxnLst>
                <a:rect l="l" t="t" r="r" b="b"/>
                <a:pathLst>
                  <a:path w="315277" h="222885">
                    <a:moveTo>
                      <a:pt x="0" y="0"/>
                    </a:moveTo>
                    <a:lnTo>
                      <a:pt x="222885" y="222885"/>
                    </a:lnTo>
                    <a:cubicBezTo>
                      <a:pt x="279083" y="160973"/>
                      <a:pt x="311468" y="82868"/>
                      <a:pt x="315278" y="0"/>
                    </a:cubicBezTo>
                    <a:lnTo>
                      <a:pt x="0" y="0"/>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397942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C16EE8-919E-4510-A15F-1E8D3D794BE1}"/>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US"/>
              <a:t>Business Architecture: </a:t>
            </a:r>
            <a:r>
              <a:rPr lang="en-US">
                <a:solidFill>
                  <a:schemeClr val="accent2"/>
                </a:solidFill>
              </a:rPr>
              <a:t>Supply Chain Optimization</a:t>
            </a:r>
          </a:p>
        </p:txBody>
      </p:sp>
      <p:sp>
        <p:nvSpPr>
          <p:cNvPr id="81" name="Rectangle 80">
            <a:extLst>
              <a:ext uri="{FF2B5EF4-FFF2-40B4-BE49-F238E27FC236}">
                <a16:creationId xmlns:a16="http://schemas.microsoft.com/office/drawing/2014/main" id="{1144F90C-B572-4CBE-9A64-A8919C9CD506}"/>
              </a:ext>
              <a:ext uri="{C183D7F6-B498-43B3-948B-1728B52AA6E4}">
                <adec:decorative xmlns:adec="http://schemas.microsoft.com/office/drawing/2017/decorative" val="1"/>
              </a:ext>
            </a:extLst>
          </p:cNvPr>
          <p:cNvSpPr/>
          <p:nvPr/>
        </p:nvSpPr>
        <p:spPr bwMode="auto">
          <a:xfrm>
            <a:off x="3060853" y="1975627"/>
            <a:ext cx="6391373" cy="2897656"/>
          </a:xfrm>
          <a:prstGeom prst="rect">
            <a:avLst/>
          </a:prstGeom>
          <a:solidFill>
            <a:schemeClr val="bg1">
              <a:lumMod val="95000"/>
              <a:lumOff val="5000"/>
            </a:schemeClr>
          </a:solidFill>
          <a:ln w="1270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6BA35AFF-1499-4D5C-A240-46BF2A0AF61E}"/>
              </a:ext>
              <a:ext uri="{C183D7F6-B498-43B3-948B-1728B52AA6E4}">
                <adec:decorative xmlns:adec="http://schemas.microsoft.com/office/drawing/2017/decorative" val="1"/>
              </a:ext>
            </a:extLst>
          </p:cNvPr>
          <p:cNvSpPr/>
          <p:nvPr/>
        </p:nvSpPr>
        <p:spPr bwMode="auto">
          <a:xfrm>
            <a:off x="5528789" y="2113815"/>
            <a:ext cx="3501317" cy="2614034"/>
          </a:xfrm>
          <a:prstGeom prst="rect">
            <a:avLst/>
          </a:prstGeom>
          <a:solidFill>
            <a:schemeClr val="bg1"/>
          </a:solidFill>
          <a:ln w="1270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3" name="Freeform: Shape 82">
            <a:extLst>
              <a:ext uri="{FF2B5EF4-FFF2-40B4-BE49-F238E27FC236}">
                <a16:creationId xmlns:a16="http://schemas.microsoft.com/office/drawing/2014/main" id="{9AFE8539-C771-4163-A15F-B8238D9CF2F8}"/>
              </a:ext>
              <a:ext uri="{C183D7F6-B498-43B3-948B-1728B52AA6E4}">
                <adec:decorative xmlns:adec="http://schemas.microsoft.com/office/drawing/2017/decorative" val="1"/>
              </a:ext>
            </a:extLst>
          </p:cNvPr>
          <p:cNvSpPr/>
          <p:nvPr/>
        </p:nvSpPr>
        <p:spPr>
          <a:xfrm>
            <a:off x="4397256" y="2534339"/>
            <a:ext cx="396607" cy="356416"/>
          </a:xfrm>
          <a:custGeom>
            <a:avLst/>
            <a:gdLst>
              <a:gd name="connsiteX0" fmla="*/ 334328 w 401002"/>
              <a:gd name="connsiteY0" fmla="*/ 287655 h 400050"/>
              <a:gd name="connsiteX1" fmla="*/ 326708 w 401002"/>
              <a:gd name="connsiteY1" fmla="*/ 288608 h 400050"/>
              <a:gd name="connsiteX2" fmla="*/ 287655 w 401002"/>
              <a:gd name="connsiteY2" fmla="*/ 220028 h 400050"/>
              <a:gd name="connsiteX3" fmla="*/ 302895 w 401002"/>
              <a:gd name="connsiteY3" fmla="*/ 185738 h 400050"/>
              <a:gd name="connsiteX4" fmla="*/ 256223 w 401002"/>
              <a:gd name="connsiteY4" fmla="*/ 139065 h 400050"/>
              <a:gd name="connsiteX5" fmla="*/ 237173 w 401002"/>
              <a:gd name="connsiteY5" fmla="*/ 142875 h 400050"/>
              <a:gd name="connsiteX6" fmla="*/ 196215 w 401002"/>
              <a:gd name="connsiteY6" fmla="*/ 84773 h 400050"/>
              <a:gd name="connsiteX7" fmla="*/ 205740 w 401002"/>
              <a:gd name="connsiteY7" fmla="*/ 60008 h 400050"/>
              <a:gd name="connsiteX8" fmla="*/ 166688 w 401002"/>
              <a:gd name="connsiteY8" fmla="*/ 20955 h 400050"/>
              <a:gd name="connsiteX9" fmla="*/ 127635 w 401002"/>
              <a:gd name="connsiteY9" fmla="*/ 60008 h 400050"/>
              <a:gd name="connsiteX10" fmla="*/ 166688 w 401002"/>
              <a:gd name="connsiteY10" fmla="*/ 99060 h 400050"/>
              <a:gd name="connsiteX11" fmla="*/ 180023 w 401002"/>
              <a:gd name="connsiteY11" fmla="*/ 96203 h 400050"/>
              <a:gd name="connsiteX12" fmla="*/ 220980 w 401002"/>
              <a:gd name="connsiteY12" fmla="*/ 154305 h 400050"/>
              <a:gd name="connsiteX13" fmla="*/ 210503 w 401002"/>
              <a:gd name="connsiteY13" fmla="*/ 177165 h 400050"/>
              <a:gd name="connsiteX14" fmla="*/ 90488 w 401002"/>
              <a:gd name="connsiteY14" fmla="*/ 186690 h 400050"/>
              <a:gd name="connsiteX15" fmla="*/ 62865 w 401002"/>
              <a:gd name="connsiteY15" fmla="*/ 170498 h 400050"/>
              <a:gd name="connsiteX16" fmla="*/ 31433 w 401002"/>
              <a:gd name="connsiteY16" fmla="*/ 201930 h 400050"/>
              <a:gd name="connsiteX17" fmla="*/ 62865 w 401002"/>
              <a:gd name="connsiteY17" fmla="*/ 233363 h 400050"/>
              <a:gd name="connsiteX18" fmla="*/ 93345 w 401002"/>
              <a:gd name="connsiteY18" fmla="*/ 206692 h 400050"/>
              <a:gd name="connsiteX19" fmla="*/ 210503 w 401002"/>
              <a:gd name="connsiteY19" fmla="*/ 197167 h 400050"/>
              <a:gd name="connsiteX20" fmla="*/ 221933 w 401002"/>
              <a:gd name="connsiteY20" fmla="*/ 217170 h 400050"/>
              <a:gd name="connsiteX21" fmla="*/ 192405 w 401002"/>
              <a:gd name="connsiteY21" fmla="*/ 266700 h 400050"/>
              <a:gd name="connsiteX22" fmla="*/ 188595 w 401002"/>
              <a:gd name="connsiteY22" fmla="*/ 266700 h 400050"/>
              <a:gd name="connsiteX23" fmla="*/ 157163 w 401002"/>
              <a:gd name="connsiteY23" fmla="*/ 298133 h 400050"/>
              <a:gd name="connsiteX24" fmla="*/ 188595 w 401002"/>
              <a:gd name="connsiteY24" fmla="*/ 329565 h 400050"/>
              <a:gd name="connsiteX25" fmla="*/ 220028 w 401002"/>
              <a:gd name="connsiteY25" fmla="*/ 298133 h 400050"/>
              <a:gd name="connsiteX26" fmla="*/ 210503 w 401002"/>
              <a:gd name="connsiteY26" fmla="*/ 276225 h 400050"/>
              <a:gd name="connsiteX27" fmla="*/ 239078 w 401002"/>
              <a:gd name="connsiteY27" fmla="*/ 229553 h 400050"/>
              <a:gd name="connsiteX28" fmla="*/ 255270 w 401002"/>
              <a:gd name="connsiteY28" fmla="*/ 232410 h 400050"/>
              <a:gd name="connsiteX29" fmla="*/ 268605 w 401002"/>
              <a:gd name="connsiteY29" fmla="*/ 230505 h 400050"/>
              <a:gd name="connsiteX30" fmla="*/ 307658 w 401002"/>
              <a:gd name="connsiteY30" fmla="*/ 298133 h 400050"/>
              <a:gd name="connsiteX31" fmla="*/ 296228 w 401002"/>
              <a:gd name="connsiteY31" fmla="*/ 323850 h 400050"/>
              <a:gd name="connsiteX32" fmla="*/ 332423 w 401002"/>
              <a:gd name="connsiteY32" fmla="*/ 360045 h 400050"/>
              <a:gd name="connsiteX33" fmla="*/ 368618 w 401002"/>
              <a:gd name="connsiteY33" fmla="*/ 323850 h 400050"/>
              <a:gd name="connsiteX34" fmla="*/ 334328 w 401002"/>
              <a:gd name="connsiteY34" fmla="*/ 287655 h 400050"/>
              <a:gd name="connsiteX35" fmla="*/ 394335 w 401002"/>
              <a:gd name="connsiteY35" fmla="*/ 0 h 400050"/>
              <a:gd name="connsiteX36" fmla="*/ 293370 w 401002"/>
              <a:gd name="connsiteY36" fmla="*/ 0 h 400050"/>
              <a:gd name="connsiteX37" fmla="*/ 286703 w 401002"/>
              <a:gd name="connsiteY37" fmla="*/ 7620 h 400050"/>
              <a:gd name="connsiteX38" fmla="*/ 286703 w 401002"/>
              <a:gd name="connsiteY38" fmla="*/ 43815 h 400050"/>
              <a:gd name="connsiteX39" fmla="*/ 293370 w 401002"/>
              <a:gd name="connsiteY39" fmla="*/ 50483 h 400050"/>
              <a:gd name="connsiteX40" fmla="*/ 350520 w 401002"/>
              <a:gd name="connsiteY40" fmla="*/ 50483 h 400050"/>
              <a:gd name="connsiteX41" fmla="*/ 350520 w 401002"/>
              <a:gd name="connsiteY41" fmla="*/ 106680 h 400050"/>
              <a:gd name="connsiteX42" fmla="*/ 358140 w 401002"/>
              <a:gd name="connsiteY42" fmla="*/ 113348 h 400050"/>
              <a:gd name="connsiteX43" fmla="*/ 394335 w 401002"/>
              <a:gd name="connsiteY43" fmla="*/ 113348 h 400050"/>
              <a:gd name="connsiteX44" fmla="*/ 401003 w 401002"/>
              <a:gd name="connsiteY44" fmla="*/ 106680 h 400050"/>
              <a:gd name="connsiteX45" fmla="*/ 401003 w 401002"/>
              <a:gd name="connsiteY45" fmla="*/ 5715 h 400050"/>
              <a:gd name="connsiteX46" fmla="*/ 394335 w 401002"/>
              <a:gd name="connsiteY46" fmla="*/ 0 h 400050"/>
              <a:gd name="connsiteX47" fmla="*/ 6668 w 401002"/>
              <a:gd name="connsiteY47" fmla="*/ 400050 h 400050"/>
              <a:gd name="connsiteX48" fmla="*/ 107633 w 401002"/>
              <a:gd name="connsiteY48" fmla="*/ 400050 h 400050"/>
              <a:gd name="connsiteX49" fmla="*/ 114300 w 401002"/>
              <a:gd name="connsiteY49" fmla="*/ 392430 h 400050"/>
              <a:gd name="connsiteX50" fmla="*/ 114300 w 401002"/>
              <a:gd name="connsiteY50" fmla="*/ 356235 h 400050"/>
              <a:gd name="connsiteX51" fmla="*/ 107633 w 401002"/>
              <a:gd name="connsiteY51" fmla="*/ 349568 h 400050"/>
              <a:gd name="connsiteX52" fmla="*/ 50483 w 401002"/>
              <a:gd name="connsiteY52" fmla="*/ 349568 h 400050"/>
              <a:gd name="connsiteX53" fmla="*/ 50483 w 401002"/>
              <a:gd name="connsiteY53" fmla="*/ 293370 h 400050"/>
              <a:gd name="connsiteX54" fmla="*/ 42863 w 401002"/>
              <a:gd name="connsiteY54" fmla="*/ 286703 h 400050"/>
              <a:gd name="connsiteX55" fmla="*/ 6668 w 401002"/>
              <a:gd name="connsiteY55" fmla="*/ 286703 h 400050"/>
              <a:gd name="connsiteX56" fmla="*/ 0 w 401002"/>
              <a:gd name="connsiteY56" fmla="*/ 293370 h 400050"/>
              <a:gd name="connsiteX57" fmla="*/ 0 w 401002"/>
              <a:gd name="connsiteY57" fmla="*/ 393382 h 400050"/>
              <a:gd name="connsiteX58" fmla="*/ 6668 w 401002"/>
              <a:gd name="connsiteY58" fmla="*/ 4000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01002" h="400050">
                <a:moveTo>
                  <a:pt x="334328" y="287655"/>
                </a:moveTo>
                <a:cubicBezTo>
                  <a:pt x="331470" y="287655"/>
                  <a:pt x="329565" y="287655"/>
                  <a:pt x="326708" y="288608"/>
                </a:cubicBezTo>
                <a:lnTo>
                  <a:pt x="287655" y="220028"/>
                </a:lnTo>
                <a:cubicBezTo>
                  <a:pt x="297180" y="211455"/>
                  <a:pt x="302895" y="199073"/>
                  <a:pt x="302895" y="185738"/>
                </a:cubicBezTo>
                <a:cubicBezTo>
                  <a:pt x="302895" y="160020"/>
                  <a:pt x="281940" y="139065"/>
                  <a:pt x="256223" y="139065"/>
                </a:cubicBezTo>
                <a:cubicBezTo>
                  <a:pt x="249555" y="139065"/>
                  <a:pt x="242888" y="140970"/>
                  <a:pt x="237173" y="142875"/>
                </a:cubicBezTo>
                <a:lnTo>
                  <a:pt x="196215" y="84773"/>
                </a:lnTo>
                <a:cubicBezTo>
                  <a:pt x="201930" y="78105"/>
                  <a:pt x="205740" y="69533"/>
                  <a:pt x="205740" y="60008"/>
                </a:cubicBezTo>
                <a:cubicBezTo>
                  <a:pt x="205740" y="38100"/>
                  <a:pt x="188595" y="20955"/>
                  <a:pt x="166688" y="20955"/>
                </a:cubicBezTo>
                <a:cubicBezTo>
                  <a:pt x="145733" y="20955"/>
                  <a:pt x="127635" y="38100"/>
                  <a:pt x="127635" y="60008"/>
                </a:cubicBezTo>
                <a:cubicBezTo>
                  <a:pt x="127635" y="81915"/>
                  <a:pt x="144780" y="99060"/>
                  <a:pt x="166688" y="99060"/>
                </a:cubicBezTo>
                <a:cubicBezTo>
                  <a:pt x="171450" y="99060"/>
                  <a:pt x="175260" y="98108"/>
                  <a:pt x="180023" y="96203"/>
                </a:cubicBezTo>
                <a:lnTo>
                  <a:pt x="220980" y="154305"/>
                </a:lnTo>
                <a:cubicBezTo>
                  <a:pt x="215265" y="160973"/>
                  <a:pt x="211455" y="168592"/>
                  <a:pt x="210503" y="177165"/>
                </a:cubicBezTo>
                <a:lnTo>
                  <a:pt x="90488" y="186690"/>
                </a:lnTo>
                <a:cubicBezTo>
                  <a:pt x="84773" y="177165"/>
                  <a:pt x="75248" y="170498"/>
                  <a:pt x="62865" y="170498"/>
                </a:cubicBezTo>
                <a:cubicBezTo>
                  <a:pt x="45720" y="170498"/>
                  <a:pt x="31433" y="184785"/>
                  <a:pt x="31433" y="201930"/>
                </a:cubicBezTo>
                <a:cubicBezTo>
                  <a:pt x="31433" y="219075"/>
                  <a:pt x="45720" y="233363"/>
                  <a:pt x="62865" y="233363"/>
                </a:cubicBezTo>
                <a:cubicBezTo>
                  <a:pt x="78105" y="233363"/>
                  <a:pt x="91440" y="221933"/>
                  <a:pt x="93345" y="206692"/>
                </a:cubicBezTo>
                <a:lnTo>
                  <a:pt x="210503" y="197167"/>
                </a:lnTo>
                <a:cubicBezTo>
                  <a:pt x="212408" y="204788"/>
                  <a:pt x="216218" y="211455"/>
                  <a:pt x="221933" y="217170"/>
                </a:cubicBezTo>
                <a:lnTo>
                  <a:pt x="192405" y="266700"/>
                </a:lnTo>
                <a:lnTo>
                  <a:pt x="188595" y="266700"/>
                </a:lnTo>
                <a:cubicBezTo>
                  <a:pt x="171450" y="266700"/>
                  <a:pt x="157163" y="280988"/>
                  <a:pt x="157163" y="298133"/>
                </a:cubicBezTo>
                <a:cubicBezTo>
                  <a:pt x="157163" y="315278"/>
                  <a:pt x="171450" y="329565"/>
                  <a:pt x="188595" y="329565"/>
                </a:cubicBezTo>
                <a:cubicBezTo>
                  <a:pt x="205740" y="329565"/>
                  <a:pt x="220028" y="315278"/>
                  <a:pt x="220028" y="298133"/>
                </a:cubicBezTo>
                <a:cubicBezTo>
                  <a:pt x="220028" y="289560"/>
                  <a:pt x="216218" y="281940"/>
                  <a:pt x="210503" y="276225"/>
                </a:cubicBezTo>
                <a:lnTo>
                  <a:pt x="239078" y="229553"/>
                </a:lnTo>
                <a:cubicBezTo>
                  <a:pt x="243840" y="231458"/>
                  <a:pt x="249555" y="232410"/>
                  <a:pt x="255270" y="232410"/>
                </a:cubicBezTo>
                <a:cubicBezTo>
                  <a:pt x="260033" y="232410"/>
                  <a:pt x="264795" y="231458"/>
                  <a:pt x="268605" y="230505"/>
                </a:cubicBezTo>
                <a:lnTo>
                  <a:pt x="307658" y="298133"/>
                </a:lnTo>
                <a:cubicBezTo>
                  <a:pt x="300990" y="304800"/>
                  <a:pt x="296228" y="314325"/>
                  <a:pt x="296228" y="323850"/>
                </a:cubicBezTo>
                <a:cubicBezTo>
                  <a:pt x="296228" y="343853"/>
                  <a:pt x="312420" y="360045"/>
                  <a:pt x="332423" y="360045"/>
                </a:cubicBezTo>
                <a:cubicBezTo>
                  <a:pt x="352425" y="360045"/>
                  <a:pt x="368618" y="343853"/>
                  <a:pt x="368618" y="323850"/>
                </a:cubicBezTo>
                <a:cubicBezTo>
                  <a:pt x="370523" y="304800"/>
                  <a:pt x="354330" y="287655"/>
                  <a:pt x="334328" y="287655"/>
                </a:cubicBezTo>
                <a:close/>
                <a:moveTo>
                  <a:pt x="394335" y="0"/>
                </a:moveTo>
                <a:lnTo>
                  <a:pt x="293370" y="0"/>
                </a:lnTo>
                <a:cubicBezTo>
                  <a:pt x="289560" y="0"/>
                  <a:pt x="286703" y="2858"/>
                  <a:pt x="286703" y="7620"/>
                </a:cubicBezTo>
                <a:lnTo>
                  <a:pt x="286703" y="43815"/>
                </a:lnTo>
                <a:cubicBezTo>
                  <a:pt x="286703" y="47625"/>
                  <a:pt x="289560" y="50483"/>
                  <a:pt x="293370" y="50483"/>
                </a:cubicBezTo>
                <a:lnTo>
                  <a:pt x="350520" y="50483"/>
                </a:lnTo>
                <a:lnTo>
                  <a:pt x="350520" y="106680"/>
                </a:lnTo>
                <a:cubicBezTo>
                  <a:pt x="350520" y="110490"/>
                  <a:pt x="353378" y="113348"/>
                  <a:pt x="358140" y="113348"/>
                </a:cubicBezTo>
                <a:lnTo>
                  <a:pt x="394335" y="113348"/>
                </a:lnTo>
                <a:cubicBezTo>
                  <a:pt x="398145" y="113348"/>
                  <a:pt x="401003" y="110490"/>
                  <a:pt x="401003" y="106680"/>
                </a:cubicBezTo>
                <a:lnTo>
                  <a:pt x="401003" y="5715"/>
                </a:lnTo>
                <a:cubicBezTo>
                  <a:pt x="400050" y="1905"/>
                  <a:pt x="398145" y="0"/>
                  <a:pt x="394335" y="0"/>
                </a:cubicBezTo>
                <a:close/>
                <a:moveTo>
                  <a:pt x="6668" y="400050"/>
                </a:moveTo>
                <a:lnTo>
                  <a:pt x="107633" y="400050"/>
                </a:lnTo>
                <a:cubicBezTo>
                  <a:pt x="111443" y="400050"/>
                  <a:pt x="114300" y="397193"/>
                  <a:pt x="114300" y="392430"/>
                </a:cubicBezTo>
                <a:lnTo>
                  <a:pt x="114300" y="356235"/>
                </a:lnTo>
                <a:cubicBezTo>
                  <a:pt x="114300" y="352425"/>
                  <a:pt x="111443" y="349568"/>
                  <a:pt x="107633" y="349568"/>
                </a:cubicBezTo>
                <a:lnTo>
                  <a:pt x="50483" y="349568"/>
                </a:lnTo>
                <a:lnTo>
                  <a:pt x="50483" y="293370"/>
                </a:lnTo>
                <a:cubicBezTo>
                  <a:pt x="50483" y="289560"/>
                  <a:pt x="47625" y="286703"/>
                  <a:pt x="42863" y="286703"/>
                </a:cubicBezTo>
                <a:lnTo>
                  <a:pt x="6668" y="286703"/>
                </a:lnTo>
                <a:cubicBezTo>
                  <a:pt x="2858" y="286703"/>
                  <a:pt x="0" y="289560"/>
                  <a:pt x="0" y="293370"/>
                </a:cubicBezTo>
                <a:lnTo>
                  <a:pt x="0" y="393382"/>
                </a:lnTo>
                <a:cubicBezTo>
                  <a:pt x="0" y="397193"/>
                  <a:pt x="2858" y="400050"/>
                  <a:pt x="6668" y="400050"/>
                </a:cubicBezTo>
                <a:close/>
              </a:path>
            </a:pathLst>
          </a:custGeom>
          <a:solidFill>
            <a:srgbClr val="2098C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D7B5D881-FC48-457B-91EE-DE74FDCC9412}"/>
              </a:ext>
              <a:ext uri="{C183D7F6-B498-43B3-948B-1728B52AA6E4}">
                <adec:decorative xmlns:adec="http://schemas.microsoft.com/office/drawing/2017/decorative" val="1"/>
              </a:ext>
            </a:extLst>
          </p:cNvPr>
          <p:cNvSpPr txBox="1"/>
          <p:nvPr/>
        </p:nvSpPr>
        <p:spPr>
          <a:xfrm>
            <a:off x="5558374" y="3759114"/>
            <a:ext cx="3309067" cy="10156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D2D2D2"/>
                </a:solidFill>
                <a:effectLst/>
                <a:uLnTx/>
                <a:uFillTx/>
                <a:latin typeface="Segoe UI"/>
                <a:ea typeface="+mn-ea"/>
                <a:cs typeface="+mn-cs"/>
              </a:rPr>
              <a:t> Unify a range of analytics across systems, and perform complex query on operational and transactional factory data at rapid scale</a:t>
            </a:r>
          </a:p>
        </p:txBody>
      </p:sp>
      <p:sp>
        <p:nvSpPr>
          <p:cNvPr id="85" name="TextBox 84">
            <a:extLst>
              <a:ext uri="{FF2B5EF4-FFF2-40B4-BE49-F238E27FC236}">
                <a16:creationId xmlns:a16="http://schemas.microsoft.com/office/drawing/2014/main" id="{AA23D4C1-8087-4160-81BA-EDCFB85275DF}"/>
              </a:ext>
              <a:ext uri="{C183D7F6-B498-43B3-948B-1728B52AA6E4}">
                <adec:decorative xmlns:adec="http://schemas.microsoft.com/office/drawing/2017/decorative" val="1"/>
              </a:ext>
            </a:extLst>
          </p:cNvPr>
          <p:cNvSpPr txBox="1"/>
          <p:nvPr/>
        </p:nvSpPr>
        <p:spPr>
          <a:xfrm>
            <a:off x="3088816" y="2749623"/>
            <a:ext cx="1249683"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lumMod val="75000"/>
                  </a:srgbClr>
                </a:solidFill>
                <a:effectLst/>
                <a:uLnTx/>
                <a:uFillTx/>
                <a:latin typeface="Segoe UI Semibold"/>
                <a:ea typeface="+mn-ea"/>
                <a:cs typeface="+mn-cs"/>
              </a:rPr>
              <a:t>Collect &amp; </a:t>
            </a:r>
            <a:br>
              <a:rPr kumimoji="0" lang="en-US" sz="1400" b="0" i="0" u="none" strike="noStrike" kern="1200" cap="none" spc="0" normalizeH="0" baseline="0" noProof="0">
                <a:ln>
                  <a:noFill/>
                </a:ln>
                <a:solidFill>
                  <a:srgbClr val="FFFFFF">
                    <a:lumMod val="75000"/>
                  </a:srgbClr>
                </a:solidFill>
                <a:effectLst/>
                <a:uLnTx/>
                <a:uFillTx/>
                <a:latin typeface="Segoe UI Semibold"/>
                <a:ea typeface="+mn-ea"/>
                <a:cs typeface="+mn-cs"/>
              </a:rPr>
            </a:br>
            <a:r>
              <a:rPr kumimoji="0" lang="en-US" sz="1400" b="0" i="0" u="none" strike="noStrike" kern="1200" cap="none" spc="0" normalizeH="0" baseline="0" noProof="0">
                <a:ln>
                  <a:noFill/>
                </a:ln>
                <a:solidFill>
                  <a:srgbClr val="FFFFFF">
                    <a:lumMod val="75000"/>
                  </a:srgbClr>
                </a:solidFill>
                <a:effectLst/>
                <a:uLnTx/>
                <a:uFillTx/>
                <a:latin typeface="Segoe UI Semibold"/>
                <a:ea typeface="+mn-ea"/>
                <a:cs typeface="+mn-cs"/>
              </a:rPr>
              <a:t>Ingest</a:t>
            </a:r>
          </a:p>
        </p:txBody>
      </p:sp>
      <p:grpSp>
        <p:nvGrpSpPr>
          <p:cNvPr id="87" name="Group 86">
            <a:extLst>
              <a:ext uri="{FF2B5EF4-FFF2-40B4-BE49-F238E27FC236}">
                <a16:creationId xmlns:a16="http://schemas.microsoft.com/office/drawing/2014/main" id="{59C134D9-0670-4349-A495-ACFC9B08109B}"/>
              </a:ext>
              <a:ext uri="{C183D7F6-B498-43B3-948B-1728B52AA6E4}">
                <adec:decorative xmlns:adec="http://schemas.microsoft.com/office/drawing/2017/decorative" val="1"/>
              </a:ext>
            </a:extLst>
          </p:cNvPr>
          <p:cNvGrpSpPr/>
          <p:nvPr/>
        </p:nvGrpSpPr>
        <p:grpSpPr>
          <a:xfrm>
            <a:off x="4463262" y="3166770"/>
            <a:ext cx="292885" cy="400427"/>
            <a:chOff x="5444904" y="1642100"/>
            <a:chExt cx="682327" cy="681589"/>
          </a:xfrm>
          <a:solidFill>
            <a:srgbClr val="0070C0"/>
          </a:solidFill>
        </p:grpSpPr>
        <p:sp>
          <p:nvSpPr>
            <p:cNvPr id="89" name="Freeform: Shape 88">
              <a:extLst>
                <a:ext uri="{FF2B5EF4-FFF2-40B4-BE49-F238E27FC236}">
                  <a16:creationId xmlns:a16="http://schemas.microsoft.com/office/drawing/2014/main" id="{8D11BBD8-C74A-4068-9D20-EF34CEFF41DB}"/>
                </a:ext>
              </a:extLst>
            </p:cNvPr>
            <p:cNvSpPr/>
            <p:nvPr/>
          </p:nvSpPr>
          <p:spPr>
            <a:xfrm>
              <a:off x="5753115" y="1871558"/>
              <a:ext cx="115305" cy="88665"/>
            </a:xfrm>
            <a:custGeom>
              <a:avLst/>
              <a:gdLst>
                <a:gd name="connsiteX0" fmla="*/ 115295 w 115305"/>
                <a:gd name="connsiteY0" fmla="*/ 77275 h 88665"/>
                <a:gd name="connsiteX1" fmla="*/ 104846 w 115305"/>
                <a:gd name="connsiteY1" fmla="*/ 88655 h 88665"/>
                <a:gd name="connsiteX2" fmla="*/ 103530 w 115305"/>
                <a:gd name="connsiteY2" fmla="*/ 88632 h 88665"/>
                <a:gd name="connsiteX3" fmla="*/ 11776 w 115305"/>
                <a:gd name="connsiteY3" fmla="*/ 88632 h 88665"/>
                <a:gd name="connsiteX4" fmla="*/ 35 w 115305"/>
                <a:gd name="connsiteY4" fmla="*/ 78594 h 88665"/>
                <a:gd name="connsiteX5" fmla="*/ 10 w 115305"/>
                <a:gd name="connsiteY5" fmla="*/ 77275 h 88665"/>
                <a:gd name="connsiteX6" fmla="*/ 10 w 115305"/>
                <a:gd name="connsiteY6" fmla="*/ 11391 h 88665"/>
                <a:gd name="connsiteX7" fmla="*/ 10460 w 115305"/>
                <a:gd name="connsiteY7" fmla="*/ 10 h 88665"/>
                <a:gd name="connsiteX8" fmla="*/ 11776 w 115305"/>
                <a:gd name="connsiteY8" fmla="*/ 34 h 88665"/>
                <a:gd name="connsiteX9" fmla="*/ 103530 w 115305"/>
                <a:gd name="connsiteY9" fmla="*/ 34 h 88665"/>
                <a:gd name="connsiteX10" fmla="*/ 115271 w 115305"/>
                <a:gd name="connsiteY10" fmla="*/ 10072 h 88665"/>
                <a:gd name="connsiteX11" fmla="*/ 115295 w 115305"/>
                <a:gd name="connsiteY11" fmla="*/ 11391 h 8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05" h="88665">
                  <a:moveTo>
                    <a:pt x="115295" y="77275"/>
                  </a:moveTo>
                  <a:cubicBezTo>
                    <a:pt x="115557" y="83302"/>
                    <a:pt x="110872" y="88397"/>
                    <a:pt x="104846" y="88655"/>
                  </a:cubicBezTo>
                  <a:cubicBezTo>
                    <a:pt x="104413" y="88674"/>
                    <a:pt x="103971" y="88666"/>
                    <a:pt x="103530" y="88632"/>
                  </a:cubicBezTo>
                  <a:lnTo>
                    <a:pt x="11776" y="88632"/>
                  </a:lnTo>
                  <a:cubicBezTo>
                    <a:pt x="5758" y="89102"/>
                    <a:pt x="501" y="84608"/>
                    <a:pt x="35" y="78594"/>
                  </a:cubicBezTo>
                  <a:cubicBezTo>
                    <a:pt x="2" y="78154"/>
                    <a:pt x="-6" y="77715"/>
                    <a:pt x="10" y="77275"/>
                  </a:cubicBezTo>
                  <a:lnTo>
                    <a:pt x="10" y="11391"/>
                  </a:lnTo>
                  <a:cubicBezTo>
                    <a:pt x="-251" y="5363"/>
                    <a:pt x="4434" y="269"/>
                    <a:pt x="10460" y="10"/>
                  </a:cubicBezTo>
                  <a:cubicBezTo>
                    <a:pt x="10893" y="-8"/>
                    <a:pt x="11335" y="0"/>
                    <a:pt x="11776" y="34"/>
                  </a:cubicBezTo>
                  <a:lnTo>
                    <a:pt x="103530" y="34"/>
                  </a:lnTo>
                  <a:cubicBezTo>
                    <a:pt x="109547" y="-437"/>
                    <a:pt x="114805" y="4057"/>
                    <a:pt x="115271" y="10072"/>
                  </a:cubicBezTo>
                  <a:cubicBezTo>
                    <a:pt x="115304" y="10511"/>
                    <a:pt x="115312" y="10951"/>
                    <a:pt x="115295" y="11391"/>
                  </a:cubicBezTo>
                  <a:close/>
                </a:path>
              </a:pathLst>
            </a:custGeom>
            <a:solidFill>
              <a:srgbClr val="28B7DC"/>
            </a:solidFill>
            <a:ln w="81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88741A1D-01E1-49D5-A0A9-5BA538265655}"/>
                </a:ext>
              </a:extLst>
            </p:cNvPr>
            <p:cNvSpPr/>
            <p:nvPr/>
          </p:nvSpPr>
          <p:spPr>
            <a:xfrm>
              <a:off x="5917800" y="1939715"/>
              <a:ext cx="115305" cy="88657"/>
            </a:xfrm>
            <a:custGeom>
              <a:avLst/>
              <a:gdLst>
                <a:gd name="connsiteX0" fmla="*/ 115295 w 115305"/>
                <a:gd name="connsiteY0" fmla="*/ 77267 h 88657"/>
                <a:gd name="connsiteX1" fmla="*/ 104846 w 115305"/>
                <a:gd name="connsiteY1" fmla="*/ 88647 h 88657"/>
                <a:gd name="connsiteX2" fmla="*/ 103530 w 115305"/>
                <a:gd name="connsiteY2" fmla="*/ 88623 h 88657"/>
                <a:gd name="connsiteX3" fmla="*/ 11776 w 115305"/>
                <a:gd name="connsiteY3" fmla="*/ 88623 h 88657"/>
                <a:gd name="connsiteX4" fmla="*/ 35 w 115305"/>
                <a:gd name="connsiteY4" fmla="*/ 78585 h 88657"/>
                <a:gd name="connsiteX5" fmla="*/ 10 w 115305"/>
                <a:gd name="connsiteY5" fmla="*/ 77267 h 88657"/>
                <a:gd name="connsiteX6" fmla="*/ 10 w 115305"/>
                <a:gd name="connsiteY6" fmla="*/ 11391 h 88657"/>
                <a:gd name="connsiteX7" fmla="*/ 10460 w 115305"/>
                <a:gd name="connsiteY7" fmla="*/ 10 h 88657"/>
                <a:gd name="connsiteX8" fmla="*/ 11776 w 115305"/>
                <a:gd name="connsiteY8" fmla="*/ 34 h 88657"/>
                <a:gd name="connsiteX9" fmla="*/ 103530 w 115305"/>
                <a:gd name="connsiteY9" fmla="*/ 34 h 88657"/>
                <a:gd name="connsiteX10" fmla="*/ 115271 w 115305"/>
                <a:gd name="connsiteY10" fmla="*/ 10072 h 88657"/>
                <a:gd name="connsiteX11" fmla="*/ 115295 w 115305"/>
                <a:gd name="connsiteY11" fmla="*/ 11391 h 8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05" h="88657">
                  <a:moveTo>
                    <a:pt x="115295" y="77267"/>
                  </a:moveTo>
                  <a:cubicBezTo>
                    <a:pt x="115557" y="83294"/>
                    <a:pt x="110872" y="88389"/>
                    <a:pt x="104846" y="88647"/>
                  </a:cubicBezTo>
                  <a:cubicBezTo>
                    <a:pt x="104413" y="88666"/>
                    <a:pt x="103971" y="88658"/>
                    <a:pt x="103530" y="88623"/>
                  </a:cubicBezTo>
                  <a:lnTo>
                    <a:pt x="11776" y="88623"/>
                  </a:lnTo>
                  <a:cubicBezTo>
                    <a:pt x="5758" y="89094"/>
                    <a:pt x="501" y="84600"/>
                    <a:pt x="35" y="78585"/>
                  </a:cubicBezTo>
                  <a:cubicBezTo>
                    <a:pt x="2" y="78146"/>
                    <a:pt x="-6" y="77706"/>
                    <a:pt x="10" y="77267"/>
                  </a:cubicBezTo>
                  <a:lnTo>
                    <a:pt x="10" y="11391"/>
                  </a:lnTo>
                  <a:cubicBezTo>
                    <a:pt x="-251" y="5363"/>
                    <a:pt x="4434" y="269"/>
                    <a:pt x="10460" y="10"/>
                  </a:cubicBezTo>
                  <a:cubicBezTo>
                    <a:pt x="10893" y="-9"/>
                    <a:pt x="11334" y="0"/>
                    <a:pt x="11776" y="34"/>
                  </a:cubicBezTo>
                  <a:lnTo>
                    <a:pt x="103530" y="34"/>
                  </a:lnTo>
                  <a:cubicBezTo>
                    <a:pt x="109547" y="-437"/>
                    <a:pt x="114805" y="4057"/>
                    <a:pt x="115271" y="10072"/>
                  </a:cubicBezTo>
                  <a:cubicBezTo>
                    <a:pt x="115303" y="10511"/>
                    <a:pt x="115312" y="10951"/>
                    <a:pt x="115295" y="11391"/>
                  </a:cubicBezTo>
                  <a:close/>
                </a:path>
              </a:pathLst>
            </a:custGeom>
            <a:solidFill>
              <a:srgbClr val="28B7DC"/>
            </a:solidFill>
            <a:ln w="81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7F0D61EC-A2EE-4E90-9F69-A549B7E35831}"/>
                </a:ext>
              </a:extLst>
            </p:cNvPr>
            <p:cNvSpPr/>
            <p:nvPr/>
          </p:nvSpPr>
          <p:spPr>
            <a:xfrm>
              <a:off x="5753115" y="2007864"/>
              <a:ext cx="115305" cy="88657"/>
            </a:xfrm>
            <a:custGeom>
              <a:avLst/>
              <a:gdLst>
                <a:gd name="connsiteX0" fmla="*/ 115295 w 115305"/>
                <a:gd name="connsiteY0" fmla="*/ 77267 h 88657"/>
                <a:gd name="connsiteX1" fmla="*/ 104846 w 115305"/>
                <a:gd name="connsiteY1" fmla="*/ 88647 h 88657"/>
                <a:gd name="connsiteX2" fmla="*/ 103530 w 115305"/>
                <a:gd name="connsiteY2" fmla="*/ 88623 h 88657"/>
                <a:gd name="connsiteX3" fmla="*/ 11776 w 115305"/>
                <a:gd name="connsiteY3" fmla="*/ 88623 h 88657"/>
                <a:gd name="connsiteX4" fmla="*/ 35 w 115305"/>
                <a:gd name="connsiteY4" fmla="*/ 78585 h 88657"/>
                <a:gd name="connsiteX5" fmla="*/ 10 w 115305"/>
                <a:gd name="connsiteY5" fmla="*/ 77267 h 88657"/>
                <a:gd name="connsiteX6" fmla="*/ 10 w 115305"/>
                <a:gd name="connsiteY6" fmla="*/ 11391 h 88657"/>
                <a:gd name="connsiteX7" fmla="*/ 10460 w 115305"/>
                <a:gd name="connsiteY7" fmla="*/ 10 h 88657"/>
                <a:gd name="connsiteX8" fmla="*/ 11776 w 115305"/>
                <a:gd name="connsiteY8" fmla="*/ 34 h 88657"/>
                <a:gd name="connsiteX9" fmla="*/ 103530 w 115305"/>
                <a:gd name="connsiteY9" fmla="*/ 34 h 88657"/>
                <a:gd name="connsiteX10" fmla="*/ 115271 w 115305"/>
                <a:gd name="connsiteY10" fmla="*/ 10072 h 88657"/>
                <a:gd name="connsiteX11" fmla="*/ 115295 w 115305"/>
                <a:gd name="connsiteY11" fmla="*/ 11391 h 8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05" h="88657">
                  <a:moveTo>
                    <a:pt x="115295" y="77267"/>
                  </a:moveTo>
                  <a:cubicBezTo>
                    <a:pt x="115557" y="83294"/>
                    <a:pt x="110872" y="88389"/>
                    <a:pt x="104846" y="88647"/>
                  </a:cubicBezTo>
                  <a:cubicBezTo>
                    <a:pt x="104413" y="88666"/>
                    <a:pt x="103971" y="88658"/>
                    <a:pt x="103530" y="88623"/>
                  </a:cubicBezTo>
                  <a:lnTo>
                    <a:pt x="11776" y="88623"/>
                  </a:lnTo>
                  <a:cubicBezTo>
                    <a:pt x="5758" y="89094"/>
                    <a:pt x="501" y="84600"/>
                    <a:pt x="35" y="78585"/>
                  </a:cubicBezTo>
                  <a:cubicBezTo>
                    <a:pt x="2" y="78146"/>
                    <a:pt x="-6" y="77706"/>
                    <a:pt x="10" y="77267"/>
                  </a:cubicBezTo>
                  <a:lnTo>
                    <a:pt x="10" y="11391"/>
                  </a:lnTo>
                  <a:cubicBezTo>
                    <a:pt x="-251" y="5363"/>
                    <a:pt x="4434" y="269"/>
                    <a:pt x="10460" y="10"/>
                  </a:cubicBezTo>
                  <a:cubicBezTo>
                    <a:pt x="10893" y="-9"/>
                    <a:pt x="11335" y="0"/>
                    <a:pt x="11776" y="34"/>
                  </a:cubicBezTo>
                  <a:lnTo>
                    <a:pt x="103530" y="34"/>
                  </a:lnTo>
                  <a:cubicBezTo>
                    <a:pt x="109547" y="-437"/>
                    <a:pt x="114805" y="4057"/>
                    <a:pt x="115271" y="10072"/>
                  </a:cubicBezTo>
                  <a:cubicBezTo>
                    <a:pt x="115304" y="10511"/>
                    <a:pt x="115312" y="10951"/>
                    <a:pt x="115295" y="11391"/>
                  </a:cubicBezTo>
                  <a:close/>
                </a:path>
              </a:pathLst>
            </a:custGeom>
            <a:solidFill>
              <a:srgbClr val="28B7DC"/>
            </a:solidFill>
            <a:ln w="81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3B26AFED-850D-4D44-930C-EC9181488534}"/>
                </a:ext>
              </a:extLst>
            </p:cNvPr>
            <p:cNvSpPr/>
            <p:nvPr/>
          </p:nvSpPr>
          <p:spPr>
            <a:xfrm>
              <a:off x="5586066" y="1801136"/>
              <a:ext cx="117660" cy="90938"/>
            </a:xfrm>
            <a:custGeom>
              <a:avLst/>
              <a:gdLst>
                <a:gd name="connsiteX0" fmla="*/ 117650 w 117660"/>
                <a:gd name="connsiteY0" fmla="*/ 79547 h 90938"/>
                <a:gd name="connsiteX1" fmla="*/ 107201 w 117660"/>
                <a:gd name="connsiteY1" fmla="*/ 90928 h 90938"/>
                <a:gd name="connsiteX2" fmla="*/ 105884 w 117660"/>
                <a:gd name="connsiteY2" fmla="*/ 90904 h 90938"/>
                <a:gd name="connsiteX3" fmla="*/ 11776 w 117660"/>
                <a:gd name="connsiteY3" fmla="*/ 90904 h 90938"/>
                <a:gd name="connsiteX4" fmla="*/ 35 w 117660"/>
                <a:gd name="connsiteY4" fmla="*/ 80866 h 90938"/>
                <a:gd name="connsiteX5" fmla="*/ 10 w 117660"/>
                <a:gd name="connsiteY5" fmla="*/ 79547 h 90938"/>
                <a:gd name="connsiteX6" fmla="*/ 10 w 117660"/>
                <a:gd name="connsiteY6" fmla="*/ 11390 h 90938"/>
                <a:gd name="connsiteX7" fmla="*/ 10460 w 117660"/>
                <a:gd name="connsiteY7" fmla="*/ 10 h 90938"/>
                <a:gd name="connsiteX8" fmla="*/ 11776 w 117660"/>
                <a:gd name="connsiteY8" fmla="*/ 34 h 90938"/>
                <a:gd name="connsiteX9" fmla="*/ 103530 w 117660"/>
                <a:gd name="connsiteY9" fmla="*/ 34 h 90938"/>
                <a:gd name="connsiteX10" fmla="*/ 117650 w 117660"/>
                <a:gd name="connsiteY10" fmla="*/ 11390 h 9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660" h="90938">
                  <a:moveTo>
                    <a:pt x="117650" y="79547"/>
                  </a:moveTo>
                  <a:cubicBezTo>
                    <a:pt x="117912" y="85575"/>
                    <a:pt x="113227" y="90670"/>
                    <a:pt x="107201" y="90928"/>
                  </a:cubicBezTo>
                  <a:cubicBezTo>
                    <a:pt x="106768" y="90947"/>
                    <a:pt x="106326" y="90939"/>
                    <a:pt x="105884" y="90904"/>
                  </a:cubicBezTo>
                  <a:lnTo>
                    <a:pt x="11776" y="90904"/>
                  </a:lnTo>
                  <a:cubicBezTo>
                    <a:pt x="5758" y="91375"/>
                    <a:pt x="501" y="86881"/>
                    <a:pt x="35" y="80866"/>
                  </a:cubicBezTo>
                  <a:cubicBezTo>
                    <a:pt x="2" y="80427"/>
                    <a:pt x="-6" y="79987"/>
                    <a:pt x="10" y="79547"/>
                  </a:cubicBezTo>
                  <a:lnTo>
                    <a:pt x="10" y="11390"/>
                  </a:lnTo>
                  <a:cubicBezTo>
                    <a:pt x="-251" y="5363"/>
                    <a:pt x="4434" y="268"/>
                    <a:pt x="10460" y="10"/>
                  </a:cubicBezTo>
                  <a:cubicBezTo>
                    <a:pt x="10893" y="-9"/>
                    <a:pt x="11335" y="-1"/>
                    <a:pt x="11776" y="34"/>
                  </a:cubicBezTo>
                  <a:lnTo>
                    <a:pt x="103530" y="34"/>
                  </a:lnTo>
                  <a:cubicBezTo>
                    <a:pt x="112941" y="34"/>
                    <a:pt x="117650" y="4580"/>
                    <a:pt x="117650" y="11390"/>
                  </a:cubicBezTo>
                  <a:close/>
                </a:path>
              </a:pathLst>
            </a:custGeom>
            <a:solidFill>
              <a:srgbClr val="28B7DC"/>
            </a:solidFill>
            <a:ln w="81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0C3BC3DC-3154-4062-9A35-42EDA82C1854}"/>
                </a:ext>
              </a:extLst>
            </p:cNvPr>
            <p:cNvSpPr/>
            <p:nvPr/>
          </p:nvSpPr>
          <p:spPr>
            <a:xfrm>
              <a:off x="5444912" y="1642100"/>
              <a:ext cx="682319" cy="159103"/>
            </a:xfrm>
            <a:custGeom>
              <a:avLst/>
              <a:gdLst>
                <a:gd name="connsiteX0" fmla="*/ 670543 w 682319"/>
                <a:gd name="connsiteY0" fmla="*/ 34 h 159103"/>
                <a:gd name="connsiteX1" fmla="*/ 11776 w 682319"/>
                <a:gd name="connsiteY1" fmla="*/ 34 h 159103"/>
                <a:gd name="connsiteX2" fmla="*/ 35 w 682319"/>
                <a:gd name="connsiteY2" fmla="*/ 10072 h 159103"/>
                <a:gd name="connsiteX3" fmla="*/ 10 w 682319"/>
                <a:gd name="connsiteY3" fmla="*/ 11391 h 159103"/>
                <a:gd name="connsiteX4" fmla="*/ 10 w 682319"/>
                <a:gd name="connsiteY4" fmla="*/ 147688 h 159103"/>
                <a:gd name="connsiteX5" fmla="*/ 10460 w 682319"/>
                <a:gd name="connsiteY5" fmla="*/ 159069 h 159103"/>
                <a:gd name="connsiteX6" fmla="*/ 11776 w 682319"/>
                <a:gd name="connsiteY6" fmla="*/ 159045 h 159103"/>
                <a:gd name="connsiteX7" fmla="*/ 82353 w 682319"/>
                <a:gd name="connsiteY7" fmla="*/ 159045 h 159103"/>
                <a:gd name="connsiteX8" fmla="*/ 94094 w 682319"/>
                <a:gd name="connsiteY8" fmla="*/ 149007 h 159103"/>
                <a:gd name="connsiteX9" fmla="*/ 94119 w 682319"/>
                <a:gd name="connsiteY9" fmla="*/ 147688 h 159103"/>
                <a:gd name="connsiteX10" fmla="*/ 94119 w 682319"/>
                <a:gd name="connsiteY10" fmla="*/ 90921 h 159103"/>
                <a:gd name="connsiteX11" fmla="*/ 588184 w 682319"/>
                <a:gd name="connsiteY11" fmla="*/ 90921 h 159103"/>
                <a:gd name="connsiteX12" fmla="*/ 588184 w 682319"/>
                <a:gd name="connsiteY12" fmla="*/ 147713 h 159103"/>
                <a:gd name="connsiteX13" fmla="*/ 602304 w 682319"/>
                <a:gd name="connsiteY13" fmla="*/ 159070 h 159103"/>
                <a:gd name="connsiteX14" fmla="*/ 670543 w 682319"/>
                <a:gd name="connsiteY14" fmla="*/ 159070 h 159103"/>
                <a:gd name="connsiteX15" fmla="*/ 682284 w 682319"/>
                <a:gd name="connsiteY15" fmla="*/ 149032 h 159103"/>
                <a:gd name="connsiteX16" fmla="*/ 682309 w 682319"/>
                <a:gd name="connsiteY16" fmla="*/ 147713 h 159103"/>
                <a:gd name="connsiteX17" fmla="*/ 682309 w 682319"/>
                <a:gd name="connsiteY17" fmla="*/ 11415 h 159103"/>
                <a:gd name="connsiteX18" fmla="*/ 671884 w 682319"/>
                <a:gd name="connsiteY18" fmla="*/ 12 h 159103"/>
                <a:gd name="connsiteX19" fmla="*/ 670543 w 682319"/>
                <a:gd name="connsiteY19" fmla="*/ 34 h 159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2319" h="159103">
                  <a:moveTo>
                    <a:pt x="670543" y="34"/>
                  </a:moveTo>
                  <a:lnTo>
                    <a:pt x="11776" y="34"/>
                  </a:lnTo>
                  <a:cubicBezTo>
                    <a:pt x="5758" y="-437"/>
                    <a:pt x="501" y="4057"/>
                    <a:pt x="35" y="10072"/>
                  </a:cubicBezTo>
                  <a:cubicBezTo>
                    <a:pt x="2" y="10511"/>
                    <a:pt x="-6" y="10951"/>
                    <a:pt x="10" y="11391"/>
                  </a:cubicBezTo>
                  <a:lnTo>
                    <a:pt x="10" y="147688"/>
                  </a:lnTo>
                  <a:cubicBezTo>
                    <a:pt x="-251" y="153716"/>
                    <a:pt x="4434" y="158810"/>
                    <a:pt x="10460" y="159069"/>
                  </a:cubicBezTo>
                  <a:cubicBezTo>
                    <a:pt x="10893" y="159087"/>
                    <a:pt x="11334" y="159079"/>
                    <a:pt x="11776" y="159045"/>
                  </a:cubicBezTo>
                  <a:lnTo>
                    <a:pt x="82353" y="159045"/>
                  </a:lnTo>
                  <a:cubicBezTo>
                    <a:pt x="88371" y="159516"/>
                    <a:pt x="93628" y="155022"/>
                    <a:pt x="94094" y="149007"/>
                  </a:cubicBezTo>
                  <a:cubicBezTo>
                    <a:pt x="94127" y="148568"/>
                    <a:pt x="94135" y="148128"/>
                    <a:pt x="94119" y="147688"/>
                  </a:cubicBezTo>
                  <a:lnTo>
                    <a:pt x="94119" y="90921"/>
                  </a:lnTo>
                  <a:lnTo>
                    <a:pt x="588184" y="90921"/>
                  </a:lnTo>
                  <a:lnTo>
                    <a:pt x="588184" y="147713"/>
                  </a:lnTo>
                  <a:cubicBezTo>
                    <a:pt x="588184" y="154532"/>
                    <a:pt x="592885" y="159070"/>
                    <a:pt x="602304" y="159070"/>
                  </a:cubicBezTo>
                  <a:lnTo>
                    <a:pt x="670543" y="159070"/>
                  </a:lnTo>
                  <a:cubicBezTo>
                    <a:pt x="676561" y="159541"/>
                    <a:pt x="681818" y="155046"/>
                    <a:pt x="682284" y="149032"/>
                  </a:cubicBezTo>
                  <a:cubicBezTo>
                    <a:pt x="682317" y="148593"/>
                    <a:pt x="682325" y="148153"/>
                    <a:pt x="682309" y="147713"/>
                  </a:cubicBezTo>
                  <a:lnTo>
                    <a:pt x="682309" y="11415"/>
                  </a:lnTo>
                  <a:cubicBezTo>
                    <a:pt x="682578" y="5388"/>
                    <a:pt x="677918" y="283"/>
                    <a:pt x="671884" y="12"/>
                  </a:cubicBezTo>
                  <a:cubicBezTo>
                    <a:pt x="671442" y="-9"/>
                    <a:pt x="670993" y="-1"/>
                    <a:pt x="670543" y="34"/>
                  </a:cubicBezTo>
                  <a:close/>
                </a:path>
              </a:pathLst>
            </a:custGeom>
            <a:solidFill>
              <a:srgbClr val="2098C0"/>
            </a:solidFill>
            <a:ln w="81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85C1A2A5-870A-4303-81CB-4413F9018CA4}"/>
                </a:ext>
              </a:extLst>
            </p:cNvPr>
            <p:cNvSpPr/>
            <p:nvPr/>
          </p:nvSpPr>
          <p:spPr>
            <a:xfrm>
              <a:off x="5444904" y="2164644"/>
              <a:ext cx="682327" cy="159045"/>
            </a:xfrm>
            <a:custGeom>
              <a:avLst/>
              <a:gdLst>
                <a:gd name="connsiteX0" fmla="*/ 670551 w 682327"/>
                <a:gd name="connsiteY0" fmla="*/ 2273 h 159045"/>
                <a:gd name="connsiteX1" fmla="*/ 602320 w 682327"/>
                <a:gd name="connsiteY1" fmla="*/ 2273 h 159045"/>
                <a:gd name="connsiteX2" fmla="*/ 590580 w 682327"/>
                <a:gd name="connsiteY2" fmla="*/ 12311 h 159045"/>
                <a:gd name="connsiteX3" fmla="*/ 590555 w 682327"/>
                <a:gd name="connsiteY3" fmla="*/ 13630 h 159045"/>
                <a:gd name="connsiteX4" fmla="*/ 590555 w 682327"/>
                <a:gd name="connsiteY4" fmla="*/ 68149 h 159045"/>
                <a:gd name="connsiteX5" fmla="*/ 94127 w 682327"/>
                <a:gd name="connsiteY5" fmla="*/ 68149 h 159045"/>
                <a:gd name="connsiteX6" fmla="*/ 94127 w 682327"/>
                <a:gd name="connsiteY6" fmla="*/ 11357 h 159045"/>
                <a:gd name="connsiteX7" fmla="*/ 80007 w 682327"/>
                <a:gd name="connsiteY7" fmla="*/ 0 h 159045"/>
                <a:gd name="connsiteX8" fmla="*/ 11776 w 682327"/>
                <a:gd name="connsiteY8" fmla="*/ 0 h 159045"/>
                <a:gd name="connsiteX9" fmla="*/ 10 w 682327"/>
                <a:gd name="connsiteY9" fmla="*/ 13630 h 159045"/>
                <a:gd name="connsiteX10" fmla="*/ 10 w 682327"/>
                <a:gd name="connsiteY10" fmla="*/ 147655 h 159045"/>
                <a:gd name="connsiteX11" fmla="*/ 10460 w 682327"/>
                <a:gd name="connsiteY11" fmla="*/ 159035 h 159045"/>
                <a:gd name="connsiteX12" fmla="*/ 11776 w 682327"/>
                <a:gd name="connsiteY12" fmla="*/ 159011 h 159045"/>
                <a:gd name="connsiteX13" fmla="*/ 670551 w 682327"/>
                <a:gd name="connsiteY13" fmla="*/ 159011 h 159045"/>
                <a:gd name="connsiteX14" fmla="*/ 682292 w 682327"/>
                <a:gd name="connsiteY14" fmla="*/ 148973 h 159045"/>
                <a:gd name="connsiteX15" fmla="*/ 682317 w 682327"/>
                <a:gd name="connsiteY15" fmla="*/ 147655 h 159045"/>
                <a:gd name="connsiteX16" fmla="*/ 682317 w 682327"/>
                <a:gd name="connsiteY16" fmla="*/ 13630 h 159045"/>
                <a:gd name="connsiteX17" fmla="*/ 671868 w 682327"/>
                <a:gd name="connsiteY17" fmla="*/ 2249 h 159045"/>
                <a:gd name="connsiteX18" fmla="*/ 670551 w 682327"/>
                <a:gd name="connsiteY18" fmla="*/ 2273 h 15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2327" h="159045">
                  <a:moveTo>
                    <a:pt x="670551" y="2273"/>
                  </a:moveTo>
                  <a:lnTo>
                    <a:pt x="602320" y="2273"/>
                  </a:lnTo>
                  <a:cubicBezTo>
                    <a:pt x="596303" y="1802"/>
                    <a:pt x="591045" y="6296"/>
                    <a:pt x="590580" y="12311"/>
                  </a:cubicBezTo>
                  <a:cubicBezTo>
                    <a:pt x="590547" y="12750"/>
                    <a:pt x="590539" y="13190"/>
                    <a:pt x="590555" y="13630"/>
                  </a:cubicBezTo>
                  <a:lnTo>
                    <a:pt x="590555" y="68149"/>
                  </a:lnTo>
                  <a:lnTo>
                    <a:pt x="94127" y="68149"/>
                  </a:lnTo>
                  <a:lnTo>
                    <a:pt x="94127" y="11357"/>
                  </a:lnTo>
                  <a:cubicBezTo>
                    <a:pt x="94127" y="4546"/>
                    <a:pt x="89426" y="0"/>
                    <a:pt x="80007" y="0"/>
                  </a:cubicBezTo>
                  <a:lnTo>
                    <a:pt x="11776" y="0"/>
                  </a:lnTo>
                  <a:cubicBezTo>
                    <a:pt x="4720" y="0"/>
                    <a:pt x="10" y="4546"/>
                    <a:pt x="10" y="13630"/>
                  </a:cubicBezTo>
                  <a:lnTo>
                    <a:pt x="10" y="147655"/>
                  </a:lnTo>
                  <a:cubicBezTo>
                    <a:pt x="-251" y="153682"/>
                    <a:pt x="4434" y="158777"/>
                    <a:pt x="10460" y="159035"/>
                  </a:cubicBezTo>
                  <a:cubicBezTo>
                    <a:pt x="10893" y="159053"/>
                    <a:pt x="11335" y="159046"/>
                    <a:pt x="11776" y="159011"/>
                  </a:cubicBezTo>
                  <a:lnTo>
                    <a:pt x="670551" y="159011"/>
                  </a:lnTo>
                  <a:cubicBezTo>
                    <a:pt x="676569" y="159482"/>
                    <a:pt x="681826" y="154988"/>
                    <a:pt x="682292" y="148973"/>
                  </a:cubicBezTo>
                  <a:cubicBezTo>
                    <a:pt x="682325" y="148534"/>
                    <a:pt x="682333" y="148094"/>
                    <a:pt x="682317" y="147655"/>
                  </a:cubicBezTo>
                  <a:lnTo>
                    <a:pt x="682317" y="13630"/>
                  </a:lnTo>
                  <a:cubicBezTo>
                    <a:pt x="682578" y="7602"/>
                    <a:pt x="677893" y="2508"/>
                    <a:pt x="671868" y="2249"/>
                  </a:cubicBezTo>
                  <a:cubicBezTo>
                    <a:pt x="671434" y="2231"/>
                    <a:pt x="670993" y="2239"/>
                    <a:pt x="670551" y="2273"/>
                  </a:cubicBezTo>
                  <a:close/>
                </a:path>
              </a:pathLst>
            </a:custGeom>
            <a:solidFill>
              <a:srgbClr val="2098C0"/>
            </a:solidFill>
            <a:ln w="81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0BA072A0-C9C1-495D-BADD-CAE186DD1411}"/>
                </a:ext>
              </a:extLst>
            </p:cNvPr>
            <p:cNvSpPr/>
            <p:nvPr/>
          </p:nvSpPr>
          <p:spPr>
            <a:xfrm>
              <a:off x="5586066" y="1937442"/>
              <a:ext cx="117660" cy="90929"/>
            </a:xfrm>
            <a:custGeom>
              <a:avLst/>
              <a:gdLst>
                <a:gd name="connsiteX0" fmla="*/ 117650 w 117660"/>
                <a:gd name="connsiteY0" fmla="*/ 79539 h 90929"/>
                <a:gd name="connsiteX1" fmla="*/ 107201 w 117660"/>
                <a:gd name="connsiteY1" fmla="*/ 90920 h 90929"/>
                <a:gd name="connsiteX2" fmla="*/ 105884 w 117660"/>
                <a:gd name="connsiteY2" fmla="*/ 90896 h 90929"/>
                <a:gd name="connsiteX3" fmla="*/ 11776 w 117660"/>
                <a:gd name="connsiteY3" fmla="*/ 90896 h 90929"/>
                <a:gd name="connsiteX4" fmla="*/ 35 w 117660"/>
                <a:gd name="connsiteY4" fmla="*/ 80858 h 90929"/>
                <a:gd name="connsiteX5" fmla="*/ 10 w 117660"/>
                <a:gd name="connsiteY5" fmla="*/ 79539 h 90929"/>
                <a:gd name="connsiteX6" fmla="*/ 10 w 117660"/>
                <a:gd name="connsiteY6" fmla="*/ 11390 h 90929"/>
                <a:gd name="connsiteX7" fmla="*/ 10460 w 117660"/>
                <a:gd name="connsiteY7" fmla="*/ 10 h 90929"/>
                <a:gd name="connsiteX8" fmla="*/ 11776 w 117660"/>
                <a:gd name="connsiteY8" fmla="*/ 34 h 90929"/>
                <a:gd name="connsiteX9" fmla="*/ 103530 w 117660"/>
                <a:gd name="connsiteY9" fmla="*/ 34 h 90929"/>
                <a:gd name="connsiteX10" fmla="*/ 117650 w 117660"/>
                <a:gd name="connsiteY10" fmla="*/ 11390 h 90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660" h="90929">
                  <a:moveTo>
                    <a:pt x="117650" y="79539"/>
                  </a:moveTo>
                  <a:cubicBezTo>
                    <a:pt x="117912" y="85567"/>
                    <a:pt x="113227" y="90661"/>
                    <a:pt x="107201" y="90920"/>
                  </a:cubicBezTo>
                  <a:cubicBezTo>
                    <a:pt x="106768" y="90939"/>
                    <a:pt x="106326" y="90930"/>
                    <a:pt x="105884" y="90896"/>
                  </a:cubicBezTo>
                  <a:lnTo>
                    <a:pt x="11776" y="90896"/>
                  </a:lnTo>
                  <a:cubicBezTo>
                    <a:pt x="5758" y="91367"/>
                    <a:pt x="501" y="86872"/>
                    <a:pt x="35" y="80858"/>
                  </a:cubicBezTo>
                  <a:cubicBezTo>
                    <a:pt x="2" y="80419"/>
                    <a:pt x="-6" y="79979"/>
                    <a:pt x="10" y="79539"/>
                  </a:cubicBezTo>
                  <a:lnTo>
                    <a:pt x="10" y="11390"/>
                  </a:lnTo>
                  <a:cubicBezTo>
                    <a:pt x="-251" y="5363"/>
                    <a:pt x="4434" y="268"/>
                    <a:pt x="10460" y="10"/>
                  </a:cubicBezTo>
                  <a:cubicBezTo>
                    <a:pt x="10893" y="-9"/>
                    <a:pt x="11335" y="-1"/>
                    <a:pt x="11776" y="34"/>
                  </a:cubicBezTo>
                  <a:lnTo>
                    <a:pt x="103530" y="34"/>
                  </a:lnTo>
                  <a:cubicBezTo>
                    <a:pt x="112941" y="34"/>
                    <a:pt x="117650" y="4580"/>
                    <a:pt x="117650" y="11390"/>
                  </a:cubicBezTo>
                  <a:close/>
                </a:path>
              </a:pathLst>
            </a:custGeom>
            <a:solidFill>
              <a:srgbClr val="28B7DC"/>
            </a:solidFill>
            <a:ln w="81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66CAEB7D-CCD9-4C8F-8E3D-901CD0403BDA}"/>
                </a:ext>
              </a:extLst>
            </p:cNvPr>
            <p:cNvSpPr/>
            <p:nvPr/>
          </p:nvSpPr>
          <p:spPr>
            <a:xfrm>
              <a:off x="5586066" y="2073740"/>
              <a:ext cx="117660" cy="90929"/>
            </a:xfrm>
            <a:custGeom>
              <a:avLst/>
              <a:gdLst>
                <a:gd name="connsiteX0" fmla="*/ 117650 w 117660"/>
                <a:gd name="connsiteY0" fmla="*/ 79539 h 90929"/>
                <a:gd name="connsiteX1" fmla="*/ 107201 w 117660"/>
                <a:gd name="connsiteY1" fmla="*/ 90920 h 90929"/>
                <a:gd name="connsiteX2" fmla="*/ 105884 w 117660"/>
                <a:gd name="connsiteY2" fmla="*/ 90896 h 90929"/>
                <a:gd name="connsiteX3" fmla="*/ 11776 w 117660"/>
                <a:gd name="connsiteY3" fmla="*/ 90896 h 90929"/>
                <a:gd name="connsiteX4" fmla="*/ 35 w 117660"/>
                <a:gd name="connsiteY4" fmla="*/ 80858 h 90929"/>
                <a:gd name="connsiteX5" fmla="*/ 10 w 117660"/>
                <a:gd name="connsiteY5" fmla="*/ 79539 h 90929"/>
                <a:gd name="connsiteX6" fmla="*/ 10 w 117660"/>
                <a:gd name="connsiteY6" fmla="*/ 11390 h 90929"/>
                <a:gd name="connsiteX7" fmla="*/ 10460 w 117660"/>
                <a:gd name="connsiteY7" fmla="*/ 10 h 90929"/>
                <a:gd name="connsiteX8" fmla="*/ 11776 w 117660"/>
                <a:gd name="connsiteY8" fmla="*/ 34 h 90929"/>
                <a:gd name="connsiteX9" fmla="*/ 103530 w 117660"/>
                <a:gd name="connsiteY9" fmla="*/ 34 h 90929"/>
                <a:gd name="connsiteX10" fmla="*/ 117650 w 117660"/>
                <a:gd name="connsiteY10" fmla="*/ 11390 h 90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660" h="90929">
                  <a:moveTo>
                    <a:pt x="117650" y="79539"/>
                  </a:moveTo>
                  <a:cubicBezTo>
                    <a:pt x="117912" y="85567"/>
                    <a:pt x="113227" y="90661"/>
                    <a:pt x="107201" y="90920"/>
                  </a:cubicBezTo>
                  <a:cubicBezTo>
                    <a:pt x="106768" y="90939"/>
                    <a:pt x="106326" y="90930"/>
                    <a:pt x="105884" y="90896"/>
                  </a:cubicBezTo>
                  <a:lnTo>
                    <a:pt x="11776" y="90896"/>
                  </a:lnTo>
                  <a:cubicBezTo>
                    <a:pt x="5758" y="91367"/>
                    <a:pt x="501" y="86872"/>
                    <a:pt x="35" y="80858"/>
                  </a:cubicBezTo>
                  <a:cubicBezTo>
                    <a:pt x="2" y="80419"/>
                    <a:pt x="-6" y="79979"/>
                    <a:pt x="10" y="79539"/>
                  </a:cubicBezTo>
                  <a:lnTo>
                    <a:pt x="10" y="11390"/>
                  </a:lnTo>
                  <a:cubicBezTo>
                    <a:pt x="-251" y="5363"/>
                    <a:pt x="4434" y="268"/>
                    <a:pt x="10460" y="10"/>
                  </a:cubicBezTo>
                  <a:cubicBezTo>
                    <a:pt x="10893" y="-9"/>
                    <a:pt x="11335" y="-1"/>
                    <a:pt x="11776" y="34"/>
                  </a:cubicBezTo>
                  <a:lnTo>
                    <a:pt x="103530" y="34"/>
                  </a:lnTo>
                  <a:cubicBezTo>
                    <a:pt x="112941" y="34"/>
                    <a:pt x="117650" y="4580"/>
                    <a:pt x="117650" y="11390"/>
                  </a:cubicBezTo>
                  <a:close/>
                </a:path>
              </a:pathLst>
            </a:custGeom>
            <a:solidFill>
              <a:srgbClr val="28B7DC"/>
            </a:solidFill>
            <a:ln w="81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97" name="Rectangle 96">
            <a:extLst>
              <a:ext uri="{FF2B5EF4-FFF2-40B4-BE49-F238E27FC236}">
                <a16:creationId xmlns:a16="http://schemas.microsoft.com/office/drawing/2014/main" id="{1C456B4A-896B-4DC1-9F55-8A58D951F1D0}"/>
              </a:ext>
              <a:ext uri="{C183D7F6-B498-43B3-948B-1728B52AA6E4}">
                <adec:decorative xmlns:adec="http://schemas.microsoft.com/office/drawing/2017/decorative" val="1"/>
              </a:ext>
            </a:extLst>
          </p:cNvPr>
          <p:cNvSpPr/>
          <p:nvPr/>
        </p:nvSpPr>
        <p:spPr bwMode="auto">
          <a:xfrm>
            <a:off x="2985440" y="5202283"/>
            <a:ext cx="6466786" cy="695353"/>
          </a:xfrm>
          <a:prstGeom prst="rect">
            <a:avLst/>
          </a:prstGeom>
          <a:solidFill>
            <a:srgbClr val="000000"/>
          </a:solidFill>
          <a:ln w="1270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9E750C44-B937-4D3C-BE0A-49064FE75311}"/>
              </a:ext>
              <a:ext uri="{C183D7F6-B498-43B3-948B-1728B52AA6E4}">
                <adec:decorative xmlns:adec="http://schemas.microsoft.com/office/drawing/2017/decorative" val="1"/>
              </a:ext>
            </a:extLst>
          </p:cNvPr>
          <p:cNvSpPr txBox="1"/>
          <p:nvPr/>
        </p:nvSpPr>
        <p:spPr>
          <a:xfrm>
            <a:off x="6234905" y="5152562"/>
            <a:ext cx="2342042" cy="835613"/>
          </a:xfrm>
          <a:prstGeom prst="rect">
            <a:avLst/>
          </a:prstGeom>
          <a:noFill/>
        </p:spPr>
        <p:txBody>
          <a:bodyPr wrap="square" lIns="182880" tIns="146304" rIns="182880" bIns="146304" rtlCol="0" anchor="ctr">
            <a:spAutoFit/>
          </a:bodyPr>
          <a:lstStyle>
            <a:defPPr>
              <a:defRPr lang="en-US"/>
            </a:defPPr>
            <a:lvl1pPr algn="ctr">
              <a:lnSpc>
                <a:spcPct val="90000"/>
              </a:lnSpc>
              <a:spcAft>
                <a:spcPts val="600"/>
              </a:spcAft>
              <a:defRPr sz="1400">
                <a:solidFill>
                  <a:schemeClr val="tx1">
                    <a:lumMod val="65000"/>
                  </a:schemeClr>
                </a:soli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D2D2D2"/>
                </a:solidFill>
                <a:effectLst/>
                <a:uLnTx/>
                <a:uFillTx/>
                <a:latin typeface="Segoe UI"/>
                <a:ea typeface="+mn-ea"/>
                <a:cs typeface="+mn-cs"/>
              </a:rPr>
              <a:t>Massively scalable, secure data lake store for big data removing your data silos</a:t>
            </a:r>
          </a:p>
        </p:txBody>
      </p:sp>
      <p:sp>
        <p:nvSpPr>
          <p:cNvPr id="99" name="Rectangle 98">
            <a:extLst>
              <a:ext uri="{FF2B5EF4-FFF2-40B4-BE49-F238E27FC236}">
                <a16:creationId xmlns:a16="http://schemas.microsoft.com/office/drawing/2014/main" id="{05325CA3-FF3B-49CF-B122-A42DDDDCFCA2}"/>
              </a:ext>
              <a:ext uri="{C183D7F6-B498-43B3-948B-1728B52AA6E4}">
                <adec:decorative xmlns:adec="http://schemas.microsoft.com/office/drawing/2017/decorative" val="1"/>
              </a:ext>
            </a:extLst>
          </p:cNvPr>
          <p:cNvSpPr/>
          <p:nvPr/>
        </p:nvSpPr>
        <p:spPr>
          <a:xfrm>
            <a:off x="6414707" y="2197075"/>
            <a:ext cx="1748107" cy="2862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Synapse Link</a:t>
            </a:r>
          </a:p>
        </p:txBody>
      </p:sp>
      <p:sp>
        <p:nvSpPr>
          <p:cNvPr id="100" name="Rectangle 99">
            <a:extLst>
              <a:ext uri="{FF2B5EF4-FFF2-40B4-BE49-F238E27FC236}">
                <a16:creationId xmlns:a16="http://schemas.microsoft.com/office/drawing/2014/main" id="{D2DA90A0-4AF2-4DBF-98EA-E71BAD1A9A25}"/>
              </a:ext>
              <a:ext uri="{C183D7F6-B498-43B3-948B-1728B52AA6E4}">
                <adec:decorative xmlns:adec="http://schemas.microsoft.com/office/drawing/2017/decorative" val="1"/>
              </a:ext>
            </a:extLst>
          </p:cNvPr>
          <p:cNvSpPr/>
          <p:nvPr/>
        </p:nvSpPr>
        <p:spPr>
          <a:xfrm>
            <a:off x="3172454" y="5435199"/>
            <a:ext cx="2174250" cy="2862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Data Lake Storage</a:t>
            </a:r>
          </a:p>
        </p:txBody>
      </p:sp>
      <p:sp>
        <p:nvSpPr>
          <p:cNvPr id="101" name="Rectangle 100">
            <a:extLst>
              <a:ext uri="{FF2B5EF4-FFF2-40B4-BE49-F238E27FC236}">
                <a16:creationId xmlns:a16="http://schemas.microsoft.com/office/drawing/2014/main" id="{D7985F79-A8DD-4413-849C-4FB85E7DDBED}"/>
              </a:ext>
              <a:ext uri="{C183D7F6-B498-43B3-948B-1728B52AA6E4}">
                <adec:decorative xmlns:adec="http://schemas.microsoft.com/office/drawing/2017/decorative" val="1"/>
              </a:ext>
            </a:extLst>
          </p:cNvPr>
          <p:cNvSpPr/>
          <p:nvPr/>
        </p:nvSpPr>
        <p:spPr>
          <a:xfrm>
            <a:off x="46633" y="2229541"/>
            <a:ext cx="2506247" cy="3585597"/>
          </a:xfrm>
          <a:prstGeom prst="rect">
            <a:avLst/>
          </a:prstGeom>
        </p:spPr>
        <p:txBody>
          <a:bodyPr wrap="square">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POS Transactions</a:t>
            </a:r>
          </a:p>
          <a:p>
            <a:pPr marL="0" marR="0" lvl="0" indent="0" algn="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mn-cs"/>
            </a:endParaRPr>
          </a:p>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Online/Mobile Purchases</a:t>
            </a:r>
          </a:p>
          <a:p>
            <a:pPr marL="0" marR="0" lvl="0" indent="0" algn="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mn-cs"/>
            </a:endParaRPr>
          </a:p>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Social Media Sentiment Analytics</a:t>
            </a:r>
          </a:p>
          <a:p>
            <a:pPr marL="0" marR="0" lvl="0" indent="0" algn="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mn-cs"/>
            </a:endParaRPr>
          </a:p>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Device/Sensor IoT Data </a:t>
            </a:r>
          </a:p>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(beacons, cameras)</a:t>
            </a:r>
          </a:p>
          <a:p>
            <a:pPr marL="0" marR="0" lvl="0" indent="0" algn="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mn-cs"/>
            </a:endParaRPr>
          </a:p>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Supply Chain + Warehouse Operations Data</a:t>
            </a:r>
          </a:p>
          <a:p>
            <a:pPr marL="0" marR="0" lvl="0" indent="0" algn="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mn-cs"/>
            </a:endParaRPr>
          </a:p>
          <a:p>
            <a:pPr marL="0" marR="0" lvl="0" indent="0" algn="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mn-cs"/>
            </a:endParaRPr>
          </a:p>
          <a:p>
            <a:pPr marL="0" marR="0" lvl="0" indent="0" algn="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mn-cs"/>
            </a:endParaRPr>
          </a:p>
          <a:p>
            <a:pPr marL="0" marR="0" lvl="0" indent="0" algn="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mn-cs"/>
            </a:endParaRPr>
          </a:p>
        </p:txBody>
      </p:sp>
      <p:sp>
        <p:nvSpPr>
          <p:cNvPr id="102" name="Rectangle 101">
            <a:extLst>
              <a:ext uri="{FF2B5EF4-FFF2-40B4-BE49-F238E27FC236}">
                <a16:creationId xmlns:a16="http://schemas.microsoft.com/office/drawing/2014/main" id="{508820F5-D754-4266-9D34-6BBB4525E7BA}"/>
              </a:ext>
              <a:ext uri="{C183D7F6-B498-43B3-948B-1728B52AA6E4}">
                <adec:decorative xmlns:adec="http://schemas.microsoft.com/office/drawing/2017/decorative" val="1"/>
              </a:ext>
            </a:extLst>
          </p:cNvPr>
          <p:cNvSpPr/>
          <p:nvPr/>
        </p:nvSpPr>
        <p:spPr>
          <a:xfrm>
            <a:off x="9613612" y="2874139"/>
            <a:ext cx="2236918" cy="272382"/>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50E6FF"/>
                </a:solidFill>
                <a:effectLst/>
                <a:uLnTx/>
                <a:uFillTx/>
                <a:latin typeface="Segoe UI Semibold"/>
                <a:ea typeface="+mn-ea"/>
                <a:cs typeface="+mn-cs"/>
              </a:rPr>
              <a:t>Available-to-promise</a:t>
            </a:r>
          </a:p>
        </p:txBody>
      </p:sp>
      <p:sp>
        <p:nvSpPr>
          <p:cNvPr id="103" name="Rectangle 102">
            <a:extLst>
              <a:ext uri="{FF2B5EF4-FFF2-40B4-BE49-F238E27FC236}">
                <a16:creationId xmlns:a16="http://schemas.microsoft.com/office/drawing/2014/main" id="{EBE5ACC5-B0AD-4B7A-82C6-A85F1FDF30AA}"/>
              </a:ext>
              <a:ext uri="{C183D7F6-B498-43B3-948B-1728B52AA6E4}">
                <adec:decorative xmlns:adec="http://schemas.microsoft.com/office/drawing/2017/decorative" val="1"/>
              </a:ext>
            </a:extLst>
          </p:cNvPr>
          <p:cNvSpPr/>
          <p:nvPr/>
        </p:nvSpPr>
        <p:spPr>
          <a:xfrm>
            <a:off x="9615703" y="2387918"/>
            <a:ext cx="2259336" cy="272382"/>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50E6FF"/>
                </a:solidFill>
                <a:effectLst/>
                <a:uLnTx/>
                <a:uFillTx/>
                <a:latin typeface="Segoe UI Semibold"/>
                <a:ea typeface="+mn-ea"/>
                <a:cs typeface="+mn-cs"/>
              </a:rPr>
              <a:t>Contract cycle optimization</a:t>
            </a:r>
          </a:p>
        </p:txBody>
      </p:sp>
      <p:cxnSp>
        <p:nvCxnSpPr>
          <p:cNvPr id="112" name="Straight Connector 111">
            <a:extLst>
              <a:ext uri="{FF2B5EF4-FFF2-40B4-BE49-F238E27FC236}">
                <a16:creationId xmlns:a16="http://schemas.microsoft.com/office/drawing/2014/main" id="{A998B3CD-F6C4-4F63-944B-24870018FB80}"/>
              </a:ext>
              <a:ext uri="{C183D7F6-B498-43B3-948B-1728B52AA6E4}">
                <adec:decorative xmlns:adec="http://schemas.microsoft.com/office/drawing/2017/decorative" val="1"/>
              </a:ext>
            </a:extLst>
          </p:cNvPr>
          <p:cNvCxnSpPr>
            <a:cxnSpLocks/>
          </p:cNvCxnSpPr>
          <p:nvPr/>
        </p:nvCxnSpPr>
        <p:spPr>
          <a:xfrm flipH="1">
            <a:off x="9149076" y="2989154"/>
            <a:ext cx="453302" cy="0"/>
          </a:xfrm>
          <a:prstGeom prst="line">
            <a:avLst/>
          </a:prstGeom>
          <a:ln>
            <a:solidFill>
              <a:schemeClr val="tx1">
                <a:lumMod val="8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4D4A718-7A7B-419E-A030-ECDD38F3D733}"/>
              </a:ext>
              <a:ext uri="{C183D7F6-B498-43B3-948B-1728B52AA6E4}">
                <adec:decorative xmlns:adec="http://schemas.microsoft.com/office/drawing/2017/decorative" val="1"/>
              </a:ext>
            </a:extLst>
          </p:cNvPr>
          <p:cNvCxnSpPr>
            <a:cxnSpLocks/>
          </p:cNvCxnSpPr>
          <p:nvPr/>
        </p:nvCxnSpPr>
        <p:spPr>
          <a:xfrm flipH="1">
            <a:off x="9161062" y="2531034"/>
            <a:ext cx="453302" cy="0"/>
          </a:xfrm>
          <a:prstGeom prst="line">
            <a:avLst/>
          </a:prstGeom>
          <a:ln>
            <a:solidFill>
              <a:schemeClr val="tx1">
                <a:lumMod val="8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00843CF9-C81B-4AAD-8804-5495605F1C43}"/>
              </a:ext>
              <a:ext uri="{C183D7F6-B498-43B3-948B-1728B52AA6E4}">
                <adec:decorative xmlns:adec="http://schemas.microsoft.com/office/drawing/2017/decorative" val="1"/>
              </a:ext>
            </a:extLst>
          </p:cNvPr>
          <p:cNvGrpSpPr/>
          <p:nvPr/>
        </p:nvGrpSpPr>
        <p:grpSpPr>
          <a:xfrm>
            <a:off x="5779264" y="5307215"/>
            <a:ext cx="360193" cy="475491"/>
            <a:chOff x="5324351" y="3395483"/>
            <a:chExt cx="302247" cy="396697"/>
          </a:xfrm>
        </p:grpSpPr>
        <p:sp>
          <p:nvSpPr>
            <p:cNvPr id="117" name="Freeform: Shape 116">
              <a:extLst>
                <a:ext uri="{FF2B5EF4-FFF2-40B4-BE49-F238E27FC236}">
                  <a16:creationId xmlns:a16="http://schemas.microsoft.com/office/drawing/2014/main" id="{2E7F464B-2B6C-4BAB-8DF4-C172C53FA903}"/>
                </a:ext>
              </a:extLst>
            </p:cNvPr>
            <p:cNvSpPr/>
            <p:nvPr/>
          </p:nvSpPr>
          <p:spPr>
            <a:xfrm>
              <a:off x="5324351" y="3449423"/>
              <a:ext cx="151104" cy="341937"/>
            </a:xfrm>
            <a:custGeom>
              <a:avLst/>
              <a:gdLst>
                <a:gd name="connsiteX0" fmla="*/ 0 w 151104"/>
                <a:gd name="connsiteY0" fmla="*/ 0 h 341937"/>
                <a:gd name="connsiteX1" fmla="*/ 0 w 151104"/>
                <a:gd name="connsiteY1" fmla="*/ 287998 h 341937"/>
                <a:gd name="connsiteX2" fmla="*/ 151105 w 151104"/>
                <a:gd name="connsiteY2" fmla="*/ 341938 h 341937"/>
                <a:gd name="connsiteX3" fmla="*/ 151105 w 151104"/>
                <a:gd name="connsiteY3" fmla="*/ 0 h 341937"/>
                <a:gd name="connsiteX4" fmla="*/ 0 w 151104"/>
                <a:gd name="connsiteY4" fmla="*/ 0 h 341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04" h="341937">
                  <a:moveTo>
                    <a:pt x="0" y="0"/>
                  </a:moveTo>
                  <a:lnTo>
                    <a:pt x="0" y="287998"/>
                  </a:lnTo>
                  <a:cubicBezTo>
                    <a:pt x="0" y="318145"/>
                    <a:pt x="67161" y="341938"/>
                    <a:pt x="151105" y="341938"/>
                  </a:cubicBezTo>
                  <a:lnTo>
                    <a:pt x="151105" y="0"/>
                  </a:lnTo>
                  <a:lnTo>
                    <a:pt x="0" y="0"/>
                  </a:lnTo>
                  <a:close/>
                </a:path>
              </a:pathLst>
            </a:custGeom>
            <a:solidFill>
              <a:srgbClr val="3E3E3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66768CD6-F1E5-47B3-8DCA-3073F1FD4C68}"/>
                </a:ext>
              </a:extLst>
            </p:cNvPr>
            <p:cNvSpPr/>
            <p:nvPr/>
          </p:nvSpPr>
          <p:spPr>
            <a:xfrm>
              <a:off x="5473075" y="3449423"/>
              <a:ext cx="153514" cy="342747"/>
            </a:xfrm>
            <a:custGeom>
              <a:avLst/>
              <a:gdLst>
                <a:gd name="connsiteX0" fmla="*/ 0 w 153514"/>
                <a:gd name="connsiteY0" fmla="*/ 342748 h 342747"/>
                <a:gd name="connsiteX1" fmla="*/ 2400 w 153514"/>
                <a:gd name="connsiteY1" fmla="*/ 342748 h 342747"/>
                <a:gd name="connsiteX2" fmla="*/ 153514 w 153514"/>
                <a:gd name="connsiteY2" fmla="*/ 288798 h 342747"/>
                <a:gd name="connsiteX3" fmla="*/ 153514 w 153514"/>
                <a:gd name="connsiteY3" fmla="*/ 0 h 342747"/>
                <a:gd name="connsiteX4" fmla="*/ 0 w 153514"/>
                <a:gd name="connsiteY4" fmla="*/ 0 h 342747"/>
                <a:gd name="connsiteX5" fmla="*/ 0 w 153514"/>
                <a:gd name="connsiteY5" fmla="*/ 342748 h 34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514" h="342747">
                  <a:moveTo>
                    <a:pt x="0" y="342748"/>
                  </a:moveTo>
                  <a:lnTo>
                    <a:pt x="2400" y="342748"/>
                  </a:lnTo>
                  <a:cubicBezTo>
                    <a:pt x="85544" y="342748"/>
                    <a:pt x="153514" y="318145"/>
                    <a:pt x="153514" y="288798"/>
                  </a:cubicBezTo>
                  <a:lnTo>
                    <a:pt x="153514" y="0"/>
                  </a:lnTo>
                  <a:lnTo>
                    <a:pt x="0" y="0"/>
                  </a:lnTo>
                  <a:lnTo>
                    <a:pt x="0" y="342748"/>
                  </a:lnTo>
                  <a:close/>
                </a:path>
              </a:pathLst>
            </a:custGeom>
            <a:solidFill>
              <a:srgbClr val="A0A1A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BD1AAA8-A11C-4E72-A156-FA451A126379}"/>
                </a:ext>
              </a:extLst>
            </p:cNvPr>
            <p:cNvSpPr/>
            <p:nvPr/>
          </p:nvSpPr>
          <p:spPr>
            <a:xfrm>
              <a:off x="5324361" y="3395483"/>
              <a:ext cx="302237" cy="107899"/>
            </a:xfrm>
            <a:custGeom>
              <a:avLst/>
              <a:gdLst>
                <a:gd name="connsiteX0" fmla="*/ 302238 w 302237"/>
                <a:gd name="connsiteY0" fmla="*/ 53950 h 107899"/>
                <a:gd name="connsiteX1" fmla="*/ 151114 w 302237"/>
                <a:gd name="connsiteY1" fmla="*/ 107899 h 107899"/>
                <a:gd name="connsiteX2" fmla="*/ 0 w 302237"/>
                <a:gd name="connsiteY2" fmla="*/ 53950 h 107899"/>
                <a:gd name="connsiteX3" fmla="*/ 151114 w 302237"/>
                <a:gd name="connsiteY3" fmla="*/ 0 h 107899"/>
                <a:gd name="connsiteX4" fmla="*/ 302238 w 302237"/>
                <a:gd name="connsiteY4" fmla="*/ 53950 h 107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37" h="107899">
                  <a:moveTo>
                    <a:pt x="302238" y="53950"/>
                  </a:moveTo>
                  <a:cubicBezTo>
                    <a:pt x="302238" y="84096"/>
                    <a:pt x="235058" y="107899"/>
                    <a:pt x="151114" y="107899"/>
                  </a:cubicBezTo>
                  <a:cubicBezTo>
                    <a:pt x="67142" y="107899"/>
                    <a:pt x="0" y="84096"/>
                    <a:pt x="0" y="53950"/>
                  </a:cubicBezTo>
                  <a:cubicBezTo>
                    <a:pt x="0" y="24594"/>
                    <a:pt x="67942" y="0"/>
                    <a:pt x="151114" y="0"/>
                  </a:cubicBezTo>
                  <a:cubicBezTo>
                    <a:pt x="234258" y="0"/>
                    <a:pt x="302238" y="24594"/>
                    <a:pt x="302238" y="53950"/>
                  </a:cubicBezTo>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B1182F32-9E1F-4E99-A64F-73FED10622B8}"/>
                </a:ext>
              </a:extLst>
            </p:cNvPr>
            <p:cNvSpPr/>
            <p:nvPr/>
          </p:nvSpPr>
          <p:spPr>
            <a:xfrm>
              <a:off x="5355517" y="3410561"/>
              <a:ext cx="239887" cy="71399"/>
            </a:xfrm>
            <a:custGeom>
              <a:avLst/>
              <a:gdLst>
                <a:gd name="connsiteX0" fmla="*/ 239887 w 239887"/>
                <a:gd name="connsiteY0" fmla="*/ 35700 h 71399"/>
                <a:gd name="connsiteX1" fmla="*/ 119939 w 239887"/>
                <a:gd name="connsiteY1" fmla="*/ 71399 h 71399"/>
                <a:gd name="connsiteX2" fmla="*/ 0 w 239887"/>
                <a:gd name="connsiteY2" fmla="*/ 35700 h 71399"/>
                <a:gd name="connsiteX3" fmla="*/ 119939 w 239887"/>
                <a:gd name="connsiteY3" fmla="*/ 0 h 71399"/>
                <a:gd name="connsiteX4" fmla="*/ 239887 w 239887"/>
                <a:gd name="connsiteY4" fmla="*/ 35700 h 71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87" h="71399">
                  <a:moveTo>
                    <a:pt x="239887" y="35700"/>
                  </a:moveTo>
                  <a:cubicBezTo>
                    <a:pt x="239887" y="55531"/>
                    <a:pt x="186319" y="71399"/>
                    <a:pt x="119939" y="71399"/>
                  </a:cubicBezTo>
                  <a:cubicBezTo>
                    <a:pt x="53578" y="71399"/>
                    <a:pt x="0" y="55531"/>
                    <a:pt x="0" y="35700"/>
                  </a:cubicBezTo>
                  <a:cubicBezTo>
                    <a:pt x="0" y="15869"/>
                    <a:pt x="53578" y="0"/>
                    <a:pt x="119939" y="0"/>
                  </a:cubicBezTo>
                  <a:cubicBezTo>
                    <a:pt x="186319" y="0"/>
                    <a:pt x="239887" y="15869"/>
                    <a:pt x="239887" y="35700"/>
                  </a:cubicBezTo>
                </a:path>
              </a:pathLst>
            </a:custGeom>
            <a:solidFill>
              <a:srgbClr val="7FBA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28AB6E74-FB1E-4ABF-AC67-DA705EFD7E0D}"/>
                </a:ext>
              </a:extLst>
            </p:cNvPr>
            <p:cNvSpPr/>
            <p:nvPr/>
          </p:nvSpPr>
          <p:spPr>
            <a:xfrm>
              <a:off x="5355536" y="3410561"/>
              <a:ext cx="239877" cy="57912"/>
            </a:xfrm>
            <a:custGeom>
              <a:avLst/>
              <a:gdLst>
                <a:gd name="connsiteX0" fmla="*/ 215094 w 239877"/>
                <a:gd name="connsiteY0" fmla="*/ 57912 h 57912"/>
                <a:gd name="connsiteX1" fmla="*/ 239878 w 239877"/>
                <a:gd name="connsiteY1" fmla="*/ 35700 h 57912"/>
                <a:gd name="connsiteX2" fmla="*/ 119939 w 239877"/>
                <a:gd name="connsiteY2" fmla="*/ 0 h 57912"/>
                <a:gd name="connsiteX3" fmla="*/ 0 w 239877"/>
                <a:gd name="connsiteY3" fmla="*/ 35700 h 57912"/>
                <a:gd name="connsiteX4" fmla="*/ 24794 w 239877"/>
                <a:gd name="connsiteY4" fmla="*/ 57912 h 57912"/>
                <a:gd name="connsiteX5" fmla="*/ 119939 w 239877"/>
                <a:gd name="connsiteY5" fmla="*/ 43634 h 57912"/>
                <a:gd name="connsiteX6" fmla="*/ 215094 w 239877"/>
                <a:gd name="connsiteY6" fmla="*/ 57912 h 5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77" h="57912">
                  <a:moveTo>
                    <a:pt x="215094" y="57912"/>
                  </a:moveTo>
                  <a:cubicBezTo>
                    <a:pt x="231086" y="51568"/>
                    <a:pt x="239878" y="44425"/>
                    <a:pt x="239878" y="35700"/>
                  </a:cubicBezTo>
                  <a:cubicBezTo>
                    <a:pt x="239878" y="15869"/>
                    <a:pt x="186309" y="0"/>
                    <a:pt x="119939" y="0"/>
                  </a:cubicBezTo>
                  <a:cubicBezTo>
                    <a:pt x="53578" y="0"/>
                    <a:pt x="0" y="15869"/>
                    <a:pt x="0" y="35700"/>
                  </a:cubicBezTo>
                  <a:cubicBezTo>
                    <a:pt x="0" y="43634"/>
                    <a:pt x="9601" y="51568"/>
                    <a:pt x="24794" y="57912"/>
                  </a:cubicBezTo>
                  <a:cubicBezTo>
                    <a:pt x="46377" y="49187"/>
                    <a:pt x="80753" y="43634"/>
                    <a:pt x="119939" y="43634"/>
                  </a:cubicBezTo>
                  <a:cubicBezTo>
                    <a:pt x="158324" y="43634"/>
                    <a:pt x="192691" y="49187"/>
                    <a:pt x="215094" y="57912"/>
                  </a:cubicBezTo>
                </a:path>
              </a:pathLst>
            </a:custGeom>
            <a:solidFill>
              <a:srgbClr val="B8D43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F2D0E224-1755-444A-9710-98E70C1D238A}"/>
                </a:ext>
              </a:extLst>
            </p:cNvPr>
            <p:cNvSpPr/>
            <p:nvPr/>
          </p:nvSpPr>
          <p:spPr>
            <a:xfrm>
              <a:off x="5324361" y="3620006"/>
              <a:ext cx="148704" cy="172164"/>
            </a:xfrm>
            <a:custGeom>
              <a:avLst/>
              <a:gdLst>
                <a:gd name="connsiteX0" fmla="*/ 148704 w 148704"/>
                <a:gd name="connsiteY0" fmla="*/ 172164 h 172164"/>
                <a:gd name="connsiteX1" fmla="*/ 148704 w 148704"/>
                <a:gd name="connsiteY1" fmla="*/ 29356 h 172164"/>
                <a:gd name="connsiteX2" fmla="*/ 95945 w 148704"/>
                <a:gd name="connsiteY2" fmla="*/ 0 h 172164"/>
                <a:gd name="connsiteX3" fmla="*/ 43967 w 148704"/>
                <a:gd name="connsiteY3" fmla="*/ 29356 h 172164"/>
                <a:gd name="connsiteX4" fmla="*/ 0 w 148704"/>
                <a:gd name="connsiteY4" fmla="*/ 10316 h 172164"/>
                <a:gd name="connsiteX5" fmla="*/ 0 w 148704"/>
                <a:gd name="connsiteY5" fmla="*/ 118215 h 172164"/>
                <a:gd name="connsiteX6" fmla="*/ 148704 w 148704"/>
                <a:gd name="connsiteY6" fmla="*/ 172164 h 17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704" h="172164">
                  <a:moveTo>
                    <a:pt x="148704" y="172164"/>
                  </a:moveTo>
                  <a:lnTo>
                    <a:pt x="148704" y="29356"/>
                  </a:lnTo>
                  <a:cubicBezTo>
                    <a:pt x="126302" y="29356"/>
                    <a:pt x="107128" y="17459"/>
                    <a:pt x="95945" y="0"/>
                  </a:cubicBezTo>
                  <a:cubicBezTo>
                    <a:pt x="84744" y="17459"/>
                    <a:pt x="66351" y="29356"/>
                    <a:pt x="43967" y="29356"/>
                  </a:cubicBezTo>
                  <a:cubicBezTo>
                    <a:pt x="26356" y="29356"/>
                    <a:pt x="11192" y="22222"/>
                    <a:pt x="0" y="10316"/>
                  </a:cubicBezTo>
                  <a:lnTo>
                    <a:pt x="0" y="118215"/>
                  </a:lnTo>
                  <a:cubicBezTo>
                    <a:pt x="0" y="147571"/>
                    <a:pt x="66351" y="171374"/>
                    <a:pt x="148704" y="172164"/>
                  </a:cubicBezTo>
                </a:path>
              </a:pathLst>
            </a:custGeom>
            <a:solidFill>
              <a:srgbClr val="3999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06A4F9EB-315E-476F-BD84-2AF51284EF9A}"/>
                </a:ext>
              </a:extLst>
            </p:cNvPr>
            <p:cNvSpPr/>
            <p:nvPr/>
          </p:nvSpPr>
          <p:spPr>
            <a:xfrm>
              <a:off x="5474666" y="3620006"/>
              <a:ext cx="151123" cy="172164"/>
            </a:xfrm>
            <a:custGeom>
              <a:avLst/>
              <a:gdLst>
                <a:gd name="connsiteX0" fmla="*/ 105546 w 151123"/>
                <a:gd name="connsiteY0" fmla="*/ 29356 h 172164"/>
                <a:gd name="connsiteX1" fmla="*/ 51978 w 151123"/>
                <a:gd name="connsiteY1" fmla="*/ 0 h 172164"/>
                <a:gd name="connsiteX2" fmla="*/ 0 w 151123"/>
                <a:gd name="connsiteY2" fmla="*/ 29356 h 172164"/>
                <a:gd name="connsiteX3" fmla="*/ 0 w 151123"/>
                <a:gd name="connsiteY3" fmla="*/ 172164 h 172164"/>
                <a:gd name="connsiteX4" fmla="*/ 151124 w 151123"/>
                <a:gd name="connsiteY4" fmla="*/ 118215 h 172164"/>
                <a:gd name="connsiteX5" fmla="*/ 151124 w 151123"/>
                <a:gd name="connsiteY5" fmla="*/ 9525 h 172164"/>
                <a:gd name="connsiteX6" fmla="*/ 105546 w 151123"/>
                <a:gd name="connsiteY6" fmla="*/ 29356 h 17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123" h="172164">
                  <a:moveTo>
                    <a:pt x="105546" y="29356"/>
                  </a:moveTo>
                  <a:cubicBezTo>
                    <a:pt x="83144" y="29356"/>
                    <a:pt x="63160" y="17459"/>
                    <a:pt x="51978" y="0"/>
                  </a:cubicBezTo>
                  <a:cubicBezTo>
                    <a:pt x="41558" y="17459"/>
                    <a:pt x="22384" y="28565"/>
                    <a:pt x="0" y="29356"/>
                  </a:cubicBezTo>
                  <a:lnTo>
                    <a:pt x="0" y="172164"/>
                  </a:lnTo>
                  <a:cubicBezTo>
                    <a:pt x="83144" y="172164"/>
                    <a:pt x="151124" y="147571"/>
                    <a:pt x="151124" y="118215"/>
                  </a:cubicBezTo>
                  <a:lnTo>
                    <a:pt x="151124" y="9525"/>
                  </a:lnTo>
                  <a:cubicBezTo>
                    <a:pt x="139913" y="21422"/>
                    <a:pt x="123939" y="29356"/>
                    <a:pt x="105546" y="29356"/>
                  </a:cubicBezTo>
                </a:path>
              </a:pathLst>
            </a:custGeom>
            <a:solidFill>
              <a:srgbClr val="59B4D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FCDB6E38-38E1-4822-B4B7-BA75006A84C0}"/>
                </a:ext>
              </a:extLst>
            </p:cNvPr>
            <p:cNvSpPr/>
            <p:nvPr/>
          </p:nvSpPr>
          <p:spPr>
            <a:xfrm>
              <a:off x="5473075" y="3649372"/>
              <a:ext cx="1600" cy="142808"/>
            </a:xfrm>
            <a:custGeom>
              <a:avLst/>
              <a:gdLst>
                <a:gd name="connsiteX0" fmla="*/ 800 w 1600"/>
                <a:gd name="connsiteY0" fmla="*/ 0 h 142808"/>
                <a:gd name="connsiteX1" fmla="*/ 0 w 1600"/>
                <a:gd name="connsiteY1" fmla="*/ 142808 h 142808"/>
                <a:gd name="connsiteX2" fmla="*/ 1600 w 1600"/>
                <a:gd name="connsiteY2" fmla="*/ 142808 h 142808"/>
                <a:gd name="connsiteX3" fmla="*/ 1600 w 1600"/>
                <a:gd name="connsiteY3" fmla="*/ 0 h 142808"/>
              </a:gdLst>
              <a:ahLst/>
              <a:cxnLst>
                <a:cxn ang="0">
                  <a:pos x="connsiteX0" y="connsiteY0"/>
                </a:cxn>
                <a:cxn ang="0">
                  <a:pos x="connsiteX1" y="connsiteY1"/>
                </a:cxn>
                <a:cxn ang="0">
                  <a:pos x="connsiteX2" y="connsiteY2"/>
                </a:cxn>
                <a:cxn ang="0">
                  <a:pos x="connsiteX3" y="connsiteY3"/>
                </a:cxn>
              </a:cxnLst>
              <a:rect l="l" t="t" r="r" b="b"/>
              <a:pathLst>
                <a:path w="1600" h="142808">
                  <a:moveTo>
                    <a:pt x="800" y="0"/>
                  </a:moveTo>
                  <a:lnTo>
                    <a:pt x="0" y="142808"/>
                  </a:lnTo>
                  <a:lnTo>
                    <a:pt x="1600" y="142808"/>
                  </a:lnTo>
                  <a:lnTo>
                    <a:pt x="1600" y="0"/>
                  </a:lnTo>
                  <a:close/>
                </a:path>
              </a:pathLst>
            </a:custGeom>
            <a:solidFill>
              <a:srgbClr val="59B4D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9" name="Rectangle 128">
            <a:extLst>
              <a:ext uri="{FF2B5EF4-FFF2-40B4-BE49-F238E27FC236}">
                <a16:creationId xmlns:a16="http://schemas.microsoft.com/office/drawing/2014/main" id="{0CE8C39E-A8E1-40ED-9E7C-1058CF2519D0}"/>
              </a:ext>
              <a:ext uri="{C183D7F6-B498-43B3-948B-1728B52AA6E4}">
                <adec:decorative xmlns:adec="http://schemas.microsoft.com/office/drawing/2017/decorative" val="1"/>
              </a:ext>
            </a:extLst>
          </p:cNvPr>
          <p:cNvSpPr/>
          <p:nvPr/>
        </p:nvSpPr>
        <p:spPr>
          <a:xfrm>
            <a:off x="9638121" y="3358908"/>
            <a:ext cx="2236918" cy="272382"/>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50E6FF"/>
                </a:solidFill>
                <a:effectLst/>
                <a:uLnTx/>
                <a:uFillTx/>
                <a:latin typeface="Segoe UI Semibold"/>
                <a:ea typeface="+mn-ea"/>
                <a:cs typeface="+mn-cs"/>
              </a:rPr>
              <a:t>Price-elasticity analysis</a:t>
            </a:r>
          </a:p>
        </p:txBody>
      </p:sp>
      <p:cxnSp>
        <p:nvCxnSpPr>
          <p:cNvPr id="130" name="Straight Connector 129">
            <a:extLst>
              <a:ext uri="{FF2B5EF4-FFF2-40B4-BE49-F238E27FC236}">
                <a16:creationId xmlns:a16="http://schemas.microsoft.com/office/drawing/2014/main" id="{F62EB93A-3B48-4256-A794-A1219C81A276}"/>
              </a:ext>
              <a:ext uri="{C183D7F6-B498-43B3-948B-1728B52AA6E4}">
                <adec:decorative xmlns:adec="http://schemas.microsoft.com/office/drawing/2017/decorative" val="1"/>
              </a:ext>
            </a:extLst>
          </p:cNvPr>
          <p:cNvCxnSpPr>
            <a:cxnSpLocks/>
          </p:cNvCxnSpPr>
          <p:nvPr/>
        </p:nvCxnSpPr>
        <p:spPr>
          <a:xfrm flipH="1">
            <a:off x="9173805" y="3520464"/>
            <a:ext cx="453302" cy="0"/>
          </a:xfrm>
          <a:prstGeom prst="line">
            <a:avLst/>
          </a:prstGeom>
          <a:ln>
            <a:solidFill>
              <a:schemeClr val="tx1">
                <a:lumMod val="8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138FF74F-9EE9-4D12-952B-1E77F58C97E9}"/>
              </a:ext>
              <a:ext uri="{C183D7F6-B498-43B3-948B-1728B52AA6E4}">
                <adec:decorative xmlns:adec="http://schemas.microsoft.com/office/drawing/2017/decorative" val="1"/>
              </a:ext>
            </a:extLst>
          </p:cNvPr>
          <p:cNvSpPr/>
          <p:nvPr/>
        </p:nvSpPr>
        <p:spPr>
          <a:xfrm>
            <a:off x="9685786" y="3852282"/>
            <a:ext cx="2598578" cy="272382"/>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50E6FF"/>
                </a:solidFill>
                <a:effectLst/>
                <a:uLnTx/>
                <a:uFillTx/>
                <a:latin typeface="Segoe UI Semibold"/>
                <a:ea typeface="+mn-ea"/>
                <a:cs typeface="+mn-cs"/>
              </a:rPr>
              <a:t>Route planning and scheduling</a:t>
            </a:r>
          </a:p>
        </p:txBody>
      </p:sp>
      <p:cxnSp>
        <p:nvCxnSpPr>
          <p:cNvPr id="133" name="Straight Connector 132">
            <a:extLst>
              <a:ext uri="{FF2B5EF4-FFF2-40B4-BE49-F238E27FC236}">
                <a16:creationId xmlns:a16="http://schemas.microsoft.com/office/drawing/2014/main" id="{9104DEF9-00C0-49B4-9298-C548E38DFACD}"/>
              </a:ext>
              <a:ext uri="{C183D7F6-B498-43B3-948B-1728B52AA6E4}">
                <adec:decorative xmlns:adec="http://schemas.microsoft.com/office/drawing/2017/decorative" val="1"/>
              </a:ext>
            </a:extLst>
          </p:cNvPr>
          <p:cNvCxnSpPr>
            <a:cxnSpLocks/>
          </p:cNvCxnSpPr>
          <p:nvPr/>
        </p:nvCxnSpPr>
        <p:spPr>
          <a:xfrm flipH="1">
            <a:off x="9210456" y="3971076"/>
            <a:ext cx="453302" cy="0"/>
          </a:xfrm>
          <a:prstGeom prst="line">
            <a:avLst/>
          </a:prstGeom>
          <a:ln>
            <a:solidFill>
              <a:schemeClr val="tx1">
                <a:lumMod val="8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A734CB44-F27D-4EB2-B050-A625742420CA}"/>
              </a:ext>
              <a:ext uri="{C183D7F6-B498-43B3-948B-1728B52AA6E4}">
                <adec:decorative xmlns:adec="http://schemas.microsoft.com/office/drawing/2017/decorative" val="1"/>
              </a:ext>
            </a:extLst>
          </p:cNvPr>
          <p:cNvSpPr/>
          <p:nvPr/>
        </p:nvSpPr>
        <p:spPr>
          <a:xfrm>
            <a:off x="9708570" y="4299928"/>
            <a:ext cx="2236918" cy="272382"/>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50E6FF"/>
                </a:solidFill>
                <a:effectLst/>
                <a:uLnTx/>
                <a:uFillTx/>
                <a:latin typeface="Segoe UI Semibold"/>
                <a:ea typeface="+mn-ea"/>
                <a:cs typeface="+mn-cs"/>
              </a:rPr>
              <a:t>Demand forecasting</a:t>
            </a:r>
          </a:p>
        </p:txBody>
      </p:sp>
      <p:cxnSp>
        <p:nvCxnSpPr>
          <p:cNvPr id="136" name="Straight Connector 135">
            <a:extLst>
              <a:ext uri="{FF2B5EF4-FFF2-40B4-BE49-F238E27FC236}">
                <a16:creationId xmlns:a16="http://schemas.microsoft.com/office/drawing/2014/main" id="{7A020586-0ADE-44DF-9ED2-BFD01B2BCAED}"/>
              </a:ext>
              <a:ext uri="{C183D7F6-B498-43B3-948B-1728B52AA6E4}">
                <adec:decorative xmlns:adec="http://schemas.microsoft.com/office/drawing/2017/decorative" val="1"/>
              </a:ext>
            </a:extLst>
          </p:cNvPr>
          <p:cNvCxnSpPr>
            <a:cxnSpLocks/>
          </p:cNvCxnSpPr>
          <p:nvPr/>
        </p:nvCxnSpPr>
        <p:spPr>
          <a:xfrm flipH="1">
            <a:off x="9210456" y="4397091"/>
            <a:ext cx="453302" cy="0"/>
          </a:xfrm>
          <a:prstGeom prst="line">
            <a:avLst/>
          </a:prstGeom>
          <a:ln>
            <a:solidFill>
              <a:schemeClr val="tx1">
                <a:lumMod val="8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7" name="Synaptic conection">
            <a:extLst>
              <a:ext uri="{FF2B5EF4-FFF2-40B4-BE49-F238E27FC236}">
                <a16:creationId xmlns:a16="http://schemas.microsoft.com/office/drawing/2014/main" id="{ED34DF5E-A459-4CB2-8AEB-9554E1AE35B2}"/>
              </a:ext>
              <a:ext uri="{C183D7F6-B498-43B3-948B-1728B52AA6E4}">
                <adec:decorative xmlns:adec="http://schemas.microsoft.com/office/drawing/2017/decorative" val="1"/>
              </a:ext>
            </a:extLst>
          </p:cNvPr>
          <p:cNvGrpSpPr>
            <a:grpSpLocks noChangeAspect="1"/>
          </p:cNvGrpSpPr>
          <p:nvPr/>
        </p:nvGrpSpPr>
        <p:grpSpPr bwMode="auto">
          <a:xfrm>
            <a:off x="6885197" y="3013673"/>
            <a:ext cx="794112" cy="234327"/>
            <a:chOff x="1273" y="3500"/>
            <a:chExt cx="2440" cy="720"/>
          </a:xfrm>
        </p:grpSpPr>
        <p:sp>
          <p:nvSpPr>
            <p:cNvPr id="138" name="Freeform 6">
              <a:extLst>
                <a:ext uri="{FF2B5EF4-FFF2-40B4-BE49-F238E27FC236}">
                  <a16:creationId xmlns:a16="http://schemas.microsoft.com/office/drawing/2014/main" id="{A7FEC704-DD92-4CE4-BFCF-DE86DEFF2547}"/>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Line 8">
              <a:extLst>
                <a:ext uri="{FF2B5EF4-FFF2-40B4-BE49-F238E27FC236}">
                  <a16:creationId xmlns:a16="http://schemas.microsoft.com/office/drawing/2014/main" id="{1AC488A8-01B2-4D57-B142-C666C0A11DC9}"/>
                </a:ext>
              </a:extLst>
            </p:cNvPr>
            <p:cNvSpPr>
              <a:spLocks noChangeShapeType="1"/>
            </p:cNvSpPr>
            <p:nvPr/>
          </p:nvSpPr>
          <p:spPr bwMode="auto">
            <a:xfrm>
              <a:off x="2873" y="3860"/>
              <a:ext cx="840"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Line 8">
              <a:extLst>
                <a:ext uri="{FF2B5EF4-FFF2-40B4-BE49-F238E27FC236}">
                  <a16:creationId xmlns:a16="http://schemas.microsoft.com/office/drawing/2014/main" id="{8479797D-64F5-4C04-A85F-401C841921E2}"/>
                </a:ext>
              </a:extLst>
            </p:cNvPr>
            <p:cNvSpPr>
              <a:spLocks noChangeShapeType="1"/>
            </p:cNvSpPr>
            <p:nvPr/>
          </p:nvSpPr>
          <p:spPr bwMode="auto">
            <a:xfrm>
              <a:off x="1273" y="3860"/>
              <a:ext cx="1154"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Oval 5">
              <a:extLst>
                <a:ext uri="{FF2B5EF4-FFF2-40B4-BE49-F238E27FC236}">
                  <a16:creationId xmlns:a16="http://schemas.microsoft.com/office/drawing/2014/main" id="{2F0FA1F9-0CD1-4574-9D31-3F71ABFEDFF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5" name="Group 144">
            <a:extLst>
              <a:ext uri="{FF2B5EF4-FFF2-40B4-BE49-F238E27FC236}">
                <a16:creationId xmlns:a16="http://schemas.microsoft.com/office/drawing/2014/main" id="{87E48BAE-3922-42BA-9DB1-4EA700B2D5D9}"/>
              </a:ext>
              <a:ext uri="{C183D7F6-B498-43B3-948B-1728B52AA6E4}">
                <adec:decorative xmlns:adec="http://schemas.microsoft.com/office/drawing/2017/decorative" val="1"/>
              </a:ext>
            </a:extLst>
          </p:cNvPr>
          <p:cNvGrpSpPr/>
          <p:nvPr/>
        </p:nvGrpSpPr>
        <p:grpSpPr>
          <a:xfrm>
            <a:off x="5739603" y="2589396"/>
            <a:ext cx="1084662" cy="1084662"/>
            <a:chOff x="9551059" y="2297147"/>
            <a:chExt cx="809485" cy="809485"/>
          </a:xfrm>
        </p:grpSpPr>
        <p:sp>
          <p:nvSpPr>
            <p:cNvPr id="146" name="Oval 145">
              <a:extLst>
                <a:ext uri="{FF2B5EF4-FFF2-40B4-BE49-F238E27FC236}">
                  <a16:creationId xmlns:a16="http://schemas.microsoft.com/office/drawing/2014/main" id="{3B1A7389-CAB4-4791-9740-186114ECE945}"/>
                </a:ext>
              </a:extLst>
            </p:cNvPr>
            <p:cNvSpPr/>
            <p:nvPr/>
          </p:nvSpPr>
          <p:spPr bwMode="auto">
            <a:xfrm>
              <a:off x="9551059" y="2297147"/>
              <a:ext cx="809485" cy="8094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7" name="Graphic 146">
              <a:extLst>
                <a:ext uri="{FF2B5EF4-FFF2-40B4-BE49-F238E27FC236}">
                  <a16:creationId xmlns:a16="http://schemas.microsoft.com/office/drawing/2014/main" id="{D1266F99-7FC3-4A15-881E-D731FB19C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78344" y="2354649"/>
              <a:ext cx="541287" cy="637945"/>
            </a:xfrm>
            <a:prstGeom prst="rect">
              <a:avLst/>
            </a:prstGeom>
          </p:spPr>
        </p:pic>
      </p:grpSp>
      <p:grpSp>
        <p:nvGrpSpPr>
          <p:cNvPr id="148" name="Group 147">
            <a:extLst>
              <a:ext uri="{FF2B5EF4-FFF2-40B4-BE49-F238E27FC236}">
                <a16:creationId xmlns:a16="http://schemas.microsoft.com/office/drawing/2014/main" id="{61BA9F5F-3B72-4D5D-80DC-43CAE1EBE149}"/>
              </a:ext>
              <a:ext uri="{C183D7F6-B498-43B3-948B-1728B52AA6E4}">
                <adec:decorative xmlns:adec="http://schemas.microsoft.com/office/drawing/2017/decorative" val="1"/>
              </a:ext>
            </a:extLst>
          </p:cNvPr>
          <p:cNvGrpSpPr/>
          <p:nvPr/>
        </p:nvGrpSpPr>
        <p:grpSpPr>
          <a:xfrm>
            <a:off x="7727904" y="2589396"/>
            <a:ext cx="1084662" cy="1084662"/>
            <a:chOff x="-1" y="6018493"/>
            <a:chExt cx="859810" cy="859810"/>
          </a:xfrm>
        </p:grpSpPr>
        <p:sp>
          <p:nvSpPr>
            <p:cNvPr id="149" name="Oval 148">
              <a:extLst>
                <a:ext uri="{FF2B5EF4-FFF2-40B4-BE49-F238E27FC236}">
                  <a16:creationId xmlns:a16="http://schemas.microsoft.com/office/drawing/2014/main" id="{621B31DB-8EA9-4323-A0AC-9AEE2016D3A9}"/>
                </a:ext>
              </a:extLst>
            </p:cNvPr>
            <p:cNvSpPr/>
            <p:nvPr/>
          </p:nvSpPr>
          <p:spPr bwMode="auto">
            <a:xfrm>
              <a:off x="-1" y="6018493"/>
              <a:ext cx="859810" cy="85981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0" name="Synaptic logo" descr="A picture containing clock&#10;&#10;Description automatically generated">
              <a:extLst>
                <a:ext uri="{FF2B5EF4-FFF2-40B4-BE49-F238E27FC236}">
                  <a16:creationId xmlns:a16="http://schemas.microsoft.com/office/drawing/2014/main" id="{D73A816B-BDC0-4079-A516-70A75113D33E}"/>
                </a:ext>
              </a:extLst>
            </p:cNvPr>
            <p:cNvPicPr>
              <a:picLocks noChangeAspect="1"/>
            </p:cNvPicPr>
            <p:nvPr/>
          </p:nvPicPr>
          <p:blipFill>
            <a:blip r:embed="rId5"/>
            <a:stretch>
              <a:fillRect/>
            </a:stretch>
          </p:blipFill>
          <p:spPr>
            <a:xfrm>
              <a:off x="100985" y="6120523"/>
              <a:ext cx="657838" cy="657834"/>
            </a:xfrm>
            <a:prstGeom prst="rect">
              <a:avLst/>
            </a:prstGeom>
            <a:effectLst>
              <a:outerShdw blurRad="50800" dist="38100" dir="5400000" algn="t" rotWithShape="0">
                <a:prstClr val="black">
                  <a:alpha val="40000"/>
                </a:prstClr>
              </a:outerShdw>
            </a:effectLst>
          </p:spPr>
        </p:pic>
      </p:grpSp>
      <p:grpSp>
        <p:nvGrpSpPr>
          <p:cNvPr id="151" name="Group 150">
            <a:extLst>
              <a:ext uri="{FF2B5EF4-FFF2-40B4-BE49-F238E27FC236}">
                <a16:creationId xmlns:a16="http://schemas.microsoft.com/office/drawing/2014/main" id="{0EDC3D36-697A-4612-9252-2B97433AA370}"/>
              </a:ext>
              <a:ext uri="{C183D7F6-B498-43B3-948B-1728B52AA6E4}">
                <adec:decorative xmlns:adec="http://schemas.microsoft.com/office/drawing/2017/decorative" val="1"/>
              </a:ext>
            </a:extLst>
          </p:cNvPr>
          <p:cNvGrpSpPr/>
          <p:nvPr/>
        </p:nvGrpSpPr>
        <p:grpSpPr>
          <a:xfrm>
            <a:off x="2691371" y="2383761"/>
            <a:ext cx="510713" cy="2188549"/>
            <a:chOff x="2691371" y="2383761"/>
            <a:chExt cx="510713" cy="2188549"/>
          </a:xfrm>
        </p:grpSpPr>
        <p:cxnSp>
          <p:nvCxnSpPr>
            <p:cNvPr id="152" name="Straight Connector 151">
              <a:extLst>
                <a:ext uri="{FF2B5EF4-FFF2-40B4-BE49-F238E27FC236}">
                  <a16:creationId xmlns:a16="http://schemas.microsoft.com/office/drawing/2014/main" id="{90F5451E-53BB-4F83-A756-70A7631F9759}"/>
                </a:ext>
                <a:ext uri="{C183D7F6-B498-43B3-948B-1728B52AA6E4}">
                  <adec:decorative xmlns:adec="http://schemas.microsoft.com/office/drawing/2017/decorative" val="1"/>
                </a:ext>
              </a:extLst>
            </p:cNvPr>
            <p:cNvCxnSpPr>
              <a:cxnSpLocks/>
            </p:cNvCxnSpPr>
            <p:nvPr/>
          </p:nvCxnSpPr>
          <p:spPr>
            <a:xfrm flipH="1">
              <a:off x="2691371" y="2921544"/>
              <a:ext cx="189888" cy="0"/>
            </a:xfrm>
            <a:prstGeom prst="line">
              <a:avLst/>
            </a:prstGeom>
            <a:ln>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EFDF8B4-A6A4-49FB-AB41-D4EC4CC40577}"/>
                </a:ext>
                <a:ext uri="{C183D7F6-B498-43B3-948B-1728B52AA6E4}">
                  <adec:decorative xmlns:adec="http://schemas.microsoft.com/office/drawing/2017/decorative" val="1"/>
                </a:ext>
              </a:extLst>
            </p:cNvPr>
            <p:cNvCxnSpPr>
              <a:cxnSpLocks/>
            </p:cNvCxnSpPr>
            <p:nvPr/>
          </p:nvCxnSpPr>
          <p:spPr>
            <a:xfrm flipH="1">
              <a:off x="2691371" y="3462104"/>
              <a:ext cx="189888" cy="0"/>
            </a:xfrm>
            <a:prstGeom prst="line">
              <a:avLst/>
            </a:prstGeom>
            <a:ln>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11CE7CA-714F-47E5-9AC5-FEF59F7B5FD9}"/>
                </a:ext>
                <a:ext uri="{C183D7F6-B498-43B3-948B-1728B52AA6E4}">
                  <adec:decorative xmlns:adec="http://schemas.microsoft.com/office/drawing/2017/decorative" val="1"/>
                </a:ext>
              </a:extLst>
            </p:cNvPr>
            <p:cNvCxnSpPr>
              <a:cxnSpLocks/>
            </p:cNvCxnSpPr>
            <p:nvPr/>
          </p:nvCxnSpPr>
          <p:spPr>
            <a:xfrm flipH="1">
              <a:off x="2691371" y="3971076"/>
              <a:ext cx="189888" cy="0"/>
            </a:xfrm>
            <a:prstGeom prst="line">
              <a:avLst/>
            </a:prstGeom>
            <a:ln>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0722379-4412-4A86-90C8-2BDF7195C16B}"/>
                </a:ext>
                <a:ext uri="{C183D7F6-B498-43B3-948B-1728B52AA6E4}">
                  <adec:decorative xmlns:adec="http://schemas.microsoft.com/office/drawing/2017/decorative" val="1"/>
                </a:ext>
              </a:extLst>
            </p:cNvPr>
            <p:cNvCxnSpPr>
              <a:cxnSpLocks/>
            </p:cNvCxnSpPr>
            <p:nvPr/>
          </p:nvCxnSpPr>
          <p:spPr>
            <a:xfrm>
              <a:off x="2874732" y="3462676"/>
              <a:ext cx="327352" cy="0"/>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742A4A6-B306-454F-B433-5F376ECC2779}"/>
                </a:ext>
              </a:extLst>
            </p:cNvPr>
            <p:cNvCxnSpPr>
              <a:cxnSpLocks/>
            </p:cNvCxnSpPr>
            <p:nvPr/>
          </p:nvCxnSpPr>
          <p:spPr>
            <a:xfrm>
              <a:off x="2877953" y="2383761"/>
              <a:ext cx="0" cy="21885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63FE452-9CEA-4223-B9D1-B0AF3089A8D5}"/>
                </a:ext>
                <a:ext uri="{C183D7F6-B498-43B3-948B-1728B52AA6E4}">
                  <adec:decorative xmlns:adec="http://schemas.microsoft.com/office/drawing/2017/decorative" val="1"/>
                </a:ext>
              </a:extLst>
            </p:cNvPr>
            <p:cNvCxnSpPr>
              <a:cxnSpLocks/>
            </p:cNvCxnSpPr>
            <p:nvPr/>
          </p:nvCxnSpPr>
          <p:spPr>
            <a:xfrm flipH="1">
              <a:off x="2691371" y="2387918"/>
              <a:ext cx="189888" cy="0"/>
            </a:xfrm>
            <a:prstGeom prst="line">
              <a:avLst/>
            </a:prstGeom>
            <a:ln>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4E20EEBB-3078-4832-92BE-E33F192F9435}"/>
                </a:ext>
                <a:ext uri="{C183D7F6-B498-43B3-948B-1728B52AA6E4}">
                  <adec:decorative xmlns:adec="http://schemas.microsoft.com/office/drawing/2017/decorative" val="1"/>
                </a:ext>
              </a:extLst>
            </p:cNvPr>
            <p:cNvCxnSpPr>
              <a:cxnSpLocks/>
            </p:cNvCxnSpPr>
            <p:nvPr/>
          </p:nvCxnSpPr>
          <p:spPr>
            <a:xfrm flipH="1">
              <a:off x="2691371" y="4572310"/>
              <a:ext cx="189888" cy="0"/>
            </a:xfrm>
            <a:prstGeom prst="line">
              <a:avLst/>
            </a:prstGeom>
            <a:ln>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70" name="TextBox 169">
            <a:extLst>
              <a:ext uri="{FF2B5EF4-FFF2-40B4-BE49-F238E27FC236}">
                <a16:creationId xmlns:a16="http://schemas.microsoft.com/office/drawing/2014/main" id="{95AA7E6A-D34E-4405-8E39-7C1F85166871}"/>
              </a:ext>
              <a:ext uri="{C183D7F6-B498-43B3-948B-1728B52AA6E4}">
                <adec:decorative xmlns:adec="http://schemas.microsoft.com/office/drawing/2017/decorative" val="1"/>
              </a:ext>
            </a:extLst>
          </p:cNvPr>
          <p:cNvSpPr txBox="1"/>
          <p:nvPr/>
        </p:nvSpPr>
        <p:spPr>
          <a:xfrm>
            <a:off x="9765032" y="1892830"/>
            <a:ext cx="2133281" cy="341632"/>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sng" strike="noStrike" kern="1200" cap="none" spc="0" normalizeH="0" baseline="0" noProof="0">
                <a:ln>
                  <a:noFill/>
                </a:ln>
                <a:solidFill>
                  <a:srgbClr val="50E6FF"/>
                </a:solidFill>
                <a:effectLst/>
                <a:uLnTx/>
                <a:uFillTx/>
                <a:latin typeface="Segoe UI Semibold"/>
                <a:ea typeface="+mn-ea"/>
                <a:cs typeface="+mn-cs"/>
              </a:rPr>
              <a:t>Analytics Outputs</a:t>
            </a:r>
          </a:p>
        </p:txBody>
      </p:sp>
    </p:spTree>
    <p:extLst>
      <p:ext uri="{BB962C8B-B14F-4D97-AF65-F5344CB8AC3E}">
        <p14:creationId xmlns:p14="http://schemas.microsoft.com/office/powerpoint/2010/main" val="140246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DECC0CDE-7997-4DBC-812D-FA9D2E264945}"/>
              </a:ext>
              <a:ext uri="{C183D7F6-B498-43B3-948B-1728B52AA6E4}">
                <adec:decorative xmlns:adec="http://schemas.microsoft.com/office/drawing/2017/decorative" val="1"/>
              </a:ext>
            </a:extLst>
          </p:cNvPr>
          <p:cNvSpPr/>
          <p:nvPr/>
        </p:nvSpPr>
        <p:spPr bwMode="auto">
          <a:xfrm>
            <a:off x="588263" y="4499811"/>
            <a:ext cx="11310050" cy="1652832"/>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9DD6D8F-D660-4E3F-8144-D3600598517F}"/>
              </a:ext>
              <a:ext uri="{C183D7F6-B498-43B3-948B-1728B52AA6E4}">
                <adec:decorative xmlns:adec="http://schemas.microsoft.com/office/drawing/2017/decorative" val="1"/>
              </a:ext>
            </a:extLst>
          </p:cNvPr>
          <p:cNvSpPr>
            <a:spLocks noGrp="1"/>
          </p:cNvSpPr>
          <p:nvPr>
            <p:ph type="title"/>
          </p:nvPr>
        </p:nvSpPr>
        <p:spPr/>
        <p:txBody>
          <a:bodyPr/>
          <a:lstStyle/>
          <a:p>
            <a:r>
              <a:rPr lang="en-US"/>
              <a:t>Business outcomes of </a:t>
            </a:r>
            <a:r>
              <a:rPr lang="en-US">
                <a:solidFill>
                  <a:schemeClr val="accent2"/>
                </a:solidFill>
              </a:rPr>
              <a:t>Supply Chain Optimization </a:t>
            </a:r>
          </a:p>
        </p:txBody>
      </p:sp>
      <p:sp>
        <p:nvSpPr>
          <p:cNvPr id="14" name="TextBox 13">
            <a:extLst>
              <a:ext uri="{FF2B5EF4-FFF2-40B4-BE49-F238E27FC236}">
                <a16:creationId xmlns:a16="http://schemas.microsoft.com/office/drawing/2014/main" id="{6C5BE771-E858-4F25-B788-629F6C81D0EF}"/>
              </a:ext>
              <a:ext uri="{C183D7F6-B498-43B3-948B-1728B52AA6E4}">
                <adec:decorative xmlns:adec="http://schemas.microsoft.com/office/drawing/2017/decorative" val="1"/>
              </a:ext>
            </a:extLst>
          </p:cNvPr>
          <p:cNvSpPr txBox="1"/>
          <p:nvPr/>
        </p:nvSpPr>
        <p:spPr>
          <a:xfrm rot="16200000">
            <a:off x="18935" y="5154888"/>
            <a:ext cx="74699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Benefits</a:t>
            </a:r>
          </a:p>
        </p:txBody>
      </p:sp>
      <p:sp>
        <p:nvSpPr>
          <p:cNvPr id="21" name="Rectangle 20">
            <a:extLst>
              <a:ext uri="{FF2B5EF4-FFF2-40B4-BE49-F238E27FC236}">
                <a16:creationId xmlns:a16="http://schemas.microsoft.com/office/drawing/2014/main" id="{81DAA6BA-A033-402B-8245-331D87C5CC3A}"/>
              </a:ext>
              <a:ext uri="{C183D7F6-B498-43B3-948B-1728B52AA6E4}">
                <adec:decorative xmlns:adec="http://schemas.microsoft.com/office/drawing/2017/decorative" val="1"/>
              </a:ext>
            </a:extLst>
          </p:cNvPr>
          <p:cNvSpPr/>
          <p:nvPr/>
        </p:nvSpPr>
        <p:spPr bwMode="auto">
          <a:xfrm>
            <a:off x="721311" y="4599482"/>
            <a:ext cx="3271379" cy="16695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Get a unified view of your business and leverage to optimize existing processes and turn operational data into actionable insights through data, analytics, AI, and visualization tools.</a:t>
            </a:r>
          </a:p>
        </p:txBody>
      </p:sp>
      <p:sp>
        <p:nvSpPr>
          <p:cNvPr id="22" name="Rectangle 21">
            <a:extLst>
              <a:ext uri="{FF2B5EF4-FFF2-40B4-BE49-F238E27FC236}">
                <a16:creationId xmlns:a16="http://schemas.microsoft.com/office/drawing/2014/main" id="{586978EF-F496-45D7-99B6-E7EA41CE1E33}"/>
              </a:ext>
              <a:ext uri="{C183D7F6-B498-43B3-948B-1728B52AA6E4}">
                <adec:decorative xmlns:adec="http://schemas.microsoft.com/office/drawing/2017/decorative" val="1"/>
              </a:ext>
            </a:extLst>
          </p:cNvPr>
          <p:cNvSpPr/>
          <p:nvPr/>
        </p:nvSpPr>
        <p:spPr bwMode="auto">
          <a:xfrm>
            <a:off x="946288" y="3891756"/>
            <a:ext cx="2976451" cy="742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Increase Operational Efficiencies</a:t>
            </a:r>
          </a:p>
        </p:txBody>
      </p:sp>
      <p:sp>
        <p:nvSpPr>
          <p:cNvPr id="23" name="Rectangle 22">
            <a:extLst>
              <a:ext uri="{FF2B5EF4-FFF2-40B4-BE49-F238E27FC236}">
                <a16:creationId xmlns:a16="http://schemas.microsoft.com/office/drawing/2014/main" id="{5CC6B49C-67D1-4F9F-8535-29ADCE45ED13}"/>
              </a:ext>
              <a:ext uri="{C183D7F6-B498-43B3-948B-1728B52AA6E4}">
                <adec:decorative xmlns:adec="http://schemas.microsoft.com/office/drawing/2017/decorative" val="1"/>
              </a:ext>
            </a:extLst>
          </p:cNvPr>
          <p:cNvSpPr/>
          <p:nvPr/>
        </p:nvSpPr>
        <p:spPr bwMode="auto">
          <a:xfrm>
            <a:off x="4602493" y="4599482"/>
            <a:ext cx="3271379" cy="16695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Reduce upfront capital investment and operations costs with nearly unlimited on-demand capacity, where focus can be placed on improving business operations and differentiating the supply chain.</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Rectangle 23">
            <a:extLst>
              <a:ext uri="{FF2B5EF4-FFF2-40B4-BE49-F238E27FC236}">
                <a16:creationId xmlns:a16="http://schemas.microsoft.com/office/drawing/2014/main" id="{6AFEF697-75B2-4280-8E29-133ACED5D262}"/>
              </a:ext>
              <a:ext uri="{C183D7F6-B498-43B3-948B-1728B52AA6E4}">
                <adec:decorative xmlns:adec="http://schemas.microsoft.com/office/drawing/2017/decorative" val="1"/>
              </a:ext>
            </a:extLst>
          </p:cNvPr>
          <p:cNvSpPr/>
          <p:nvPr/>
        </p:nvSpPr>
        <p:spPr bwMode="auto">
          <a:xfrm>
            <a:off x="4815972" y="3891756"/>
            <a:ext cx="2575427" cy="742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Segoe UI Light" panose="020B0502040204020203" pitchFamily="34" charset="0"/>
              </a:rPr>
              <a:t>Reduce Costs</a:t>
            </a:r>
          </a:p>
        </p:txBody>
      </p:sp>
      <p:sp>
        <p:nvSpPr>
          <p:cNvPr id="25" name="Rectangle 24">
            <a:extLst>
              <a:ext uri="{FF2B5EF4-FFF2-40B4-BE49-F238E27FC236}">
                <a16:creationId xmlns:a16="http://schemas.microsoft.com/office/drawing/2014/main" id="{20CD66D9-9CFA-42D1-B55A-205D8A4C00CA}"/>
              </a:ext>
              <a:ext uri="{C183D7F6-B498-43B3-948B-1728B52AA6E4}">
                <adec:decorative xmlns:adec="http://schemas.microsoft.com/office/drawing/2017/decorative" val="1"/>
              </a:ext>
            </a:extLst>
          </p:cNvPr>
          <p:cNvSpPr/>
          <p:nvPr/>
        </p:nvSpPr>
        <p:spPr bwMode="auto">
          <a:xfrm>
            <a:off x="8192811" y="4599482"/>
            <a:ext cx="3705501" cy="16695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Build a modernized data environment that collects information from siloed sources, creating a single source of truth and bridging the gap between systems to provide a complete picture the entire supply chain.</a:t>
            </a:r>
            <a:endParaRPr kumimoji="0" lang="en-US" sz="1400" b="0" i="0" u="none" strike="noStrike" kern="1200" cap="none" spc="0" normalizeH="0" baseline="0" noProof="0">
              <a:ln>
                <a:noFill/>
              </a:ln>
              <a:solidFill>
                <a:srgbClr val="FFFF00"/>
              </a:solidFill>
              <a:effectLst/>
              <a:uLnTx/>
              <a:uFillTx/>
              <a:latin typeface="Segoe UI"/>
              <a:ea typeface="+mn-ea"/>
              <a:cs typeface="Segoe UI" pitchFamily="34" charset="0"/>
            </a:endParaRPr>
          </a:p>
        </p:txBody>
      </p:sp>
      <p:sp>
        <p:nvSpPr>
          <p:cNvPr id="26" name="Rectangle 25">
            <a:extLst>
              <a:ext uri="{FF2B5EF4-FFF2-40B4-BE49-F238E27FC236}">
                <a16:creationId xmlns:a16="http://schemas.microsoft.com/office/drawing/2014/main" id="{F2F80E99-830F-4E6F-A1D2-41B649BBF2CA}"/>
              </a:ext>
              <a:ext uri="{C183D7F6-B498-43B3-948B-1728B52AA6E4}">
                <adec:decorative xmlns:adec="http://schemas.microsoft.com/office/drawing/2017/decorative" val="1"/>
              </a:ext>
            </a:extLst>
          </p:cNvPr>
          <p:cNvSpPr/>
          <p:nvPr/>
        </p:nvSpPr>
        <p:spPr bwMode="auto">
          <a:xfrm>
            <a:off x="8803253" y="3891756"/>
            <a:ext cx="2343150" cy="742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Segoe UI Light" panose="020B0502040204020203" pitchFamily="34" charset="0"/>
              </a:rPr>
              <a:t>Optimize Performance</a:t>
            </a:r>
          </a:p>
        </p:txBody>
      </p:sp>
      <p:grpSp>
        <p:nvGrpSpPr>
          <p:cNvPr id="3" name="Group 2">
            <a:extLst>
              <a:ext uri="{FF2B5EF4-FFF2-40B4-BE49-F238E27FC236}">
                <a16:creationId xmlns:a16="http://schemas.microsoft.com/office/drawing/2014/main" id="{ED4E0652-2C34-4F92-AFEB-452BB3DA2B4B}"/>
              </a:ext>
              <a:ext uri="{C183D7F6-B498-43B3-948B-1728B52AA6E4}">
                <adec:decorative xmlns:adec="http://schemas.microsoft.com/office/drawing/2017/decorative" val="1"/>
              </a:ext>
            </a:extLst>
          </p:cNvPr>
          <p:cNvGrpSpPr/>
          <p:nvPr/>
        </p:nvGrpSpPr>
        <p:grpSpPr>
          <a:xfrm>
            <a:off x="1422500" y="1254925"/>
            <a:ext cx="2092913" cy="2399036"/>
            <a:chOff x="1422500" y="1254925"/>
            <a:chExt cx="2092913" cy="2399036"/>
          </a:xfrm>
        </p:grpSpPr>
        <p:pic>
          <p:nvPicPr>
            <p:cNvPr id="17" name="Graphic 16">
              <a:extLst>
                <a:ext uri="{FF2B5EF4-FFF2-40B4-BE49-F238E27FC236}">
                  <a16:creationId xmlns:a16="http://schemas.microsoft.com/office/drawing/2014/main" id="{C823E535-C53A-47D5-8F52-3580E50AC7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78421" y="2571423"/>
              <a:ext cx="1944976" cy="1082538"/>
            </a:xfrm>
            <a:prstGeom prst="rect">
              <a:avLst/>
            </a:prstGeom>
          </p:spPr>
        </p:pic>
        <p:sp>
          <p:nvSpPr>
            <p:cNvPr id="18" name="Oval 17">
              <a:extLst>
                <a:ext uri="{FF2B5EF4-FFF2-40B4-BE49-F238E27FC236}">
                  <a16:creationId xmlns:a16="http://schemas.microsoft.com/office/drawing/2014/main" id="{C77504D9-958B-4952-AD66-D4B595896B51}"/>
                </a:ext>
              </a:extLst>
            </p:cNvPr>
            <p:cNvSpPr/>
            <p:nvPr/>
          </p:nvSpPr>
          <p:spPr bwMode="auto">
            <a:xfrm>
              <a:off x="1631850" y="1586937"/>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7" name="Graphic 96">
              <a:extLst>
                <a:ext uri="{FF2B5EF4-FFF2-40B4-BE49-F238E27FC236}">
                  <a16:creationId xmlns:a16="http://schemas.microsoft.com/office/drawing/2014/main" id="{9D72AD88-8162-4B73-B331-E338689C6A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3337" y="1888210"/>
              <a:ext cx="842210" cy="970547"/>
            </a:xfrm>
            <a:prstGeom prst="rect">
              <a:avLst/>
            </a:prstGeom>
          </p:spPr>
        </p:pic>
        <p:pic>
          <p:nvPicPr>
            <p:cNvPr id="99" name="Graphic 98">
              <a:extLst>
                <a:ext uri="{FF2B5EF4-FFF2-40B4-BE49-F238E27FC236}">
                  <a16:creationId xmlns:a16="http://schemas.microsoft.com/office/drawing/2014/main" id="{E3066707-42AD-4D50-BA2C-8D8B9E7AF3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75547" y="2241740"/>
              <a:ext cx="639866" cy="426576"/>
            </a:xfrm>
            <a:prstGeom prst="rect">
              <a:avLst/>
            </a:prstGeom>
          </p:spPr>
        </p:pic>
        <p:pic>
          <p:nvPicPr>
            <p:cNvPr id="101" name="Graphic 100">
              <a:extLst>
                <a:ext uri="{FF2B5EF4-FFF2-40B4-BE49-F238E27FC236}">
                  <a16:creationId xmlns:a16="http://schemas.microsoft.com/office/drawing/2014/main" id="{F67EF86F-E8E9-4A7B-A899-7E56B1B7FC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22500" y="2222968"/>
              <a:ext cx="853154" cy="478060"/>
            </a:xfrm>
            <a:prstGeom prst="rect">
              <a:avLst/>
            </a:prstGeom>
          </p:spPr>
        </p:pic>
        <p:pic>
          <p:nvPicPr>
            <p:cNvPr id="103" name="Graphic 102">
              <a:extLst>
                <a:ext uri="{FF2B5EF4-FFF2-40B4-BE49-F238E27FC236}">
                  <a16:creationId xmlns:a16="http://schemas.microsoft.com/office/drawing/2014/main" id="{1D446BE4-C391-474B-AFF9-59B53529DD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26016" y="1254925"/>
              <a:ext cx="696697" cy="645527"/>
            </a:xfrm>
            <a:prstGeom prst="rect">
              <a:avLst/>
            </a:prstGeom>
          </p:spPr>
        </p:pic>
        <p:pic>
          <p:nvPicPr>
            <p:cNvPr id="105" name="Graphic 104">
              <a:extLst>
                <a:ext uri="{FF2B5EF4-FFF2-40B4-BE49-F238E27FC236}">
                  <a16:creationId xmlns:a16="http://schemas.microsoft.com/office/drawing/2014/main" id="{1323FB03-E18A-4936-B39A-7EC0E91AF5E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25703" y="1657996"/>
              <a:ext cx="357230" cy="460428"/>
            </a:xfrm>
            <a:prstGeom prst="rect">
              <a:avLst/>
            </a:prstGeom>
          </p:spPr>
        </p:pic>
        <p:pic>
          <p:nvPicPr>
            <p:cNvPr id="107" name="Graphic 106">
              <a:extLst>
                <a:ext uri="{FF2B5EF4-FFF2-40B4-BE49-F238E27FC236}">
                  <a16:creationId xmlns:a16="http://schemas.microsoft.com/office/drawing/2014/main" id="{2C69A719-ED38-41F6-BC39-CFF3F92302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883549" y="2767802"/>
              <a:ext cx="378418" cy="457254"/>
            </a:xfrm>
            <a:prstGeom prst="rect">
              <a:avLst/>
            </a:prstGeom>
          </p:spPr>
        </p:pic>
        <p:pic>
          <p:nvPicPr>
            <p:cNvPr id="109" name="Graphic 108">
              <a:extLst>
                <a:ext uri="{FF2B5EF4-FFF2-40B4-BE49-F238E27FC236}">
                  <a16:creationId xmlns:a16="http://schemas.microsoft.com/office/drawing/2014/main" id="{54E2C1C3-0AB8-478F-BDF9-33D09F0F33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770397" y="2790222"/>
              <a:ext cx="378418" cy="480978"/>
            </a:xfrm>
            <a:prstGeom prst="rect">
              <a:avLst/>
            </a:prstGeom>
          </p:spPr>
        </p:pic>
        <p:pic>
          <p:nvPicPr>
            <p:cNvPr id="111" name="Graphic 110">
              <a:extLst>
                <a:ext uri="{FF2B5EF4-FFF2-40B4-BE49-F238E27FC236}">
                  <a16:creationId xmlns:a16="http://schemas.microsoft.com/office/drawing/2014/main" id="{0AD09156-1BFB-47F4-A415-D09E2B4A176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899996" y="1689039"/>
              <a:ext cx="481406" cy="474220"/>
            </a:xfrm>
            <a:prstGeom prst="rect">
              <a:avLst/>
            </a:prstGeom>
          </p:spPr>
        </p:pic>
      </p:grpSp>
      <p:grpSp>
        <p:nvGrpSpPr>
          <p:cNvPr id="4" name="Group 3">
            <a:extLst>
              <a:ext uri="{FF2B5EF4-FFF2-40B4-BE49-F238E27FC236}">
                <a16:creationId xmlns:a16="http://schemas.microsoft.com/office/drawing/2014/main" id="{8DBCE738-3EFC-47BF-8FE4-1E819A6FE71B}"/>
              </a:ext>
              <a:ext uri="{C183D7F6-B498-43B3-948B-1728B52AA6E4}">
                <adec:decorative xmlns:adec="http://schemas.microsoft.com/office/drawing/2017/decorative" val="1"/>
              </a:ext>
            </a:extLst>
          </p:cNvPr>
          <p:cNvGrpSpPr/>
          <p:nvPr/>
        </p:nvGrpSpPr>
        <p:grpSpPr>
          <a:xfrm>
            <a:off x="4986846" y="1314109"/>
            <a:ext cx="2118806" cy="2327101"/>
            <a:chOff x="4986846" y="1314109"/>
            <a:chExt cx="2118806" cy="2327101"/>
          </a:xfrm>
        </p:grpSpPr>
        <p:pic>
          <p:nvPicPr>
            <p:cNvPr id="121" name="Graphic 120">
              <a:extLst>
                <a:ext uri="{FF2B5EF4-FFF2-40B4-BE49-F238E27FC236}">
                  <a16:creationId xmlns:a16="http://schemas.microsoft.com/office/drawing/2014/main" id="{0EDB6F1D-EF28-4776-966D-8E74D58D6D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8890" y="2558672"/>
              <a:ext cx="1944976" cy="1082538"/>
            </a:xfrm>
            <a:prstGeom prst="rect">
              <a:avLst/>
            </a:prstGeom>
          </p:spPr>
        </p:pic>
        <p:sp>
          <p:nvSpPr>
            <p:cNvPr id="123" name="Oval 122">
              <a:extLst>
                <a:ext uri="{FF2B5EF4-FFF2-40B4-BE49-F238E27FC236}">
                  <a16:creationId xmlns:a16="http://schemas.microsoft.com/office/drawing/2014/main" id="{5B1D66DF-7C6A-4BF1-8EC2-11265EC36D97}"/>
                </a:ext>
              </a:extLst>
            </p:cNvPr>
            <p:cNvSpPr/>
            <p:nvPr/>
          </p:nvSpPr>
          <p:spPr bwMode="auto">
            <a:xfrm>
              <a:off x="5250962" y="1586937"/>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7" name="Graphic 126">
              <a:extLst>
                <a:ext uri="{FF2B5EF4-FFF2-40B4-BE49-F238E27FC236}">
                  <a16:creationId xmlns:a16="http://schemas.microsoft.com/office/drawing/2014/main" id="{694DF684-7CB4-4933-87D5-D52065B13B4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641331" y="2077083"/>
              <a:ext cx="440034" cy="475081"/>
            </a:xfrm>
            <a:prstGeom prst="rect">
              <a:avLst/>
            </a:prstGeom>
          </p:spPr>
        </p:pic>
        <p:pic>
          <p:nvPicPr>
            <p:cNvPr id="131" name="Graphic 130">
              <a:extLst>
                <a:ext uri="{FF2B5EF4-FFF2-40B4-BE49-F238E27FC236}">
                  <a16:creationId xmlns:a16="http://schemas.microsoft.com/office/drawing/2014/main" id="{2B775B89-C37D-46E6-BD66-EBDB870BBE2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986846" y="1940640"/>
              <a:ext cx="450880" cy="700600"/>
            </a:xfrm>
            <a:prstGeom prst="rect">
              <a:avLst/>
            </a:prstGeom>
          </p:spPr>
        </p:pic>
        <p:sp>
          <p:nvSpPr>
            <p:cNvPr id="143" name="Freeform: Shape 142">
              <a:extLst>
                <a:ext uri="{FF2B5EF4-FFF2-40B4-BE49-F238E27FC236}">
                  <a16:creationId xmlns:a16="http://schemas.microsoft.com/office/drawing/2014/main" id="{93D8E557-98D5-4A6F-A605-7E9D81F091F0}"/>
                </a:ext>
              </a:extLst>
            </p:cNvPr>
            <p:cNvSpPr/>
            <p:nvPr/>
          </p:nvSpPr>
          <p:spPr bwMode="auto">
            <a:xfrm>
              <a:off x="5200652" y="1703019"/>
              <a:ext cx="1905000" cy="1021130"/>
            </a:xfrm>
            <a:custGeom>
              <a:avLst/>
              <a:gdLst>
                <a:gd name="connsiteX0" fmla="*/ 0 w 1571625"/>
                <a:gd name="connsiteY0" fmla="*/ 0 h 1162050"/>
                <a:gd name="connsiteX1" fmla="*/ 752475 w 1571625"/>
                <a:gd name="connsiteY1" fmla="*/ 619125 h 1162050"/>
                <a:gd name="connsiteX2" fmla="*/ 1571625 w 1571625"/>
                <a:gd name="connsiteY2" fmla="*/ 1162050 h 1162050"/>
                <a:gd name="connsiteX0" fmla="*/ 0 w 1571625"/>
                <a:gd name="connsiteY0" fmla="*/ 0 h 1162050"/>
                <a:gd name="connsiteX1" fmla="*/ 638175 w 1571625"/>
                <a:gd name="connsiteY1" fmla="*/ 523875 h 1162050"/>
                <a:gd name="connsiteX2" fmla="*/ 1571625 w 1571625"/>
                <a:gd name="connsiteY2" fmla="*/ 1162050 h 1162050"/>
                <a:gd name="connsiteX0" fmla="*/ 0 w 1495425"/>
                <a:gd name="connsiteY0" fmla="*/ 0 h 1009650"/>
                <a:gd name="connsiteX1" fmla="*/ 561975 w 1495425"/>
                <a:gd name="connsiteY1" fmla="*/ 371475 h 1009650"/>
                <a:gd name="connsiteX2" fmla="*/ 1495425 w 1495425"/>
                <a:gd name="connsiteY2" fmla="*/ 1009650 h 1009650"/>
                <a:gd name="connsiteX0" fmla="*/ 0 w 1238250"/>
                <a:gd name="connsiteY0" fmla="*/ 0 h 1228725"/>
                <a:gd name="connsiteX1" fmla="*/ 304800 w 1238250"/>
                <a:gd name="connsiteY1" fmla="*/ 590550 h 1228725"/>
                <a:gd name="connsiteX2" fmla="*/ 1238250 w 1238250"/>
                <a:gd name="connsiteY2" fmla="*/ 1228725 h 1228725"/>
                <a:gd name="connsiteX0" fmla="*/ 0 w 1619250"/>
                <a:gd name="connsiteY0" fmla="*/ 0 h 1152525"/>
                <a:gd name="connsiteX1" fmla="*/ 685800 w 1619250"/>
                <a:gd name="connsiteY1" fmla="*/ 514350 h 1152525"/>
                <a:gd name="connsiteX2" fmla="*/ 1619250 w 1619250"/>
                <a:gd name="connsiteY2" fmla="*/ 1152525 h 1152525"/>
                <a:gd name="connsiteX0" fmla="*/ 0 w 1619250"/>
                <a:gd name="connsiteY0" fmla="*/ 0 h 1152525"/>
                <a:gd name="connsiteX1" fmla="*/ 685800 w 1619250"/>
                <a:gd name="connsiteY1" fmla="*/ 514350 h 1152525"/>
                <a:gd name="connsiteX2" fmla="*/ 1619250 w 1619250"/>
                <a:gd name="connsiteY2" fmla="*/ 1152525 h 1152525"/>
                <a:gd name="connsiteX0" fmla="*/ 0 w 1619250"/>
                <a:gd name="connsiteY0" fmla="*/ 0 h 1152525"/>
                <a:gd name="connsiteX1" fmla="*/ 685800 w 1619250"/>
                <a:gd name="connsiteY1" fmla="*/ 514350 h 1152525"/>
                <a:gd name="connsiteX2" fmla="*/ 1619250 w 1619250"/>
                <a:gd name="connsiteY2" fmla="*/ 1152525 h 1152525"/>
                <a:gd name="connsiteX0" fmla="*/ 0 w 1619250"/>
                <a:gd name="connsiteY0" fmla="*/ 0 h 1152525"/>
                <a:gd name="connsiteX1" fmla="*/ 771525 w 1619250"/>
                <a:gd name="connsiteY1" fmla="*/ 657225 h 1152525"/>
                <a:gd name="connsiteX2" fmla="*/ 1619250 w 1619250"/>
                <a:gd name="connsiteY2" fmla="*/ 1152525 h 1152525"/>
                <a:gd name="connsiteX0" fmla="*/ 0 w 1619250"/>
                <a:gd name="connsiteY0" fmla="*/ 0 h 1152525"/>
                <a:gd name="connsiteX1" fmla="*/ 771525 w 1619250"/>
                <a:gd name="connsiteY1" fmla="*/ 657225 h 1152525"/>
                <a:gd name="connsiteX2" fmla="*/ 1619250 w 1619250"/>
                <a:gd name="connsiteY2" fmla="*/ 1152525 h 1152525"/>
                <a:gd name="connsiteX0" fmla="*/ 0 w 1619250"/>
                <a:gd name="connsiteY0" fmla="*/ 0 h 1152525"/>
                <a:gd name="connsiteX1" fmla="*/ 771525 w 1619250"/>
                <a:gd name="connsiteY1" fmla="*/ 657225 h 1152525"/>
                <a:gd name="connsiteX2" fmla="*/ 1619250 w 1619250"/>
                <a:gd name="connsiteY2" fmla="*/ 1152525 h 1152525"/>
                <a:gd name="connsiteX0" fmla="*/ 0 w 1619250"/>
                <a:gd name="connsiteY0" fmla="*/ 0 h 1152525"/>
                <a:gd name="connsiteX1" fmla="*/ 771525 w 1619250"/>
                <a:gd name="connsiteY1" fmla="*/ 657225 h 1152525"/>
                <a:gd name="connsiteX2" fmla="*/ 1619250 w 1619250"/>
                <a:gd name="connsiteY2" fmla="*/ 1152525 h 1152525"/>
                <a:gd name="connsiteX0" fmla="*/ 0 w 1685925"/>
                <a:gd name="connsiteY0" fmla="*/ 0 h 1076325"/>
                <a:gd name="connsiteX1" fmla="*/ 771525 w 1685925"/>
                <a:gd name="connsiteY1" fmla="*/ 657225 h 1076325"/>
                <a:gd name="connsiteX2" fmla="*/ 1685925 w 1685925"/>
                <a:gd name="connsiteY2" fmla="*/ 1076325 h 1076325"/>
                <a:gd name="connsiteX0" fmla="*/ 0 w 1819275"/>
                <a:gd name="connsiteY0" fmla="*/ 0 h 1076325"/>
                <a:gd name="connsiteX1" fmla="*/ 904875 w 1819275"/>
                <a:gd name="connsiteY1" fmla="*/ 657225 h 1076325"/>
                <a:gd name="connsiteX2" fmla="*/ 1819275 w 1819275"/>
                <a:gd name="connsiteY2" fmla="*/ 1076325 h 1076325"/>
                <a:gd name="connsiteX0" fmla="*/ 0 w 1819275"/>
                <a:gd name="connsiteY0" fmla="*/ 1955 h 1078280"/>
                <a:gd name="connsiteX1" fmla="*/ 904875 w 1819275"/>
                <a:gd name="connsiteY1" fmla="*/ 659180 h 1078280"/>
                <a:gd name="connsiteX2" fmla="*/ 1819275 w 1819275"/>
                <a:gd name="connsiteY2" fmla="*/ 1078280 h 1078280"/>
                <a:gd name="connsiteX0" fmla="*/ 0 w 1905000"/>
                <a:gd name="connsiteY0" fmla="*/ 1955 h 1021130"/>
                <a:gd name="connsiteX1" fmla="*/ 904875 w 1905000"/>
                <a:gd name="connsiteY1" fmla="*/ 659180 h 1021130"/>
                <a:gd name="connsiteX2" fmla="*/ 1905000 w 1905000"/>
                <a:gd name="connsiteY2" fmla="*/ 1021130 h 1021130"/>
                <a:gd name="connsiteX0" fmla="*/ 0 w 1905000"/>
                <a:gd name="connsiteY0" fmla="*/ 1955 h 1021130"/>
                <a:gd name="connsiteX1" fmla="*/ 904875 w 1905000"/>
                <a:gd name="connsiteY1" fmla="*/ 659180 h 1021130"/>
                <a:gd name="connsiteX2" fmla="*/ 1905000 w 1905000"/>
                <a:gd name="connsiteY2" fmla="*/ 1021130 h 1021130"/>
              </a:gdLst>
              <a:ahLst/>
              <a:cxnLst>
                <a:cxn ang="0">
                  <a:pos x="connsiteX0" y="connsiteY0"/>
                </a:cxn>
                <a:cxn ang="0">
                  <a:pos x="connsiteX1" y="connsiteY1"/>
                </a:cxn>
                <a:cxn ang="0">
                  <a:pos x="connsiteX2" y="connsiteY2"/>
                </a:cxn>
              </a:cxnLst>
              <a:rect l="l" t="t" r="r" b="b"/>
              <a:pathLst>
                <a:path w="1905000" h="1021130">
                  <a:moveTo>
                    <a:pt x="0" y="1955"/>
                  </a:moveTo>
                  <a:cubicBezTo>
                    <a:pt x="521494" y="-32970"/>
                    <a:pt x="738188" y="408355"/>
                    <a:pt x="904875" y="659180"/>
                  </a:cubicBezTo>
                  <a:cubicBezTo>
                    <a:pt x="1166812" y="929055"/>
                    <a:pt x="1373188" y="1021130"/>
                    <a:pt x="1905000" y="1021130"/>
                  </a:cubicBezTo>
                </a:path>
              </a:pathLst>
            </a:custGeom>
            <a:noFill/>
            <a:ln w="34925">
              <a:gradFill flip="none" rotWithShape="1">
                <a:gsLst>
                  <a:gs pos="0">
                    <a:schemeClr val="accent1">
                      <a:lumMod val="5000"/>
                      <a:lumOff val="95000"/>
                      <a:alpha val="0"/>
                    </a:schemeClr>
                  </a:gs>
                  <a:gs pos="29000">
                    <a:schemeClr val="accent1">
                      <a:lumMod val="45000"/>
                      <a:lumOff val="55000"/>
                    </a:schemeClr>
                  </a:gs>
                  <a:gs pos="73000">
                    <a:schemeClr val="accent1">
                      <a:lumMod val="45000"/>
                      <a:lumOff val="55000"/>
                    </a:schemeClr>
                  </a:gs>
                  <a:gs pos="100000">
                    <a:schemeClr val="accent1">
                      <a:lumMod val="30000"/>
                      <a:lumOff val="70000"/>
                      <a:alpha val="0"/>
                    </a:schemeClr>
                  </a:gs>
                </a:gsLst>
                <a:lin ang="0" scaled="1"/>
                <a:tileRect/>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Oval 141">
              <a:extLst>
                <a:ext uri="{FF2B5EF4-FFF2-40B4-BE49-F238E27FC236}">
                  <a16:creationId xmlns:a16="http://schemas.microsoft.com/office/drawing/2014/main" id="{BAB4A760-3A0E-4107-908B-D9A56D21494F}"/>
                </a:ext>
              </a:extLst>
            </p:cNvPr>
            <p:cNvSpPr/>
            <p:nvPr/>
          </p:nvSpPr>
          <p:spPr bwMode="auto">
            <a:xfrm>
              <a:off x="5774532" y="1982933"/>
              <a:ext cx="663383" cy="66338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2" name="Group 131">
              <a:extLst>
                <a:ext uri="{FF2B5EF4-FFF2-40B4-BE49-F238E27FC236}">
                  <a16:creationId xmlns:a16="http://schemas.microsoft.com/office/drawing/2014/main" id="{5BED2202-5E36-4C83-9C37-28FA34ACEE9D}"/>
                </a:ext>
              </a:extLst>
            </p:cNvPr>
            <p:cNvGrpSpPr/>
            <p:nvPr/>
          </p:nvGrpSpPr>
          <p:grpSpPr>
            <a:xfrm>
              <a:off x="5640959" y="2114820"/>
              <a:ext cx="761919" cy="493051"/>
              <a:chOff x="5014165" y="-410953"/>
              <a:chExt cx="553143" cy="357932"/>
            </a:xfrm>
          </p:grpSpPr>
          <p:sp>
            <p:nvSpPr>
              <p:cNvPr id="133" name="Freeform: Shape 132">
                <a:extLst>
                  <a:ext uri="{FF2B5EF4-FFF2-40B4-BE49-F238E27FC236}">
                    <a16:creationId xmlns:a16="http://schemas.microsoft.com/office/drawing/2014/main" id="{CE9AB707-67EB-4FB4-B762-F79D379CD405}"/>
                  </a:ext>
                </a:extLst>
              </p:cNvPr>
              <p:cNvSpPr/>
              <p:nvPr/>
            </p:nvSpPr>
            <p:spPr>
              <a:xfrm>
                <a:off x="5234638" y="-267094"/>
                <a:ext cx="7339" cy="6053"/>
              </a:xfrm>
              <a:custGeom>
                <a:avLst/>
                <a:gdLst>
                  <a:gd name="connsiteX0" fmla="*/ 0 w 20258"/>
                  <a:gd name="connsiteY0" fmla="*/ 0 h 16708"/>
                  <a:gd name="connsiteX1" fmla="*/ 20259 w 20258"/>
                  <a:gd name="connsiteY1" fmla="*/ 16708 h 16708"/>
                  <a:gd name="connsiteX2" fmla="*/ 0 w 20258"/>
                  <a:gd name="connsiteY2" fmla="*/ 0 h 16708"/>
                </a:gdLst>
                <a:ahLst/>
                <a:cxnLst>
                  <a:cxn ang="0">
                    <a:pos x="connsiteX0" y="connsiteY0"/>
                  </a:cxn>
                  <a:cxn ang="0">
                    <a:pos x="connsiteX1" y="connsiteY1"/>
                  </a:cxn>
                  <a:cxn ang="0">
                    <a:pos x="connsiteX2" y="connsiteY2"/>
                  </a:cxn>
                </a:cxnLst>
                <a:rect l="l" t="t" r="r" b="b"/>
                <a:pathLst>
                  <a:path w="20258" h="16708">
                    <a:moveTo>
                      <a:pt x="0" y="0"/>
                    </a:moveTo>
                    <a:cubicBezTo>
                      <a:pt x="5639" y="7728"/>
                      <a:pt x="12113" y="13158"/>
                      <a:pt x="20259" y="16708"/>
                    </a:cubicBezTo>
                    <a:cubicBezTo>
                      <a:pt x="13575" y="11696"/>
                      <a:pt x="6474" y="6057"/>
                      <a:pt x="0" y="0"/>
                    </a:cubicBezTo>
                    <a:close/>
                  </a:path>
                </a:pathLst>
              </a:custGeom>
              <a:solidFill>
                <a:srgbClr val="070D15"/>
              </a:solidFill>
              <a:ln w="208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4" name="Group 133">
                <a:extLst>
                  <a:ext uri="{FF2B5EF4-FFF2-40B4-BE49-F238E27FC236}">
                    <a16:creationId xmlns:a16="http://schemas.microsoft.com/office/drawing/2014/main" id="{5C7D2243-F229-410C-AD6D-C165F17B86BE}"/>
                  </a:ext>
                </a:extLst>
              </p:cNvPr>
              <p:cNvGrpSpPr/>
              <p:nvPr/>
            </p:nvGrpSpPr>
            <p:grpSpPr>
              <a:xfrm>
                <a:off x="5014165" y="-410953"/>
                <a:ext cx="553143" cy="357932"/>
                <a:chOff x="10383845" y="-535903"/>
                <a:chExt cx="1975758" cy="1278482"/>
              </a:xfrm>
            </p:grpSpPr>
            <p:sp>
              <p:nvSpPr>
                <p:cNvPr id="135" name="Freeform: Shape 134">
                  <a:extLst>
                    <a:ext uri="{FF2B5EF4-FFF2-40B4-BE49-F238E27FC236}">
                      <a16:creationId xmlns:a16="http://schemas.microsoft.com/office/drawing/2014/main" id="{9C5135BD-C693-4801-AF6E-DDED716141AC}"/>
                    </a:ext>
                  </a:extLst>
                </p:cNvPr>
                <p:cNvSpPr/>
                <p:nvPr/>
              </p:nvSpPr>
              <p:spPr>
                <a:xfrm>
                  <a:off x="10383845" y="-85496"/>
                  <a:ext cx="1457109" cy="828075"/>
                </a:xfrm>
                <a:custGeom>
                  <a:avLst/>
                  <a:gdLst>
                    <a:gd name="connsiteX0" fmla="*/ 0 w 1457109"/>
                    <a:gd name="connsiteY0" fmla="*/ 302298 h 828075"/>
                    <a:gd name="connsiteX1" fmla="*/ 531866 w 1457109"/>
                    <a:gd name="connsiteY1" fmla="*/ 0 h 828075"/>
                    <a:gd name="connsiteX2" fmla="*/ 1457109 w 1457109"/>
                    <a:gd name="connsiteY2" fmla="*/ 525785 h 828075"/>
                    <a:gd name="connsiteX3" fmla="*/ 925240 w 1457109"/>
                    <a:gd name="connsiteY3" fmla="*/ 828076 h 828075"/>
                    <a:gd name="connsiteX4" fmla="*/ 0 w 1457109"/>
                    <a:gd name="connsiteY4" fmla="*/ 302298 h 828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109" h="828075">
                      <a:moveTo>
                        <a:pt x="0" y="302298"/>
                      </a:moveTo>
                      <a:lnTo>
                        <a:pt x="531866" y="0"/>
                      </a:lnTo>
                      <a:lnTo>
                        <a:pt x="1457109" y="525785"/>
                      </a:lnTo>
                      <a:lnTo>
                        <a:pt x="925240" y="828076"/>
                      </a:lnTo>
                      <a:lnTo>
                        <a:pt x="0" y="302298"/>
                      </a:lnTo>
                      <a:close/>
                    </a:path>
                  </a:pathLst>
                </a:custGeom>
                <a:solidFill>
                  <a:srgbClr val="000000">
                    <a:alpha val="30000"/>
                  </a:srgbClr>
                </a:solidFill>
                <a:ln w="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F737DAF4-F8E7-48FC-800B-0D158232F5A6}"/>
                    </a:ext>
                  </a:extLst>
                </p:cNvPr>
                <p:cNvSpPr/>
                <p:nvPr/>
              </p:nvSpPr>
              <p:spPr>
                <a:xfrm>
                  <a:off x="10911739" y="-535903"/>
                  <a:ext cx="1447863" cy="826341"/>
                </a:xfrm>
                <a:custGeom>
                  <a:avLst/>
                  <a:gdLst>
                    <a:gd name="connsiteX0" fmla="*/ 0 w 1447863"/>
                    <a:gd name="connsiteY0" fmla="*/ 301661 h 826341"/>
                    <a:gd name="connsiteX1" fmla="*/ 528495 w 1447863"/>
                    <a:gd name="connsiteY1" fmla="*/ 0 h 826341"/>
                    <a:gd name="connsiteX2" fmla="*/ 1447863 w 1447863"/>
                    <a:gd name="connsiteY2" fmla="*/ 524678 h 826341"/>
                    <a:gd name="connsiteX3" fmla="*/ 919368 w 1447863"/>
                    <a:gd name="connsiteY3" fmla="*/ 826342 h 826341"/>
                    <a:gd name="connsiteX4" fmla="*/ 0 w 1447863"/>
                    <a:gd name="connsiteY4" fmla="*/ 301661 h 82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63" h="826341">
                      <a:moveTo>
                        <a:pt x="0" y="301661"/>
                      </a:moveTo>
                      <a:lnTo>
                        <a:pt x="528495" y="0"/>
                      </a:lnTo>
                      <a:lnTo>
                        <a:pt x="1447863" y="524678"/>
                      </a:lnTo>
                      <a:lnTo>
                        <a:pt x="919368" y="826342"/>
                      </a:lnTo>
                      <a:lnTo>
                        <a:pt x="0" y="301661"/>
                      </a:lnTo>
                      <a:close/>
                    </a:path>
                  </a:pathLst>
                </a:custGeom>
                <a:solidFill>
                  <a:srgbClr val="50E6FF"/>
                </a:solidFill>
                <a:ln w="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95393E3C-3BBC-4527-BD0D-8B7189529327}"/>
                    </a:ext>
                  </a:extLst>
                </p:cNvPr>
                <p:cNvSpPr/>
                <p:nvPr/>
              </p:nvSpPr>
              <p:spPr>
                <a:xfrm>
                  <a:off x="11135690" y="-408100"/>
                  <a:ext cx="999948" cy="570733"/>
                </a:xfrm>
                <a:custGeom>
                  <a:avLst/>
                  <a:gdLst>
                    <a:gd name="connsiteX0" fmla="*/ 999948 w 999948"/>
                    <a:gd name="connsiteY0" fmla="*/ 472939 h 570733"/>
                    <a:gd name="connsiteX1" fmla="*/ 828845 w 999948"/>
                    <a:gd name="connsiteY1" fmla="*/ 570734 h 570733"/>
                    <a:gd name="connsiteX2" fmla="*/ 828322 w 999948"/>
                    <a:gd name="connsiteY2" fmla="*/ 570734 h 570733"/>
                    <a:gd name="connsiteX3" fmla="*/ 559364 w 999948"/>
                    <a:gd name="connsiteY3" fmla="*/ 570211 h 570733"/>
                    <a:gd name="connsiteX4" fmla="*/ 2090 w 999948"/>
                    <a:gd name="connsiteY4" fmla="*/ 251475 h 570733"/>
                    <a:gd name="connsiteX5" fmla="*/ 1045 w 999948"/>
                    <a:gd name="connsiteY5" fmla="*/ 98317 h 570733"/>
                    <a:gd name="connsiteX6" fmla="*/ 0 w 999948"/>
                    <a:gd name="connsiteY6" fmla="*/ 97795 h 570733"/>
                    <a:gd name="connsiteX7" fmla="*/ 171104 w 999948"/>
                    <a:gd name="connsiteY7" fmla="*/ 0 h 570733"/>
                    <a:gd name="connsiteX8" fmla="*/ 172149 w 999948"/>
                    <a:gd name="connsiteY8" fmla="*/ 523 h 570733"/>
                    <a:gd name="connsiteX9" fmla="*/ 440062 w 999948"/>
                    <a:gd name="connsiteY9" fmla="*/ 1038 h 570733"/>
                    <a:gd name="connsiteX10" fmla="*/ 997858 w 999948"/>
                    <a:gd name="connsiteY10" fmla="*/ 319259 h 570733"/>
                    <a:gd name="connsiteX11" fmla="*/ 999948 w 999948"/>
                    <a:gd name="connsiteY11" fmla="*/ 472939 h 57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9948" h="570733">
                      <a:moveTo>
                        <a:pt x="999948" y="472939"/>
                      </a:moveTo>
                      <a:lnTo>
                        <a:pt x="828845" y="570734"/>
                      </a:lnTo>
                      <a:lnTo>
                        <a:pt x="828322" y="570734"/>
                      </a:lnTo>
                      <a:cubicBezTo>
                        <a:pt x="754013" y="528301"/>
                        <a:pt x="633666" y="527786"/>
                        <a:pt x="559364" y="570211"/>
                      </a:cubicBezTo>
                      <a:lnTo>
                        <a:pt x="2090" y="251475"/>
                      </a:lnTo>
                      <a:cubicBezTo>
                        <a:pt x="75869" y="209050"/>
                        <a:pt x="75869" y="140742"/>
                        <a:pt x="1045" y="98317"/>
                      </a:cubicBezTo>
                      <a:cubicBezTo>
                        <a:pt x="523" y="98317"/>
                        <a:pt x="523" y="97795"/>
                        <a:pt x="0" y="97795"/>
                      </a:cubicBezTo>
                      <a:lnTo>
                        <a:pt x="171104" y="0"/>
                      </a:lnTo>
                      <a:cubicBezTo>
                        <a:pt x="171626" y="0"/>
                        <a:pt x="171626" y="523"/>
                        <a:pt x="172149" y="523"/>
                      </a:cubicBezTo>
                      <a:cubicBezTo>
                        <a:pt x="246458" y="42948"/>
                        <a:pt x="366283" y="43470"/>
                        <a:pt x="440062" y="1038"/>
                      </a:cubicBezTo>
                      <a:lnTo>
                        <a:pt x="997858" y="319259"/>
                      </a:lnTo>
                      <a:cubicBezTo>
                        <a:pt x="924602" y="361692"/>
                        <a:pt x="925124" y="430506"/>
                        <a:pt x="999948" y="472939"/>
                      </a:cubicBezTo>
                      <a:close/>
                    </a:path>
                  </a:pathLst>
                </a:custGeom>
                <a:solidFill>
                  <a:srgbClr val="0078D4"/>
                </a:solidFill>
                <a:ln w="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E17DC7AB-723F-46AE-AE6D-31802F34C691}"/>
                    </a:ext>
                  </a:extLst>
                </p:cNvPr>
                <p:cNvSpPr/>
                <p:nvPr/>
              </p:nvSpPr>
              <p:spPr>
                <a:xfrm>
                  <a:off x="11464630" y="-220346"/>
                  <a:ext cx="342208" cy="195598"/>
                </a:xfrm>
                <a:custGeom>
                  <a:avLst/>
                  <a:gdLst>
                    <a:gd name="connsiteX0" fmla="*/ 342208 w 342208"/>
                    <a:gd name="connsiteY0" fmla="*/ 98717 h 195598"/>
                    <a:gd name="connsiteX1" fmla="*/ 171642 w 342208"/>
                    <a:gd name="connsiteY1" fmla="*/ 4 h 195598"/>
                    <a:gd name="connsiteX2" fmla="*/ 1 w 342208"/>
                    <a:gd name="connsiteY2" fmla="*/ 96881 h 195598"/>
                    <a:gd name="connsiteX3" fmla="*/ 170567 w 342208"/>
                    <a:gd name="connsiteY3" fmla="*/ 195594 h 195598"/>
                    <a:gd name="connsiteX4" fmla="*/ 342208 w 342208"/>
                    <a:gd name="connsiteY4" fmla="*/ 98717 h 19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208" h="195598">
                      <a:moveTo>
                        <a:pt x="342208" y="98717"/>
                      </a:moveTo>
                      <a:cubicBezTo>
                        <a:pt x="342507" y="44706"/>
                        <a:pt x="266137" y="512"/>
                        <a:pt x="171642" y="4"/>
                      </a:cubicBezTo>
                      <a:cubicBezTo>
                        <a:pt x="77139" y="-503"/>
                        <a:pt x="292" y="42870"/>
                        <a:pt x="1" y="96881"/>
                      </a:cubicBezTo>
                      <a:cubicBezTo>
                        <a:pt x="-298" y="150892"/>
                        <a:pt x="76072" y="195087"/>
                        <a:pt x="170567" y="195594"/>
                      </a:cubicBezTo>
                      <a:cubicBezTo>
                        <a:pt x="265070" y="196102"/>
                        <a:pt x="341917" y="152729"/>
                        <a:pt x="342208" y="98717"/>
                      </a:cubicBezTo>
                      <a:close/>
                    </a:path>
                  </a:pathLst>
                </a:custGeom>
                <a:solidFill>
                  <a:srgbClr val="50E6FF"/>
                </a:solidFill>
                <a:ln w="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478D4922-5162-4E0A-9CA9-D6BD91712FA2}"/>
                    </a:ext>
                  </a:extLst>
                </p:cNvPr>
                <p:cNvSpPr/>
                <p:nvPr/>
              </p:nvSpPr>
              <p:spPr>
                <a:xfrm>
                  <a:off x="10911739" y="-234234"/>
                  <a:ext cx="919368" cy="679905"/>
                </a:xfrm>
                <a:custGeom>
                  <a:avLst/>
                  <a:gdLst>
                    <a:gd name="connsiteX0" fmla="*/ 919368 w 919368"/>
                    <a:gd name="connsiteY0" fmla="*/ 524673 h 679905"/>
                    <a:gd name="connsiteX1" fmla="*/ 919368 w 919368"/>
                    <a:gd name="connsiteY1" fmla="*/ 679906 h 679905"/>
                    <a:gd name="connsiteX2" fmla="*/ 0 w 919368"/>
                    <a:gd name="connsiteY2" fmla="*/ 155225 h 679905"/>
                    <a:gd name="connsiteX3" fmla="*/ 0 w 919368"/>
                    <a:gd name="connsiteY3" fmla="*/ 0 h 679905"/>
                    <a:gd name="connsiteX4" fmla="*/ 919368 w 919368"/>
                    <a:gd name="connsiteY4" fmla="*/ 524673 h 67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368" h="679905">
                      <a:moveTo>
                        <a:pt x="919368" y="524673"/>
                      </a:moveTo>
                      <a:lnTo>
                        <a:pt x="919368" y="679906"/>
                      </a:lnTo>
                      <a:lnTo>
                        <a:pt x="0" y="155225"/>
                      </a:lnTo>
                      <a:lnTo>
                        <a:pt x="0" y="0"/>
                      </a:lnTo>
                      <a:lnTo>
                        <a:pt x="919368" y="524673"/>
                      </a:lnTo>
                      <a:close/>
                    </a:path>
                  </a:pathLst>
                </a:custGeom>
                <a:solidFill>
                  <a:srgbClr val="0078D4"/>
                </a:solidFill>
                <a:ln w="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E7417FC-9FEF-4B8D-A33C-063A6B231921}"/>
                    </a:ext>
                  </a:extLst>
                </p:cNvPr>
                <p:cNvSpPr/>
                <p:nvPr/>
              </p:nvSpPr>
              <p:spPr>
                <a:xfrm>
                  <a:off x="11831108" y="-11225"/>
                  <a:ext cx="528495" cy="456888"/>
                </a:xfrm>
                <a:custGeom>
                  <a:avLst/>
                  <a:gdLst>
                    <a:gd name="connsiteX0" fmla="*/ 528495 w 528495"/>
                    <a:gd name="connsiteY0" fmla="*/ 0 h 456888"/>
                    <a:gd name="connsiteX1" fmla="*/ 528495 w 528495"/>
                    <a:gd name="connsiteY1" fmla="*/ 155225 h 456888"/>
                    <a:gd name="connsiteX2" fmla="*/ 0 w 528495"/>
                    <a:gd name="connsiteY2" fmla="*/ 456889 h 456888"/>
                    <a:gd name="connsiteX3" fmla="*/ 0 w 528495"/>
                    <a:gd name="connsiteY3" fmla="*/ 301664 h 456888"/>
                    <a:gd name="connsiteX4" fmla="*/ 528495 w 528495"/>
                    <a:gd name="connsiteY4" fmla="*/ 0 h 45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495" h="456888">
                      <a:moveTo>
                        <a:pt x="528495" y="0"/>
                      </a:moveTo>
                      <a:lnTo>
                        <a:pt x="528495" y="155225"/>
                      </a:lnTo>
                      <a:lnTo>
                        <a:pt x="0" y="456889"/>
                      </a:lnTo>
                      <a:lnTo>
                        <a:pt x="0" y="301664"/>
                      </a:lnTo>
                      <a:lnTo>
                        <a:pt x="528495" y="0"/>
                      </a:lnTo>
                      <a:close/>
                    </a:path>
                  </a:pathLst>
                </a:custGeom>
                <a:solidFill>
                  <a:srgbClr val="0078D4"/>
                </a:solidFill>
                <a:ln w="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E3C457C0-8A30-4F84-9D29-EFBA14F98398}"/>
                    </a:ext>
                  </a:extLst>
                </p:cNvPr>
                <p:cNvSpPr/>
                <p:nvPr/>
              </p:nvSpPr>
              <p:spPr>
                <a:xfrm>
                  <a:off x="11831108" y="-11225"/>
                  <a:ext cx="528495" cy="456888"/>
                </a:xfrm>
                <a:custGeom>
                  <a:avLst/>
                  <a:gdLst>
                    <a:gd name="connsiteX0" fmla="*/ 528495 w 528495"/>
                    <a:gd name="connsiteY0" fmla="*/ 0 h 456888"/>
                    <a:gd name="connsiteX1" fmla="*/ 528495 w 528495"/>
                    <a:gd name="connsiteY1" fmla="*/ 155225 h 456888"/>
                    <a:gd name="connsiteX2" fmla="*/ 0 w 528495"/>
                    <a:gd name="connsiteY2" fmla="*/ 456889 h 456888"/>
                    <a:gd name="connsiteX3" fmla="*/ 0 w 528495"/>
                    <a:gd name="connsiteY3" fmla="*/ 301664 h 456888"/>
                    <a:gd name="connsiteX4" fmla="*/ 528495 w 528495"/>
                    <a:gd name="connsiteY4" fmla="*/ 0 h 45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495" h="456888">
                      <a:moveTo>
                        <a:pt x="528495" y="0"/>
                      </a:moveTo>
                      <a:lnTo>
                        <a:pt x="528495" y="155225"/>
                      </a:lnTo>
                      <a:lnTo>
                        <a:pt x="0" y="456889"/>
                      </a:lnTo>
                      <a:lnTo>
                        <a:pt x="0" y="301664"/>
                      </a:lnTo>
                      <a:lnTo>
                        <a:pt x="528495" y="0"/>
                      </a:lnTo>
                      <a:close/>
                    </a:path>
                  </a:pathLst>
                </a:custGeom>
                <a:solidFill>
                  <a:srgbClr val="50E6FF">
                    <a:alpha val="50000"/>
                  </a:srgbClr>
                </a:solidFill>
                <a:ln w="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145" name="Graphic 144">
              <a:extLst>
                <a:ext uri="{FF2B5EF4-FFF2-40B4-BE49-F238E27FC236}">
                  <a16:creationId xmlns:a16="http://schemas.microsoft.com/office/drawing/2014/main" id="{55A2700D-8AD9-42D3-B837-245880617E2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751021" y="1314109"/>
              <a:ext cx="647717" cy="532445"/>
            </a:xfrm>
            <a:prstGeom prst="rect">
              <a:avLst/>
            </a:prstGeom>
          </p:spPr>
        </p:pic>
      </p:grpSp>
      <p:grpSp>
        <p:nvGrpSpPr>
          <p:cNvPr id="5" name="Group 4">
            <a:extLst>
              <a:ext uri="{FF2B5EF4-FFF2-40B4-BE49-F238E27FC236}">
                <a16:creationId xmlns:a16="http://schemas.microsoft.com/office/drawing/2014/main" id="{6AE68B1E-96C1-4337-A2AD-781BF31626DA}"/>
              </a:ext>
              <a:ext uri="{C183D7F6-B498-43B3-948B-1728B52AA6E4}">
                <adec:decorative xmlns:adec="http://schemas.microsoft.com/office/drawing/2017/decorative" val="1"/>
              </a:ext>
            </a:extLst>
          </p:cNvPr>
          <p:cNvGrpSpPr/>
          <p:nvPr/>
        </p:nvGrpSpPr>
        <p:grpSpPr>
          <a:xfrm>
            <a:off x="8889873" y="1283313"/>
            <a:ext cx="2262780" cy="2357897"/>
            <a:chOff x="8889873" y="1283313"/>
            <a:chExt cx="2262780" cy="2357897"/>
          </a:xfrm>
        </p:grpSpPr>
        <p:pic>
          <p:nvPicPr>
            <p:cNvPr id="117" name="Graphic 116">
              <a:extLst>
                <a:ext uri="{FF2B5EF4-FFF2-40B4-BE49-F238E27FC236}">
                  <a16:creationId xmlns:a16="http://schemas.microsoft.com/office/drawing/2014/main" id="{AFB874AE-99DE-4206-AE11-CC55781496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10595" y="2558672"/>
              <a:ext cx="1944976" cy="1082538"/>
            </a:xfrm>
            <a:prstGeom prst="rect">
              <a:avLst/>
            </a:prstGeom>
          </p:spPr>
        </p:pic>
        <p:sp>
          <p:nvSpPr>
            <p:cNvPr id="119" name="Oval 118">
              <a:extLst>
                <a:ext uri="{FF2B5EF4-FFF2-40B4-BE49-F238E27FC236}">
                  <a16:creationId xmlns:a16="http://schemas.microsoft.com/office/drawing/2014/main" id="{FCD2F45B-A788-4A3C-A520-411A8745FE65}"/>
                </a:ext>
              </a:extLst>
            </p:cNvPr>
            <p:cNvSpPr/>
            <p:nvPr/>
          </p:nvSpPr>
          <p:spPr bwMode="auto">
            <a:xfrm>
              <a:off x="9164024" y="1586937"/>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9" name="Graphic 148">
              <a:extLst>
                <a:ext uri="{FF2B5EF4-FFF2-40B4-BE49-F238E27FC236}">
                  <a16:creationId xmlns:a16="http://schemas.microsoft.com/office/drawing/2014/main" id="{FBBD2658-4455-41F1-BA9C-C72FFE00064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908497" y="2668559"/>
              <a:ext cx="628130" cy="364720"/>
            </a:xfrm>
            <a:prstGeom prst="rect">
              <a:avLst/>
            </a:prstGeom>
          </p:spPr>
        </p:pic>
        <p:pic>
          <p:nvPicPr>
            <p:cNvPr id="150" name="Graphic 149">
              <a:extLst>
                <a:ext uri="{FF2B5EF4-FFF2-40B4-BE49-F238E27FC236}">
                  <a16:creationId xmlns:a16="http://schemas.microsoft.com/office/drawing/2014/main" id="{71EC11B3-CE4F-45C9-9A50-84085AEC518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716510" y="2668559"/>
              <a:ext cx="628130" cy="364720"/>
            </a:xfrm>
            <a:prstGeom prst="rect">
              <a:avLst/>
            </a:prstGeom>
          </p:spPr>
        </p:pic>
        <p:pic>
          <p:nvPicPr>
            <p:cNvPr id="151" name="Graphic 150">
              <a:extLst>
                <a:ext uri="{FF2B5EF4-FFF2-40B4-BE49-F238E27FC236}">
                  <a16:creationId xmlns:a16="http://schemas.microsoft.com/office/drawing/2014/main" id="{2409739F-CF88-40EE-93F3-D373D7B29FF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524523" y="2668559"/>
              <a:ext cx="628130" cy="364720"/>
            </a:xfrm>
            <a:prstGeom prst="rect">
              <a:avLst/>
            </a:prstGeom>
          </p:spPr>
        </p:pic>
        <p:pic>
          <p:nvPicPr>
            <p:cNvPr id="153" name="Graphic 152">
              <a:extLst>
                <a:ext uri="{FF2B5EF4-FFF2-40B4-BE49-F238E27FC236}">
                  <a16:creationId xmlns:a16="http://schemas.microsoft.com/office/drawing/2014/main" id="{3DA5CDEA-D166-4CE6-B70F-7556A0E4608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992261" y="2222473"/>
              <a:ext cx="407882" cy="646642"/>
            </a:xfrm>
            <a:prstGeom prst="rect">
              <a:avLst/>
            </a:prstGeom>
          </p:spPr>
        </p:pic>
        <p:pic>
          <p:nvPicPr>
            <p:cNvPr id="155" name="Graphic 154">
              <a:extLst>
                <a:ext uri="{FF2B5EF4-FFF2-40B4-BE49-F238E27FC236}">
                  <a16:creationId xmlns:a16="http://schemas.microsoft.com/office/drawing/2014/main" id="{8E1DA3D7-F618-4190-88F2-453423382287}"/>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802246" y="2190848"/>
              <a:ext cx="408212" cy="671402"/>
            </a:xfrm>
            <a:prstGeom prst="rect">
              <a:avLst/>
            </a:prstGeom>
          </p:spPr>
        </p:pic>
        <p:pic>
          <p:nvPicPr>
            <p:cNvPr id="157" name="Graphic 156">
              <a:extLst>
                <a:ext uri="{FF2B5EF4-FFF2-40B4-BE49-F238E27FC236}">
                  <a16:creationId xmlns:a16="http://schemas.microsoft.com/office/drawing/2014/main" id="{313BE3A3-8596-42FF-8C31-E630E3EEE24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635309" y="2257260"/>
              <a:ext cx="341272" cy="589807"/>
            </a:xfrm>
            <a:prstGeom prst="rect">
              <a:avLst/>
            </a:prstGeom>
          </p:spPr>
        </p:pic>
        <p:sp>
          <p:nvSpPr>
            <p:cNvPr id="161" name="Isosceles Triangle 160">
              <a:extLst>
                <a:ext uri="{FF2B5EF4-FFF2-40B4-BE49-F238E27FC236}">
                  <a16:creationId xmlns:a16="http://schemas.microsoft.com/office/drawing/2014/main" id="{01C96556-94A1-4184-BD23-2F2BF8EF2AC9}"/>
                </a:ext>
              </a:extLst>
            </p:cNvPr>
            <p:cNvSpPr/>
            <p:nvPr/>
          </p:nvSpPr>
          <p:spPr bwMode="auto">
            <a:xfrm>
              <a:off x="9027254" y="1496332"/>
              <a:ext cx="1874706" cy="913971"/>
            </a:xfrm>
            <a:prstGeom prst="triangle">
              <a:avLst/>
            </a:prstGeom>
            <a:gradFill>
              <a:gsLst>
                <a:gs pos="0">
                  <a:schemeClr val="accent1">
                    <a:alpha val="59000"/>
                  </a:schemeClr>
                </a:gs>
                <a:gs pos="97000">
                  <a:schemeClr val="accent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9" name="Graphic 158">
              <a:extLst>
                <a:ext uri="{FF2B5EF4-FFF2-40B4-BE49-F238E27FC236}">
                  <a16:creationId xmlns:a16="http://schemas.microsoft.com/office/drawing/2014/main" id="{C8BD930E-EC65-4ADE-9B65-974063DED66D}"/>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9698822" y="1283313"/>
              <a:ext cx="533070" cy="645294"/>
            </a:xfrm>
            <a:prstGeom prst="rect">
              <a:avLst/>
            </a:prstGeom>
          </p:spPr>
        </p:pic>
        <p:sp>
          <p:nvSpPr>
            <p:cNvPr id="163" name="Rectangle 162">
              <a:extLst>
                <a:ext uri="{FF2B5EF4-FFF2-40B4-BE49-F238E27FC236}">
                  <a16:creationId xmlns:a16="http://schemas.microsoft.com/office/drawing/2014/main" id="{BB696E76-91D0-4F73-9258-01B729E5D7A8}"/>
                </a:ext>
              </a:extLst>
            </p:cNvPr>
            <p:cNvSpPr/>
            <p:nvPr/>
          </p:nvSpPr>
          <p:spPr bwMode="auto">
            <a:xfrm>
              <a:off x="8889873" y="1935226"/>
              <a:ext cx="2113110" cy="180561"/>
            </a:xfrm>
            <a:prstGeom prst="rect">
              <a:avLst/>
            </a:prstGeom>
            <a:gradFill flip="none" rotWithShape="1">
              <a:gsLst>
                <a:gs pos="0">
                  <a:schemeClr val="accent1">
                    <a:alpha val="0"/>
                  </a:schemeClr>
                </a:gs>
                <a:gs pos="53000">
                  <a:schemeClr val="accent1"/>
                </a:gs>
                <a:gs pos="97000">
                  <a:schemeClr val="accent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5" name="Graphic 164">
              <a:extLst>
                <a:ext uri="{FF2B5EF4-FFF2-40B4-BE49-F238E27FC236}">
                  <a16:creationId xmlns:a16="http://schemas.microsoft.com/office/drawing/2014/main" id="{26530BA2-ED45-4725-9FC0-B59E977AD460}"/>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159545" y="1826611"/>
              <a:ext cx="338263" cy="409257"/>
            </a:xfrm>
            <a:prstGeom prst="rect">
              <a:avLst/>
            </a:prstGeom>
          </p:spPr>
        </p:pic>
        <p:pic>
          <p:nvPicPr>
            <p:cNvPr id="167" name="Graphic 166">
              <a:extLst>
                <a:ext uri="{FF2B5EF4-FFF2-40B4-BE49-F238E27FC236}">
                  <a16:creationId xmlns:a16="http://schemas.microsoft.com/office/drawing/2014/main" id="{DAE7CA7C-1EEA-4CA7-BD37-783E11884E1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483396" y="1826611"/>
              <a:ext cx="326536" cy="409257"/>
            </a:xfrm>
            <a:prstGeom prst="rect">
              <a:avLst/>
            </a:prstGeom>
          </p:spPr>
        </p:pic>
        <p:pic>
          <p:nvPicPr>
            <p:cNvPr id="169" name="Graphic 168">
              <a:extLst>
                <a:ext uri="{FF2B5EF4-FFF2-40B4-BE49-F238E27FC236}">
                  <a16:creationId xmlns:a16="http://schemas.microsoft.com/office/drawing/2014/main" id="{2850F498-8929-4E84-8277-710BA92A954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005142" y="1826611"/>
              <a:ext cx="339498" cy="409257"/>
            </a:xfrm>
            <a:prstGeom prst="rect">
              <a:avLst/>
            </a:prstGeom>
          </p:spPr>
        </p:pic>
        <p:pic>
          <p:nvPicPr>
            <p:cNvPr id="173" name="Graphic 172">
              <a:extLst>
                <a:ext uri="{FF2B5EF4-FFF2-40B4-BE49-F238E27FC236}">
                  <a16:creationId xmlns:a16="http://schemas.microsoft.com/office/drawing/2014/main" id="{9D97C218-DA51-46E1-98F9-981947F6F90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567497" y="1826611"/>
              <a:ext cx="367956" cy="409257"/>
            </a:xfrm>
            <a:prstGeom prst="rect">
              <a:avLst/>
            </a:prstGeom>
          </p:spPr>
        </p:pic>
      </p:grpSp>
    </p:spTree>
    <p:extLst>
      <p:ext uri="{BB962C8B-B14F-4D97-AF65-F5344CB8AC3E}">
        <p14:creationId xmlns:p14="http://schemas.microsoft.com/office/powerpoint/2010/main" val="297144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934E3-1094-4E48-B11B-56D0ED60D24F}"/>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US" noProof="0"/>
              <a:t>Business Architecture: </a:t>
            </a:r>
            <a:r>
              <a:rPr lang="en-US" noProof="0">
                <a:solidFill>
                  <a:schemeClr val="accent2"/>
                </a:solidFill>
              </a:rPr>
              <a:t>Fraud Detection</a:t>
            </a:r>
            <a:endParaRPr lang="en-US">
              <a:solidFill>
                <a:schemeClr val="accent2"/>
              </a:solidFill>
            </a:endParaRPr>
          </a:p>
        </p:txBody>
      </p:sp>
      <p:sp>
        <p:nvSpPr>
          <p:cNvPr id="4" name="Rectangle 3">
            <a:extLst>
              <a:ext uri="{FF2B5EF4-FFF2-40B4-BE49-F238E27FC236}">
                <a16:creationId xmlns:a16="http://schemas.microsoft.com/office/drawing/2014/main" id="{575B31A7-C2DF-44A0-953C-3719E48CD812}"/>
              </a:ext>
              <a:ext uri="{C183D7F6-B498-43B3-948B-1728B52AA6E4}">
                <adec:decorative xmlns:adec="http://schemas.microsoft.com/office/drawing/2017/decorative" val="1"/>
              </a:ext>
            </a:extLst>
          </p:cNvPr>
          <p:cNvSpPr/>
          <p:nvPr/>
        </p:nvSpPr>
        <p:spPr bwMode="auto">
          <a:xfrm>
            <a:off x="3060853" y="1569574"/>
            <a:ext cx="6391373" cy="2897656"/>
          </a:xfrm>
          <a:prstGeom prst="rect">
            <a:avLst/>
          </a:prstGeom>
          <a:solidFill>
            <a:schemeClr val="bg1">
              <a:lumMod val="95000"/>
              <a:lumOff val="5000"/>
            </a:schemeClr>
          </a:solidFill>
          <a:ln w="1270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4441C6DA-4B37-4190-8F90-BF41DA62A62D}"/>
              </a:ext>
              <a:ext uri="{C183D7F6-B498-43B3-948B-1728B52AA6E4}">
                <adec:decorative xmlns:adec="http://schemas.microsoft.com/office/drawing/2017/decorative" val="1"/>
              </a:ext>
            </a:extLst>
          </p:cNvPr>
          <p:cNvSpPr/>
          <p:nvPr/>
        </p:nvSpPr>
        <p:spPr bwMode="auto">
          <a:xfrm>
            <a:off x="5528789" y="1707762"/>
            <a:ext cx="3501317" cy="2614034"/>
          </a:xfrm>
          <a:prstGeom prst="rect">
            <a:avLst/>
          </a:prstGeom>
          <a:solidFill>
            <a:schemeClr val="bg1"/>
          </a:solidFill>
          <a:ln w="1270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Freeform: Shape 5">
            <a:extLst>
              <a:ext uri="{FF2B5EF4-FFF2-40B4-BE49-F238E27FC236}">
                <a16:creationId xmlns:a16="http://schemas.microsoft.com/office/drawing/2014/main" id="{42C3156A-F3D8-406B-949A-C94479619930}"/>
              </a:ext>
              <a:ext uri="{C183D7F6-B498-43B3-948B-1728B52AA6E4}">
                <adec:decorative xmlns:adec="http://schemas.microsoft.com/office/drawing/2017/decorative" val="1"/>
              </a:ext>
            </a:extLst>
          </p:cNvPr>
          <p:cNvSpPr/>
          <p:nvPr/>
        </p:nvSpPr>
        <p:spPr>
          <a:xfrm>
            <a:off x="4183207" y="2044692"/>
            <a:ext cx="396607" cy="356416"/>
          </a:xfrm>
          <a:custGeom>
            <a:avLst/>
            <a:gdLst>
              <a:gd name="connsiteX0" fmla="*/ 334328 w 401002"/>
              <a:gd name="connsiteY0" fmla="*/ 287655 h 400050"/>
              <a:gd name="connsiteX1" fmla="*/ 326708 w 401002"/>
              <a:gd name="connsiteY1" fmla="*/ 288608 h 400050"/>
              <a:gd name="connsiteX2" fmla="*/ 287655 w 401002"/>
              <a:gd name="connsiteY2" fmla="*/ 220028 h 400050"/>
              <a:gd name="connsiteX3" fmla="*/ 302895 w 401002"/>
              <a:gd name="connsiteY3" fmla="*/ 185738 h 400050"/>
              <a:gd name="connsiteX4" fmla="*/ 256223 w 401002"/>
              <a:gd name="connsiteY4" fmla="*/ 139065 h 400050"/>
              <a:gd name="connsiteX5" fmla="*/ 237173 w 401002"/>
              <a:gd name="connsiteY5" fmla="*/ 142875 h 400050"/>
              <a:gd name="connsiteX6" fmla="*/ 196215 w 401002"/>
              <a:gd name="connsiteY6" fmla="*/ 84773 h 400050"/>
              <a:gd name="connsiteX7" fmla="*/ 205740 w 401002"/>
              <a:gd name="connsiteY7" fmla="*/ 60008 h 400050"/>
              <a:gd name="connsiteX8" fmla="*/ 166688 w 401002"/>
              <a:gd name="connsiteY8" fmla="*/ 20955 h 400050"/>
              <a:gd name="connsiteX9" fmla="*/ 127635 w 401002"/>
              <a:gd name="connsiteY9" fmla="*/ 60008 h 400050"/>
              <a:gd name="connsiteX10" fmla="*/ 166688 w 401002"/>
              <a:gd name="connsiteY10" fmla="*/ 99060 h 400050"/>
              <a:gd name="connsiteX11" fmla="*/ 180023 w 401002"/>
              <a:gd name="connsiteY11" fmla="*/ 96203 h 400050"/>
              <a:gd name="connsiteX12" fmla="*/ 220980 w 401002"/>
              <a:gd name="connsiteY12" fmla="*/ 154305 h 400050"/>
              <a:gd name="connsiteX13" fmla="*/ 210503 w 401002"/>
              <a:gd name="connsiteY13" fmla="*/ 177165 h 400050"/>
              <a:gd name="connsiteX14" fmla="*/ 90488 w 401002"/>
              <a:gd name="connsiteY14" fmla="*/ 186690 h 400050"/>
              <a:gd name="connsiteX15" fmla="*/ 62865 w 401002"/>
              <a:gd name="connsiteY15" fmla="*/ 170498 h 400050"/>
              <a:gd name="connsiteX16" fmla="*/ 31433 w 401002"/>
              <a:gd name="connsiteY16" fmla="*/ 201930 h 400050"/>
              <a:gd name="connsiteX17" fmla="*/ 62865 w 401002"/>
              <a:gd name="connsiteY17" fmla="*/ 233363 h 400050"/>
              <a:gd name="connsiteX18" fmla="*/ 93345 w 401002"/>
              <a:gd name="connsiteY18" fmla="*/ 206692 h 400050"/>
              <a:gd name="connsiteX19" fmla="*/ 210503 w 401002"/>
              <a:gd name="connsiteY19" fmla="*/ 197167 h 400050"/>
              <a:gd name="connsiteX20" fmla="*/ 221933 w 401002"/>
              <a:gd name="connsiteY20" fmla="*/ 217170 h 400050"/>
              <a:gd name="connsiteX21" fmla="*/ 192405 w 401002"/>
              <a:gd name="connsiteY21" fmla="*/ 266700 h 400050"/>
              <a:gd name="connsiteX22" fmla="*/ 188595 w 401002"/>
              <a:gd name="connsiteY22" fmla="*/ 266700 h 400050"/>
              <a:gd name="connsiteX23" fmla="*/ 157163 w 401002"/>
              <a:gd name="connsiteY23" fmla="*/ 298133 h 400050"/>
              <a:gd name="connsiteX24" fmla="*/ 188595 w 401002"/>
              <a:gd name="connsiteY24" fmla="*/ 329565 h 400050"/>
              <a:gd name="connsiteX25" fmla="*/ 220028 w 401002"/>
              <a:gd name="connsiteY25" fmla="*/ 298133 h 400050"/>
              <a:gd name="connsiteX26" fmla="*/ 210503 w 401002"/>
              <a:gd name="connsiteY26" fmla="*/ 276225 h 400050"/>
              <a:gd name="connsiteX27" fmla="*/ 239078 w 401002"/>
              <a:gd name="connsiteY27" fmla="*/ 229553 h 400050"/>
              <a:gd name="connsiteX28" fmla="*/ 255270 w 401002"/>
              <a:gd name="connsiteY28" fmla="*/ 232410 h 400050"/>
              <a:gd name="connsiteX29" fmla="*/ 268605 w 401002"/>
              <a:gd name="connsiteY29" fmla="*/ 230505 h 400050"/>
              <a:gd name="connsiteX30" fmla="*/ 307658 w 401002"/>
              <a:gd name="connsiteY30" fmla="*/ 298133 h 400050"/>
              <a:gd name="connsiteX31" fmla="*/ 296228 w 401002"/>
              <a:gd name="connsiteY31" fmla="*/ 323850 h 400050"/>
              <a:gd name="connsiteX32" fmla="*/ 332423 w 401002"/>
              <a:gd name="connsiteY32" fmla="*/ 360045 h 400050"/>
              <a:gd name="connsiteX33" fmla="*/ 368618 w 401002"/>
              <a:gd name="connsiteY33" fmla="*/ 323850 h 400050"/>
              <a:gd name="connsiteX34" fmla="*/ 334328 w 401002"/>
              <a:gd name="connsiteY34" fmla="*/ 287655 h 400050"/>
              <a:gd name="connsiteX35" fmla="*/ 394335 w 401002"/>
              <a:gd name="connsiteY35" fmla="*/ 0 h 400050"/>
              <a:gd name="connsiteX36" fmla="*/ 293370 w 401002"/>
              <a:gd name="connsiteY36" fmla="*/ 0 h 400050"/>
              <a:gd name="connsiteX37" fmla="*/ 286703 w 401002"/>
              <a:gd name="connsiteY37" fmla="*/ 7620 h 400050"/>
              <a:gd name="connsiteX38" fmla="*/ 286703 w 401002"/>
              <a:gd name="connsiteY38" fmla="*/ 43815 h 400050"/>
              <a:gd name="connsiteX39" fmla="*/ 293370 w 401002"/>
              <a:gd name="connsiteY39" fmla="*/ 50483 h 400050"/>
              <a:gd name="connsiteX40" fmla="*/ 350520 w 401002"/>
              <a:gd name="connsiteY40" fmla="*/ 50483 h 400050"/>
              <a:gd name="connsiteX41" fmla="*/ 350520 w 401002"/>
              <a:gd name="connsiteY41" fmla="*/ 106680 h 400050"/>
              <a:gd name="connsiteX42" fmla="*/ 358140 w 401002"/>
              <a:gd name="connsiteY42" fmla="*/ 113348 h 400050"/>
              <a:gd name="connsiteX43" fmla="*/ 394335 w 401002"/>
              <a:gd name="connsiteY43" fmla="*/ 113348 h 400050"/>
              <a:gd name="connsiteX44" fmla="*/ 401003 w 401002"/>
              <a:gd name="connsiteY44" fmla="*/ 106680 h 400050"/>
              <a:gd name="connsiteX45" fmla="*/ 401003 w 401002"/>
              <a:gd name="connsiteY45" fmla="*/ 5715 h 400050"/>
              <a:gd name="connsiteX46" fmla="*/ 394335 w 401002"/>
              <a:gd name="connsiteY46" fmla="*/ 0 h 400050"/>
              <a:gd name="connsiteX47" fmla="*/ 6668 w 401002"/>
              <a:gd name="connsiteY47" fmla="*/ 400050 h 400050"/>
              <a:gd name="connsiteX48" fmla="*/ 107633 w 401002"/>
              <a:gd name="connsiteY48" fmla="*/ 400050 h 400050"/>
              <a:gd name="connsiteX49" fmla="*/ 114300 w 401002"/>
              <a:gd name="connsiteY49" fmla="*/ 392430 h 400050"/>
              <a:gd name="connsiteX50" fmla="*/ 114300 w 401002"/>
              <a:gd name="connsiteY50" fmla="*/ 356235 h 400050"/>
              <a:gd name="connsiteX51" fmla="*/ 107633 w 401002"/>
              <a:gd name="connsiteY51" fmla="*/ 349568 h 400050"/>
              <a:gd name="connsiteX52" fmla="*/ 50483 w 401002"/>
              <a:gd name="connsiteY52" fmla="*/ 349568 h 400050"/>
              <a:gd name="connsiteX53" fmla="*/ 50483 w 401002"/>
              <a:gd name="connsiteY53" fmla="*/ 293370 h 400050"/>
              <a:gd name="connsiteX54" fmla="*/ 42863 w 401002"/>
              <a:gd name="connsiteY54" fmla="*/ 286703 h 400050"/>
              <a:gd name="connsiteX55" fmla="*/ 6668 w 401002"/>
              <a:gd name="connsiteY55" fmla="*/ 286703 h 400050"/>
              <a:gd name="connsiteX56" fmla="*/ 0 w 401002"/>
              <a:gd name="connsiteY56" fmla="*/ 293370 h 400050"/>
              <a:gd name="connsiteX57" fmla="*/ 0 w 401002"/>
              <a:gd name="connsiteY57" fmla="*/ 393382 h 400050"/>
              <a:gd name="connsiteX58" fmla="*/ 6668 w 401002"/>
              <a:gd name="connsiteY58" fmla="*/ 4000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01002" h="400050">
                <a:moveTo>
                  <a:pt x="334328" y="287655"/>
                </a:moveTo>
                <a:cubicBezTo>
                  <a:pt x="331470" y="287655"/>
                  <a:pt x="329565" y="287655"/>
                  <a:pt x="326708" y="288608"/>
                </a:cubicBezTo>
                <a:lnTo>
                  <a:pt x="287655" y="220028"/>
                </a:lnTo>
                <a:cubicBezTo>
                  <a:pt x="297180" y="211455"/>
                  <a:pt x="302895" y="199073"/>
                  <a:pt x="302895" y="185738"/>
                </a:cubicBezTo>
                <a:cubicBezTo>
                  <a:pt x="302895" y="160020"/>
                  <a:pt x="281940" y="139065"/>
                  <a:pt x="256223" y="139065"/>
                </a:cubicBezTo>
                <a:cubicBezTo>
                  <a:pt x="249555" y="139065"/>
                  <a:pt x="242888" y="140970"/>
                  <a:pt x="237173" y="142875"/>
                </a:cubicBezTo>
                <a:lnTo>
                  <a:pt x="196215" y="84773"/>
                </a:lnTo>
                <a:cubicBezTo>
                  <a:pt x="201930" y="78105"/>
                  <a:pt x="205740" y="69533"/>
                  <a:pt x="205740" y="60008"/>
                </a:cubicBezTo>
                <a:cubicBezTo>
                  <a:pt x="205740" y="38100"/>
                  <a:pt x="188595" y="20955"/>
                  <a:pt x="166688" y="20955"/>
                </a:cubicBezTo>
                <a:cubicBezTo>
                  <a:pt x="145733" y="20955"/>
                  <a:pt x="127635" y="38100"/>
                  <a:pt x="127635" y="60008"/>
                </a:cubicBezTo>
                <a:cubicBezTo>
                  <a:pt x="127635" y="81915"/>
                  <a:pt x="144780" y="99060"/>
                  <a:pt x="166688" y="99060"/>
                </a:cubicBezTo>
                <a:cubicBezTo>
                  <a:pt x="171450" y="99060"/>
                  <a:pt x="175260" y="98108"/>
                  <a:pt x="180023" y="96203"/>
                </a:cubicBezTo>
                <a:lnTo>
                  <a:pt x="220980" y="154305"/>
                </a:lnTo>
                <a:cubicBezTo>
                  <a:pt x="215265" y="160973"/>
                  <a:pt x="211455" y="168592"/>
                  <a:pt x="210503" y="177165"/>
                </a:cubicBezTo>
                <a:lnTo>
                  <a:pt x="90488" y="186690"/>
                </a:lnTo>
                <a:cubicBezTo>
                  <a:pt x="84773" y="177165"/>
                  <a:pt x="75248" y="170498"/>
                  <a:pt x="62865" y="170498"/>
                </a:cubicBezTo>
                <a:cubicBezTo>
                  <a:pt x="45720" y="170498"/>
                  <a:pt x="31433" y="184785"/>
                  <a:pt x="31433" y="201930"/>
                </a:cubicBezTo>
                <a:cubicBezTo>
                  <a:pt x="31433" y="219075"/>
                  <a:pt x="45720" y="233363"/>
                  <a:pt x="62865" y="233363"/>
                </a:cubicBezTo>
                <a:cubicBezTo>
                  <a:pt x="78105" y="233363"/>
                  <a:pt x="91440" y="221933"/>
                  <a:pt x="93345" y="206692"/>
                </a:cubicBezTo>
                <a:lnTo>
                  <a:pt x="210503" y="197167"/>
                </a:lnTo>
                <a:cubicBezTo>
                  <a:pt x="212408" y="204788"/>
                  <a:pt x="216218" y="211455"/>
                  <a:pt x="221933" y="217170"/>
                </a:cubicBezTo>
                <a:lnTo>
                  <a:pt x="192405" y="266700"/>
                </a:lnTo>
                <a:lnTo>
                  <a:pt x="188595" y="266700"/>
                </a:lnTo>
                <a:cubicBezTo>
                  <a:pt x="171450" y="266700"/>
                  <a:pt x="157163" y="280988"/>
                  <a:pt x="157163" y="298133"/>
                </a:cubicBezTo>
                <a:cubicBezTo>
                  <a:pt x="157163" y="315278"/>
                  <a:pt x="171450" y="329565"/>
                  <a:pt x="188595" y="329565"/>
                </a:cubicBezTo>
                <a:cubicBezTo>
                  <a:pt x="205740" y="329565"/>
                  <a:pt x="220028" y="315278"/>
                  <a:pt x="220028" y="298133"/>
                </a:cubicBezTo>
                <a:cubicBezTo>
                  <a:pt x="220028" y="289560"/>
                  <a:pt x="216218" y="281940"/>
                  <a:pt x="210503" y="276225"/>
                </a:cubicBezTo>
                <a:lnTo>
                  <a:pt x="239078" y="229553"/>
                </a:lnTo>
                <a:cubicBezTo>
                  <a:pt x="243840" y="231458"/>
                  <a:pt x="249555" y="232410"/>
                  <a:pt x="255270" y="232410"/>
                </a:cubicBezTo>
                <a:cubicBezTo>
                  <a:pt x="260033" y="232410"/>
                  <a:pt x="264795" y="231458"/>
                  <a:pt x="268605" y="230505"/>
                </a:cubicBezTo>
                <a:lnTo>
                  <a:pt x="307658" y="298133"/>
                </a:lnTo>
                <a:cubicBezTo>
                  <a:pt x="300990" y="304800"/>
                  <a:pt x="296228" y="314325"/>
                  <a:pt x="296228" y="323850"/>
                </a:cubicBezTo>
                <a:cubicBezTo>
                  <a:pt x="296228" y="343853"/>
                  <a:pt x="312420" y="360045"/>
                  <a:pt x="332423" y="360045"/>
                </a:cubicBezTo>
                <a:cubicBezTo>
                  <a:pt x="352425" y="360045"/>
                  <a:pt x="368618" y="343853"/>
                  <a:pt x="368618" y="323850"/>
                </a:cubicBezTo>
                <a:cubicBezTo>
                  <a:pt x="370523" y="304800"/>
                  <a:pt x="354330" y="287655"/>
                  <a:pt x="334328" y="287655"/>
                </a:cubicBezTo>
                <a:close/>
                <a:moveTo>
                  <a:pt x="394335" y="0"/>
                </a:moveTo>
                <a:lnTo>
                  <a:pt x="293370" y="0"/>
                </a:lnTo>
                <a:cubicBezTo>
                  <a:pt x="289560" y="0"/>
                  <a:pt x="286703" y="2858"/>
                  <a:pt x="286703" y="7620"/>
                </a:cubicBezTo>
                <a:lnTo>
                  <a:pt x="286703" y="43815"/>
                </a:lnTo>
                <a:cubicBezTo>
                  <a:pt x="286703" y="47625"/>
                  <a:pt x="289560" y="50483"/>
                  <a:pt x="293370" y="50483"/>
                </a:cubicBezTo>
                <a:lnTo>
                  <a:pt x="350520" y="50483"/>
                </a:lnTo>
                <a:lnTo>
                  <a:pt x="350520" y="106680"/>
                </a:lnTo>
                <a:cubicBezTo>
                  <a:pt x="350520" y="110490"/>
                  <a:pt x="353378" y="113348"/>
                  <a:pt x="358140" y="113348"/>
                </a:cubicBezTo>
                <a:lnTo>
                  <a:pt x="394335" y="113348"/>
                </a:lnTo>
                <a:cubicBezTo>
                  <a:pt x="398145" y="113348"/>
                  <a:pt x="401003" y="110490"/>
                  <a:pt x="401003" y="106680"/>
                </a:cubicBezTo>
                <a:lnTo>
                  <a:pt x="401003" y="5715"/>
                </a:lnTo>
                <a:cubicBezTo>
                  <a:pt x="400050" y="1905"/>
                  <a:pt x="398145" y="0"/>
                  <a:pt x="394335" y="0"/>
                </a:cubicBezTo>
                <a:close/>
                <a:moveTo>
                  <a:pt x="6668" y="400050"/>
                </a:moveTo>
                <a:lnTo>
                  <a:pt x="107633" y="400050"/>
                </a:lnTo>
                <a:cubicBezTo>
                  <a:pt x="111443" y="400050"/>
                  <a:pt x="114300" y="397193"/>
                  <a:pt x="114300" y="392430"/>
                </a:cubicBezTo>
                <a:lnTo>
                  <a:pt x="114300" y="356235"/>
                </a:lnTo>
                <a:cubicBezTo>
                  <a:pt x="114300" y="352425"/>
                  <a:pt x="111443" y="349568"/>
                  <a:pt x="107633" y="349568"/>
                </a:cubicBezTo>
                <a:lnTo>
                  <a:pt x="50483" y="349568"/>
                </a:lnTo>
                <a:lnTo>
                  <a:pt x="50483" y="293370"/>
                </a:lnTo>
                <a:cubicBezTo>
                  <a:pt x="50483" y="289560"/>
                  <a:pt x="47625" y="286703"/>
                  <a:pt x="42863" y="286703"/>
                </a:cubicBezTo>
                <a:lnTo>
                  <a:pt x="6668" y="286703"/>
                </a:lnTo>
                <a:cubicBezTo>
                  <a:pt x="2858" y="286703"/>
                  <a:pt x="0" y="289560"/>
                  <a:pt x="0" y="293370"/>
                </a:cubicBezTo>
                <a:lnTo>
                  <a:pt x="0" y="393382"/>
                </a:lnTo>
                <a:cubicBezTo>
                  <a:pt x="0" y="397193"/>
                  <a:pt x="2858" y="400050"/>
                  <a:pt x="6668" y="400050"/>
                </a:cubicBezTo>
                <a:close/>
              </a:path>
            </a:pathLst>
          </a:custGeom>
          <a:solidFill>
            <a:srgbClr val="2098C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Title 1">
            <a:extLst>
              <a:ext uri="{FF2B5EF4-FFF2-40B4-BE49-F238E27FC236}">
                <a16:creationId xmlns:a16="http://schemas.microsoft.com/office/drawing/2014/main" id="{E6303B05-28A9-4645-91BA-CA883D80EA42}"/>
              </a:ext>
              <a:ext uri="{C183D7F6-B498-43B3-948B-1728B52AA6E4}">
                <adec:decorative xmlns:adec="http://schemas.microsoft.com/office/drawing/2017/decorative" val="1"/>
              </a:ext>
            </a:extLst>
          </p:cNvPr>
          <p:cNvSpPr txBox="1">
            <a:spLocks/>
          </p:cNvSpPr>
          <p:nvPr/>
        </p:nvSpPr>
        <p:spPr>
          <a:xfrm>
            <a:off x="11984792" y="6557522"/>
            <a:ext cx="1273810" cy="259455"/>
          </a:xfrm>
          <a:prstGeom prst="rect">
            <a:avLst/>
          </a:prstGeom>
        </p:spPr>
        <p:txBody>
          <a:bodyPr vert="horz" wrap="square" lIns="0" tIns="0" rIns="0" bIns="0" rtlCol="0" anchor="t">
            <a:noAutofit/>
          </a:bodyPr>
          <a:lstStyle>
            <a:lvl1pPr algn="l" defTabSz="914462" rtl="0" eaLnBrk="1" latinLnBrk="0" hangingPunct="1">
              <a:lnSpc>
                <a:spcPct val="90000"/>
              </a:lnSpc>
              <a:spcBef>
                <a:spcPct val="0"/>
              </a:spcBef>
              <a:buNone/>
              <a:defRPr lang="en-US" sz="4000" b="0" kern="1200" cap="none" spc="-10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10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 name="Freeform 129">
            <a:extLst>
              <a:ext uri="{FF2B5EF4-FFF2-40B4-BE49-F238E27FC236}">
                <a16:creationId xmlns:a16="http://schemas.microsoft.com/office/drawing/2014/main" id="{296D3323-1F38-41E9-9D48-FDB92A2528FF}"/>
              </a:ext>
              <a:ext uri="{C183D7F6-B498-43B3-948B-1728B52AA6E4}">
                <adec:decorative xmlns:adec="http://schemas.microsoft.com/office/drawing/2017/decorative" val="1"/>
              </a:ext>
            </a:extLst>
          </p:cNvPr>
          <p:cNvSpPr/>
          <p:nvPr/>
        </p:nvSpPr>
        <p:spPr bwMode="auto">
          <a:xfrm>
            <a:off x="4150530" y="3937111"/>
            <a:ext cx="484120" cy="392135"/>
          </a:xfrm>
          <a:custGeom>
            <a:avLst/>
            <a:gdLst>
              <a:gd name="connsiteX0" fmla="*/ 2872895 w 6005359"/>
              <a:gd name="connsiteY0" fmla="*/ 2451096 h 4662711"/>
              <a:gd name="connsiteX1" fmla="*/ 3517361 w 6005359"/>
              <a:gd name="connsiteY1" fmla="*/ 2725050 h 4662711"/>
              <a:gd name="connsiteX2" fmla="*/ 3369823 w 6005359"/>
              <a:gd name="connsiteY2" fmla="*/ 2908295 h 4662711"/>
              <a:gd name="connsiteX3" fmla="*/ 2856088 w 6005359"/>
              <a:gd name="connsiteY3" fmla="*/ 2685137 h 4662711"/>
              <a:gd name="connsiteX4" fmla="*/ 1259622 w 6005359"/>
              <a:gd name="connsiteY4" fmla="*/ 3419922 h 4662711"/>
              <a:gd name="connsiteX5" fmla="*/ 25456 w 6005359"/>
              <a:gd name="connsiteY5" fmla="*/ 2842979 h 4662711"/>
              <a:gd name="connsiteX6" fmla="*/ 169704 w 6005359"/>
              <a:gd name="connsiteY6" fmla="*/ 2663366 h 4662711"/>
              <a:gd name="connsiteX7" fmla="*/ 1274016 w 6005359"/>
              <a:gd name="connsiteY7" fmla="*/ 3178623 h 4662711"/>
              <a:gd name="connsiteX8" fmla="*/ 2872895 w 6005359"/>
              <a:gd name="connsiteY8" fmla="*/ 2451096 h 4662711"/>
              <a:gd name="connsiteX9" fmla="*/ 2902933 w 6005359"/>
              <a:gd name="connsiteY9" fmla="*/ 1845126 h 4662711"/>
              <a:gd name="connsiteX10" fmla="*/ 3806450 w 6005359"/>
              <a:gd name="connsiteY10" fmla="*/ 2293252 h 4662711"/>
              <a:gd name="connsiteX11" fmla="*/ 3661306 w 6005359"/>
              <a:gd name="connsiteY11" fmla="*/ 2494639 h 4662711"/>
              <a:gd name="connsiteX12" fmla="*/ 2873905 w 6005359"/>
              <a:gd name="connsiteY12" fmla="*/ 2115453 h 4662711"/>
              <a:gd name="connsiteX13" fmla="*/ 1340834 w 6005359"/>
              <a:gd name="connsiteY13" fmla="*/ 2813953 h 4662711"/>
              <a:gd name="connsiteX14" fmla="*/ 433692 w 6005359"/>
              <a:gd name="connsiteY14" fmla="*/ 2485566 h 4662711"/>
              <a:gd name="connsiteX15" fmla="*/ 379264 w 6005359"/>
              <a:gd name="connsiteY15" fmla="*/ 2189838 h 4662711"/>
              <a:gd name="connsiteX16" fmla="*/ 593346 w 6005359"/>
              <a:gd name="connsiteY16" fmla="*/ 2264227 h 4662711"/>
              <a:gd name="connsiteX17" fmla="*/ 1333576 w 6005359"/>
              <a:gd name="connsiteY17" fmla="*/ 2556324 h 4662711"/>
              <a:gd name="connsiteX18" fmla="*/ 2902933 w 6005359"/>
              <a:gd name="connsiteY18" fmla="*/ 1845126 h 4662711"/>
              <a:gd name="connsiteX19" fmla="*/ 2939216 w 6005359"/>
              <a:gd name="connsiteY19" fmla="*/ 1244596 h 4662711"/>
              <a:gd name="connsiteX20" fmla="*/ 4006017 w 6005359"/>
              <a:gd name="connsiteY20" fmla="*/ 1705423 h 4662711"/>
              <a:gd name="connsiteX21" fmla="*/ 4136647 w 6005359"/>
              <a:gd name="connsiteY21" fmla="*/ 1883224 h 4662711"/>
              <a:gd name="connsiteX22" fmla="*/ 4136646 w 6005359"/>
              <a:gd name="connsiteY22" fmla="*/ 1883224 h 4662711"/>
              <a:gd name="connsiteX23" fmla="*/ 3995131 w 6005359"/>
              <a:gd name="connsiteY23" fmla="*/ 2024739 h 4662711"/>
              <a:gd name="connsiteX24" fmla="*/ 2928331 w 6005359"/>
              <a:gd name="connsiteY24" fmla="*/ 1509481 h 4662711"/>
              <a:gd name="connsiteX25" fmla="*/ 1244674 w 6005359"/>
              <a:gd name="connsiteY25" fmla="*/ 2264224 h 4662711"/>
              <a:gd name="connsiteX26" fmla="*/ 740304 w 6005359"/>
              <a:gd name="connsiteY26" fmla="*/ 2062837 h 4662711"/>
              <a:gd name="connsiteX27" fmla="*/ 693133 w 6005359"/>
              <a:gd name="connsiteY27" fmla="*/ 1788881 h 4662711"/>
              <a:gd name="connsiteX28" fmla="*/ 909029 w 6005359"/>
              <a:gd name="connsiteY28" fmla="*/ 1826984 h 4662711"/>
              <a:gd name="connsiteX29" fmla="*/ 1201131 w 6005359"/>
              <a:gd name="connsiteY29" fmla="*/ 1970310 h 4662711"/>
              <a:gd name="connsiteX30" fmla="*/ 2939216 w 6005359"/>
              <a:gd name="connsiteY30" fmla="*/ 1244596 h 4662711"/>
              <a:gd name="connsiteX31" fmla="*/ 3405494 w 6005359"/>
              <a:gd name="connsiteY31" fmla="*/ 0 h 4662711"/>
              <a:gd name="connsiteX32" fmla="*/ 3942516 w 6005359"/>
              <a:gd name="connsiteY32" fmla="*/ 0 h 4662711"/>
              <a:gd name="connsiteX33" fmla="*/ 4175075 w 6005359"/>
              <a:gd name="connsiteY33" fmla="*/ 638390 h 4662711"/>
              <a:gd name="connsiteX34" fmla="*/ 4176609 w 6005359"/>
              <a:gd name="connsiteY34" fmla="*/ 638764 h 4662711"/>
              <a:gd name="connsiteX35" fmla="*/ 4494947 w 6005359"/>
              <a:gd name="connsiteY35" fmla="*/ 768026 h 4662711"/>
              <a:gd name="connsiteX36" fmla="*/ 4515854 w 6005359"/>
              <a:gd name="connsiteY36" fmla="*/ 780380 h 4662711"/>
              <a:gd name="connsiteX37" fmla="*/ 5132655 w 6005359"/>
              <a:gd name="connsiteY37" fmla="*/ 492973 h 4662711"/>
              <a:gd name="connsiteX38" fmla="*/ 5512387 w 6005359"/>
              <a:gd name="connsiteY38" fmla="*/ 872705 h 4662711"/>
              <a:gd name="connsiteX39" fmla="*/ 5224980 w 6005359"/>
              <a:gd name="connsiteY39" fmla="*/ 1489506 h 4662711"/>
              <a:gd name="connsiteX40" fmla="*/ 5237334 w 6005359"/>
              <a:gd name="connsiteY40" fmla="*/ 1510412 h 4662711"/>
              <a:gd name="connsiteX41" fmla="*/ 5366595 w 6005359"/>
              <a:gd name="connsiteY41" fmla="*/ 1828751 h 4662711"/>
              <a:gd name="connsiteX42" fmla="*/ 5366970 w 6005359"/>
              <a:gd name="connsiteY42" fmla="*/ 1830287 h 4662711"/>
              <a:gd name="connsiteX43" fmla="*/ 6005359 w 6005359"/>
              <a:gd name="connsiteY43" fmla="*/ 2062845 h 4662711"/>
              <a:gd name="connsiteX44" fmla="*/ 6005359 w 6005359"/>
              <a:gd name="connsiteY44" fmla="*/ 2599867 h 4662711"/>
              <a:gd name="connsiteX45" fmla="*/ 5366970 w 6005359"/>
              <a:gd name="connsiteY45" fmla="*/ 2832426 h 4662711"/>
              <a:gd name="connsiteX46" fmla="*/ 5366595 w 6005359"/>
              <a:gd name="connsiteY46" fmla="*/ 2833962 h 4662711"/>
              <a:gd name="connsiteX47" fmla="*/ 5237334 w 6005359"/>
              <a:gd name="connsiteY47" fmla="*/ 3152300 h 4662711"/>
              <a:gd name="connsiteX48" fmla="*/ 5224981 w 6005359"/>
              <a:gd name="connsiteY48" fmla="*/ 3173204 h 4662711"/>
              <a:gd name="connsiteX49" fmla="*/ 5512389 w 6005359"/>
              <a:gd name="connsiteY49" fmla="*/ 3790005 h 4662711"/>
              <a:gd name="connsiteX50" fmla="*/ 5132657 w 6005359"/>
              <a:gd name="connsiteY50" fmla="*/ 4169737 h 4662711"/>
              <a:gd name="connsiteX51" fmla="*/ 4515857 w 6005359"/>
              <a:gd name="connsiteY51" fmla="*/ 3882331 h 4662711"/>
              <a:gd name="connsiteX52" fmla="*/ 4494947 w 6005359"/>
              <a:gd name="connsiteY52" fmla="*/ 3894687 h 4662711"/>
              <a:gd name="connsiteX53" fmla="*/ 4176609 w 6005359"/>
              <a:gd name="connsiteY53" fmla="*/ 4023948 h 4662711"/>
              <a:gd name="connsiteX54" fmla="*/ 4175075 w 6005359"/>
              <a:gd name="connsiteY54" fmla="*/ 4024322 h 4662711"/>
              <a:gd name="connsiteX55" fmla="*/ 3942517 w 6005359"/>
              <a:gd name="connsiteY55" fmla="*/ 4662711 h 4662711"/>
              <a:gd name="connsiteX56" fmla="*/ 3405495 w 6005359"/>
              <a:gd name="connsiteY56" fmla="*/ 4662711 h 4662711"/>
              <a:gd name="connsiteX57" fmla="*/ 3172937 w 6005359"/>
              <a:gd name="connsiteY57" fmla="*/ 4024324 h 4662711"/>
              <a:gd name="connsiteX58" fmla="*/ 3171398 w 6005359"/>
              <a:gd name="connsiteY58" fmla="*/ 4023948 h 4662711"/>
              <a:gd name="connsiteX59" fmla="*/ 2853060 w 6005359"/>
              <a:gd name="connsiteY59" fmla="*/ 3894687 h 4662711"/>
              <a:gd name="connsiteX60" fmla="*/ 2832154 w 6005359"/>
              <a:gd name="connsiteY60" fmla="*/ 3882333 h 4662711"/>
              <a:gd name="connsiteX61" fmla="*/ 2215353 w 6005359"/>
              <a:gd name="connsiteY61" fmla="*/ 4169740 h 4662711"/>
              <a:gd name="connsiteX62" fmla="*/ 1835621 w 6005359"/>
              <a:gd name="connsiteY62" fmla="*/ 3790008 h 4662711"/>
              <a:gd name="connsiteX63" fmla="*/ 1926018 w 6005359"/>
              <a:gd name="connsiteY63" fmla="*/ 3596008 h 4662711"/>
              <a:gd name="connsiteX64" fmla="*/ 3047624 w 6005359"/>
              <a:gd name="connsiteY64" fmla="*/ 2952993 h 4662711"/>
              <a:gd name="connsiteX65" fmla="*/ 4298131 w 6005359"/>
              <a:gd name="connsiteY65" fmla="*/ 2955483 h 4662711"/>
              <a:gd name="connsiteX66" fmla="*/ 4298131 w 6005359"/>
              <a:gd name="connsiteY66" fmla="*/ 1707228 h 4662711"/>
              <a:gd name="connsiteX67" fmla="*/ 4084475 w 6005359"/>
              <a:gd name="connsiteY67" fmla="*/ 1549691 h 4662711"/>
              <a:gd name="connsiteX68" fmla="*/ 2017033 w 6005359"/>
              <a:gd name="connsiteY68" fmla="*/ 1262028 h 4662711"/>
              <a:gd name="connsiteX69" fmla="*/ 1835621 w 6005359"/>
              <a:gd name="connsiteY69" fmla="*/ 872703 h 4662711"/>
              <a:gd name="connsiteX70" fmla="*/ 2215353 w 6005359"/>
              <a:gd name="connsiteY70" fmla="*/ 492971 h 4662711"/>
              <a:gd name="connsiteX71" fmla="*/ 2832155 w 6005359"/>
              <a:gd name="connsiteY71" fmla="*/ 780379 h 4662711"/>
              <a:gd name="connsiteX72" fmla="*/ 2853060 w 6005359"/>
              <a:gd name="connsiteY72" fmla="*/ 768026 h 4662711"/>
              <a:gd name="connsiteX73" fmla="*/ 3171398 w 6005359"/>
              <a:gd name="connsiteY73" fmla="*/ 638765 h 4662711"/>
              <a:gd name="connsiteX74" fmla="*/ 3172935 w 6005359"/>
              <a:gd name="connsiteY74" fmla="*/ 638389 h 466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05359" h="4662711">
                <a:moveTo>
                  <a:pt x="2872895" y="2451096"/>
                </a:moveTo>
                <a:cubicBezTo>
                  <a:pt x="3254059" y="2453876"/>
                  <a:pt x="3458125" y="2632521"/>
                  <a:pt x="3517361" y="2725050"/>
                </a:cubicBezTo>
                <a:cubicBezTo>
                  <a:pt x="3576596" y="2817579"/>
                  <a:pt x="3480035" y="2914947"/>
                  <a:pt x="3369823" y="2908295"/>
                </a:cubicBezTo>
                <a:cubicBezTo>
                  <a:pt x="3259611" y="2901643"/>
                  <a:pt x="3117388" y="2686742"/>
                  <a:pt x="2856088" y="2685137"/>
                </a:cubicBezTo>
                <a:cubicBezTo>
                  <a:pt x="2560630" y="2683322"/>
                  <a:pt x="2095973" y="3434610"/>
                  <a:pt x="1259622" y="3419922"/>
                </a:cubicBezTo>
                <a:cubicBezTo>
                  <a:pt x="480502" y="3406239"/>
                  <a:pt x="112766" y="2952743"/>
                  <a:pt x="25456" y="2842979"/>
                </a:cubicBezTo>
                <a:cubicBezTo>
                  <a:pt x="-61854" y="2733215"/>
                  <a:pt x="97681" y="2600167"/>
                  <a:pt x="169704" y="2663366"/>
                </a:cubicBezTo>
                <a:cubicBezTo>
                  <a:pt x="320141" y="2795373"/>
                  <a:pt x="822086" y="3184094"/>
                  <a:pt x="1274016" y="3178623"/>
                </a:cubicBezTo>
                <a:cubicBezTo>
                  <a:pt x="2098292" y="3168645"/>
                  <a:pt x="2291644" y="2446857"/>
                  <a:pt x="2872895" y="2451096"/>
                </a:cubicBezTo>
                <a:close/>
                <a:moveTo>
                  <a:pt x="2902933" y="1845126"/>
                </a:moveTo>
                <a:cubicBezTo>
                  <a:pt x="3334590" y="1864811"/>
                  <a:pt x="3723598" y="2161414"/>
                  <a:pt x="3806450" y="2293252"/>
                </a:cubicBezTo>
                <a:cubicBezTo>
                  <a:pt x="3889302" y="2425090"/>
                  <a:pt x="3735087" y="2540600"/>
                  <a:pt x="3661306" y="2494639"/>
                </a:cubicBezTo>
                <a:cubicBezTo>
                  <a:pt x="3587525" y="2448678"/>
                  <a:pt x="3373136" y="2152948"/>
                  <a:pt x="2873905" y="2115453"/>
                </a:cubicBezTo>
                <a:cubicBezTo>
                  <a:pt x="2374674" y="2077958"/>
                  <a:pt x="1907194" y="2826654"/>
                  <a:pt x="1340834" y="2813953"/>
                </a:cubicBezTo>
                <a:cubicBezTo>
                  <a:pt x="774474" y="2801252"/>
                  <a:pt x="581254" y="2602285"/>
                  <a:pt x="433692" y="2485566"/>
                </a:cubicBezTo>
                <a:cubicBezTo>
                  <a:pt x="286130" y="2368847"/>
                  <a:pt x="310926" y="2226728"/>
                  <a:pt x="379264" y="2189838"/>
                </a:cubicBezTo>
                <a:cubicBezTo>
                  <a:pt x="447602" y="2152948"/>
                  <a:pt x="506866" y="2155975"/>
                  <a:pt x="593346" y="2264227"/>
                </a:cubicBezTo>
                <a:cubicBezTo>
                  <a:pt x="679826" y="2372479"/>
                  <a:pt x="942447" y="2564601"/>
                  <a:pt x="1333576" y="2556324"/>
                </a:cubicBezTo>
                <a:cubicBezTo>
                  <a:pt x="1890863" y="2544531"/>
                  <a:pt x="2274378" y="1816462"/>
                  <a:pt x="2902933" y="1845126"/>
                </a:cubicBezTo>
                <a:close/>
                <a:moveTo>
                  <a:pt x="2939216" y="1244596"/>
                </a:moveTo>
                <a:cubicBezTo>
                  <a:pt x="3431559" y="1268032"/>
                  <a:pt x="3674386" y="1455591"/>
                  <a:pt x="4006017" y="1705423"/>
                </a:cubicBezTo>
                <a:cubicBezTo>
                  <a:pt x="4109574" y="1783437"/>
                  <a:pt x="4136647" y="1805067"/>
                  <a:pt x="4136647" y="1883224"/>
                </a:cubicBezTo>
                <a:lnTo>
                  <a:pt x="4136646" y="1883224"/>
                </a:lnTo>
                <a:cubicBezTo>
                  <a:pt x="4136646" y="1961381"/>
                  <a:pt x="4073288" y="2024739"/>
                  <a:pt x="3995131" y="2024739"/>
                </a:cubicBezTo>
                <a:cubicBezTo>
                  <a:pt x="3793140" y="2061630"/>
                  <a:pt x="3633483" y="1545767"/>
                  <a:pt x="2928331" y="1509481"/>
                </a:cubicBezTo>
                <a:cubicBezTo>
                  <a:pt x="2223179" y="1473195"/>
                  <a:pt x="1809671" y="2256756"/>
                  <a:pt x="1244674" y="2264224"/>
                </a:cubicBezTo>
                <a:cubicBezTo>
                  <a:pt x="969105" y="2267866"/>
                  <a:pt x="832228" y="2142061"/>
                  <a:pt x="740304" y="2062837"/>
                </a:cubicBezTo>
                <a:cubicBezTo>
                  <a:pt x="648381" y="1983613"/>
                  <a:pt x="612398" y="1857218"/>
                  <a:pt x="693133" y="1788881"/>
                </a:cubicBezTo>
                <a:cubicBezTo>
                  <a:pt x="773868" y="1720544"/>
                  <a:pt x="824363" y="1744131"/>
                  <a:pt x="909029" y="1826984"/>
                </a:cubicBezTo>
                <a:cubicBezTo>
                  <a:pt x="993695" y="1909837"/>
                  <a:pt x="1009740" y="1973989"/>
                  <a:pt x="1201131" y="1970310"/>
                </a:cubicBezTo>
                <a:cubicBezTo>
                  <a:pt x="1806386" y="1958674"/>
                  <a:pt x="2015759" y="1200638"/>
                  <a:pt x="2939216" y="1244596"/>
                </a:cubicBezTo>
                <a:close/>
                <a:moveTo>
                  <a:pt x="3405494" y="0"/>
                </a:moveTo>
                <a:lnTo>
                  <a:pt x="3942516" y="0"/>
                </a:lnTo>
                <a:lnTo>
                  <a:pt x="4175075" y="638390"/>
                </a:lnTo>
                <a:lnTo>
                  <a:pt x="4176609" y="638764"/>
                </a:lnTo>
                <a:cubicBezTo>
                  <a:pt x="4285789" y="671080"/>
                  <a:pt x="4392460" y="714167"/>
                  <a:pt x="4494947" y="768026"/>
                </a:cubicBezTo>
                <a:lnTo>
                  <a:pt x="4515854" y="780380"/>
                </a:lnTo>
                <a:lnTo>
                  <a:pt x="5132655" y="492973"/>
                </a:lnTo>
                <a:lnTo>
                  <a:pt x="5512387" y="872705"/>
                </a:lnTo>
                <a:lnTo>
                  <a:pt x="5224980" y="1489506"/>
                </a:lnTo>
                <a:lnTo>
                  <a:pt x="5237334" y="1510412"/>
                </a:lnTo>
                <a:cubicBezTo>
                  <a:pt x="5291193" y="1612900"/>
                  <a:pt x="5334280" y="1719571"/>
                  <a:pt x="5366595" y="1828751"/>
                </a:cubicBezTo>
                <a:lnTo>
                  <a:pt x="5366970" y="1830287"/>
                </a:lnTo>
                <a:lnTo>
                  <a:pt x="6005359" y="2062845"/>
                </a:lnTo>
                <a:lnTo>
                  <a:pt x="6005359" y="2599867"/>
                </a:lnTo>
                <a:lnTo>
                  <a:pt x="5366970" y="2832426"/>
                </a:lnTo>
                <a:lnTo>
                  <a:pt x="5366595" y="2833962"/>
                </a:lnTo>
                <a:cubicBezTo>
                  <a:pt x="5334280" y="2943142"/>
                  <a:pt x="5291193" y="3049813"/>
                  <a:pt x="5237334" y="3152300"/>
                </a:cubicBezTo>
                <a:lnTo>
                  <a:pt x="5224981" y="3173204"/>
                </a:lnTo>
                <a:lnTo>
                  <a:pt x="5512389" y="3790005"/>
                </a:lnTo>
                <a:lnTo>
                  <a:pt x="5132657" y="4169737"/>
                </a:lnTo>
                <a:lnTo>
                  <a:pt x="4515857" y="3882331"/>
                </a:lnTo>
                <a:lnTo>
                  <a:pt x="4494947" y="3894687"/>
                </a:lnTo>
                <a:cubicBezTo>
                  <a:pt x="4392460" y="3948546"/>
                  <a:pt x="4285789" y="3991632"/>
                  <a:pt x="4176609" y="4023948"/>
                </a:cubicBezTo>
                <a:lnTo>
                  <a:pt x="4175075" y="4024322"/>
                </a:lnTo>
                <a:lnTo>
                  <a:pt x="3942517" y="4662711"/>
                </a:lnTo>
                <a:lnTo>
                  <a:pt x="3405495" y="4662711"/>
                </a:lnTo>
                <a:lnTo>
                  <a:pt x="3172937" y="4024324"/>
                </a:lnTo>
                <a:lnTo>
                  <a:pt x="3171398" y="4023948"/>
                </a:lnTo>
                <a:cubicBezTo>
                  <a:pt x="3062218" y="3991633"/>
                  <a:pt x="2955547" y="3948545"/>
                  <a:pt x="2853060" y="3894687"/>
                </a:cubicBezTo>
                <a:lnTo>
                  <a:pt x="2832154" y="3882333"/>
                </a:lnTo>
                <a:lnTo>
                  <a:pt x="2215353" y="4169740"/>
                </a:lnTo>
                <a:lnTo>
                  <a:pt x="1835621" y="3790008"/>
                </a:lnTo>
                <a:lnTo>
                  <a:pt x="1926018" y="3596008"/>
                </a:lnTo>
                <a:cubicBezTo>
                  <a:pt x="2426887" y="3519556"/>
                  <a:pt x="2593926" y="3116531"/>
                  <a:pt x="3047624" y="2952993"/>
                </a:cubicBezTo>
                <a:cubicBezTo>
                  <a:pt x="3413947" y="3346982"/>
                  <a:pt x="4089713" y="3163111"/>
                  <a:pt x="4298131" y="2955483"/>
                </a:cubicBezTo>
                <a:cubicBezTo>
                  <a:pt x="4642827" y="2610787"/>
                  <a:pt x="4642827" y="2051924"/>
                  <a:pt x="4298131" y="1707228"/>
                </a:cubicBezTo>
                <a:cubicBezTo>
                  <a:pt x="4233501" y="1642598"/>
                  <a:pt x="4161341" y="1590085"/>
                  <a:pt x="4084475" y="1549691"/>
                </a:cubicBezTo>
                <a:cubicBezTo>
                  <a:pt x="3707385" y="1101832"/>
                  <a:pt x="2971066" y="875316"/>
                  <a:pt x="2017033" y="1262028"/>
                </a:cubicBezTo>
                <a:lnTo>
                  <a:pt x="1835621" y="872703"/>
                </a:lnTo>
                <a:lnTo>
                  <a:pt x="2215353" y="492971"/>
                </a:lnTo>
                <a:lnTo>
                  <a:pt x="2832155" y="780379"/>
                </a:lnTo>
                <a:lnTo>
                  <a:pt x="2853060" y="768026"/>
                </a:lnTo>
                <a:cubicBezTo>
                  <a:pt x="2955547" y="714167"/>
                  <a:pt x="3062218" y="671080"/>
                  <a:pt x="3171398" y="638765"/>
                </a:cubicBezTo>
                <a:lnTo>
                  <a:pt x="3172935" y="638389"/>
                </a:lnTo>
                <a:close/>
              </a:path>
            </a:pathLst>
          </a:custGeom>
          <a:solidFill>
            <a:srgbClr val="209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Semibold"/>
              <a:ea typeface="Segoe UI" pitchFamily="34" charset="0"/>
              <a:cs typeface="Segoe UI" pitchFamily="34" charset="0"/>
            </a:endParaRPr>
          </a:p>
        </p:txBody>
      </p:sp>
      <p:sp>
        <p:nvSpPr>
          <p:cNvPr id="9" name="TextBox 8">
            <a:extLst>
              <a:ext uri="{FF2B5EF4-FFF2-40B4-BE49-F238E27FC236}">
                <a16:creationId xmlns:a16="http://schemas.microsoft.com/office/drawing/2014/main" id="{4A0F1C6C-D3E8-4E4C-8F1F-E0B3AC3ECD51}"/>
              </a:ext>
              <a:ext uri="{C183D7F6-B498-43B3-948B-1728B52AA6E4}">
                <adec:decorative xmlns:adec="http://schemas.microsoft.com/office/drawing/2017/decorative" val="1"/>
              </a:ext>
            </a:extLst>
          </p:cNvPr>
          <p:cNvSpPr txBox="1"/>
          <p:nvPr/>
        </p:nvSpPr>
        <p:spPr>
          <a:xfrm>
            <a:off x="5771970" y="3406263"/>
            <a:ext cx="2941806"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50" b="0" i="0" u="none" strike="noStrike" kern="1200" cap="none" spc="0" normalizeH="0" baseline="0" noProof="0">
                <a:ln>
                  <a:noFill/>
                </a:ln>
                <a:solidFill>
                  <a:srgbClr val="D2D2D2"/>
                </a:solidFill>
                <a:effectLst/>
                <a:uLnTx/>
                <a:uFillTx/>
                <a:latin typeface="Segoe UI"/>
                <a:ea typeface="+mn-ea"/>
                <a:cs typeface="+mn-cs"/>
              </a:rPr>
              <a:t>Match customers across sources.  Real-time customer profile updates – transaction averages, counts per period, and more</a:t>
            </a:r>
          </a:p>
        </p:txBody>
      </p:sp>
      <p:sp>
        <p:nvSpPr>
          <p:cNvPr id="10" name="TextBox 9">
            <a:extLst>
              <a:ext uri="{FF2B5EF4-FFF2-40B4-BE49-F238E27FC236}">
                <a16:creationId xmlns:a16="http://schemas.microsoft.com/office/drawing/2014/main" id="{B63B5EE9-9944-483B-AA19-D704BCCA4F71}"/>
              </a:ext>
              <a:ext uri="{C183D7F6-B498-43B3-948B-1728B52AA6E4}">
                <adec:decorative xmlns:adec="http://schemas.microsoft.com/office/drawing/2017/decorative" val="1"/>
              </a:ext>
            </a:extLst>
          </p:cNvPr>
          <p:cNvSpPr txBox="1"/>
          <p:nvPr/>
        </p:nvSpPr>
        <p:spPr>
          <a:xfrm>
            <a:off x="4462864" y="2608726"/>
            <a:ext cx="1249683"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lumMod val="75000"/>
                  </a:srgbClr>
                </a:solidFill>
                <a:effectLst/>
                <a:uLnTx/>
                <a:uFillTx/>
                <a:latin typeface="Segoe UI Semibold"/>
                <a:ea typeface="+mn-ea"/>
                <a:cs typeface="+mn-cs"/>
              </a:rPr>
              <a:t>Collect &amp; </a:t>
            </a:r>
            <a:br>
              <a:rPr kumimoji="0" lang="en-US" sz="1400" b="0" i="0" u="none" strike="noStrike" kern="1200" cap="none" spc="0" normalizeH="0" baseline="0" noProof="0">
                <a:ln>
                  <a:noFill/>
                </a:ln>
                <a:solidFill>
                  <a:srgbClr val="FFFFFF">
                    <a:lumMod val="75000"/>
                  </a:srgbClr>
                </a:solidFill>
                <a:effectLst/>
                <a:uLnTx/>
                <a:uFillTx/>
                <a:latin typeface="Segoe UI Semibold"/>
                <a:ea typeface="+mn-ea"/>
                <a:cs typeface="+mn-cs"/>
              </a:rPr>
            </a:br>
            <a:r>
              <a:rPr kumimoji="0" lang="en-US" sz="1400" b="0" i="0" u="none" strike="noStrike" kern="1200" cap="none" spc="0" normalizeH="0" baseline="0" noProof="0">
                <a:ln>
                  <a:noFill/>
                </a:ln>
                <a:solidFill>
                  <a:srgbClr val="FFFFFF">
                    <a:lumMod val="75000"/>
                  </a:srgbClr>
                </a:solidFill>
                <a:effectLst/>
                <a:uLnTx/>
                <a:uFillTx/>
                <a:latin typeface="Segoe UI Semibold"/>
                <a:ea typeface="+mn-ea"/>
                <a:cs typeface="+mn-cs"/>
              </a:rPr>
              <a:t>Ingest</a:t>
            </a:r>
          </a:p>
        </p:txBody>
      </p:sp>
      <p:sp>
        <p:nvSpPr>
          <p:cNvPr id="11" name="Freeform 51">
            <a:extLst>
              <a:ext uri="{FF2B5EF4-FFF2-40B4-BE49-F238E27FC236}">
                <a16:creationId xmlns:a16="http://schemas.microsoft.com/office/drawing/2014/main" id="{38B854B5-42CE-40AE-84A1-7B9FD62937F3}"/>
              </a:ext>
              <a:ext uri="{C183D7F6-B498-43B3-948B-1728B52AA6E4}">
                <adec:decorative xmlns:adec="http://schemas.microsoft.com/office/drawing/2017/decorative" val="1"/>
              </a:ext>
            </a:extLst>
          </p:cNvPr>
          <p:cNvSpPr/>
          <p:nvPr/>
        </p:nvSpPr>
        <p:spPr bwMode="auto">
          <a:xfrm>
            <a:off x="4238043" y="2712617"/>
            <a:ext cx="396607" cy="410280"/>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rgbClr val="209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Semibold"/>
              <a:ea typeface="Segoe UI" pitchFamily="34" charset="0"/>
              <a:cs typeface="Segoe UI" pitchFamily="34" charset="0"/>
            </a:endParaRPr>
          </a:p>
        </p:txBody>
      </p:sp>
      <p:grpSp>
        <p:nvGrpSpPr>
          <p:cNvPr id="12" name="Group 11">
            <a:extLst>
              <a:ext uri="{FF2B5EF4-FFF2-40B4-BE49-F238E27FC236}">
                <a16:creationId xmlns:a16="http://schemas.microsoft.com/office/drawing/2014/main" id="{169C62E0-6FE5-45A1-8DB4-E2164D07A0C1}"/>
              </a:ext>
              <a:ext uri="{C183D7F6-B498-43B3-948B-1728B52AA6E4}">
                <adec:decorative xmlns:adec="http://schemas.microsoft.com/office/drawing/2017/decorative" val="1"/>
              </a:ext>
            </a:extLst>
          </p:cNvPr>
          <p:cNvGrpSpPr/>
          <p:nvPr/>
        </p:nvGrpSpPr>
        <p:grpSpPr>
          <a:xfrm>
            <a:off x="4270413" y="3367613"/>
            <a:ext cx="292885" cy="400427"/>
            <a:chOff x="5444904" y="1642100"/>
            <a:chExt cx="682327" cy="681589"/>
          </a:xfrm>
          <a:solidFill>
            <a:srgbClr val="0070C0"/>
          </a:solidFill>
        </p:grpSpPr>
        <p:sp>
          <p:nvSpPr>
            <p:cNvPr id="13" name="Freeform: Shape 12">
              <a:extLst>
                <a:ext uri="{FF2B5EF4-FFF2-40B4-BE49-F238E27FC236}">
                  <a16:creationId xmlns:a16="http://schemas.microsoft.com/office/drawing/2014/main" id="{82C9A8A1-8F92-4A73-BF42-590C364246CF}"/>
                </a:ext>
              </a:extLst>
            </p:cNvPr>
            <p:cNvSpPr/>
            <p:nvPr/>
          </p:nvSpPr>
          <p:spPr>
            <a:xfrm>
              <a:off x="5753115" y="1871558"/>
              <a:ext cx="115305" cy="88665"/>
            </a:xfrm>
            <a:custGeom>
              <a:avLst/>
              <a:gdLst>
                <a:gd name="connsiteX0" fmla="*/ 115295 w 115305"/>
                <a:gd name="connsiteY0" fmla="*/ 77275 h 88665"/>
                <a:gd name="connsiteX1" fmla="*/ 104846 w 115305"/>
                <a:gd name="connsiteY1" fmla="*/ 88655 h 88665"/>
                <a:gd name="connsiteX2" fmla="*/ 103530 w 115305"/>
                <a:gd name="connsiteY2" fmla="*/ 88632 h 88665"/>
                <a:gd name="connsiteX3" fmla="*/ 11776 w 115305"/>
                <a:gd name="connsiteY3" fmla="*/ 88632 h 88665"/>
                <a:gd name="connsiteX4" fmla="*/ 35 w 115305"/>
                <a:gd name="connsiteY4" fmla="*/ 78594 h 88665"/>
                <a:gd name="connsiteX5" fmla="*/ 10 w 115305"/>
                <a:gd name="connsiteY5" fmla="*/ 77275 h 88665"/>
                <a:gd name="connsiteX6" fmla="*/ 10 w 115305"/>
                <a:gd name="connsiteY6" fmla="*/ 11391 h 88665"/>
                <a:gd name="connsiteX7" fmla="*/ 10460 w 115305"/>
                <a:gd name="connsiteY7" fmla="*/ 10 h 88665"/>
                <a:gd name="connsiteX8" fmla="*/ 11776 w 115305"/>
                <a:gd name="connsiteY8" fmla="*/ 34 h 88665"/>
                <a:gd name="connsiteX9" fmla="*/ 103530 w 115305"/>
                <a:gd name="connsiteY9" fmla="*/ 34 h 88665"/>
                <a:gd name="connsiteX10" fmla="*/ 115271 w 115305"/>
                <a:gd name="connsiteY10" fmla="*/ 10072 h 88665"/>
                <a:gd name="connsiteX11" fmla="*/ 115295 w 115305"/>
                <a:gd name="connsiteY11" fmla="*/ 11391 h 8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05" h="88665">
                  <a:moveTo>
                    <a:pt x="115295" y="77275"/>
                  </a:moveTo>
                  <a:cubicBezTo>
                    <a:pt x="115557" y="83302"/>
                    <a:pt x="110872" y="88397"/>
                    <a:pt x="104846" y="88655"/>
                  </a:cubicBezTo>
                  <a:cubicBezTo>
                    <a:pt x="104413" y="88674"/>
                    <a:pt x="103971" y="88666"/>
                    <a:pt x="103530" y="88632"/>
                  </a:cubicBezTo>
                  <a:lnTo>
                    <a:pt x="11776" y="88632"/>
                  </a:lnTo>
                  <a:cubicBezTo>
                    <a:pt x="5758" y="89102"/>
                    <a:pt x="501" y="84608"/>
                    <a:pt x="35" y="78594"/>
                  </a:cubicBezTo>
                  <a:cubicBezTo>
                    <a:pt x="2" y="78154"/>
                    <a:pt x="-6" y="77715"/>
                    <a:pt x="10" y="77275"/>
                  </a:cubicBezTo>
                  <a:lnTo>
                    <a:pt x="10" y="11391"/>
                  </a:lnTo>
                  <a:cubicBezTo>
                    <a:pt x="-251" y="5363"/>
                    <a:pt x="4434" y="269"/>
                    <a:pt x="10460" y="10"/>
                  </a:cubicBezTo>
                  <a:cubicBezTo>
                    <a:pt x="10893" y="-8"/>
                    <a:pt x="11335" y="0"/>
                    <a:pt x="11776" y="34"/>
                  </a:cubicBezTo>
                  <a:lnTo>
                    <a:pt x="103530" y="34"/>
                  </a:lnTo>
                  <a:cubicBezTo>
                    <a:pt x="109547" y="-437"/>
                    <a:pt x="114805" y="4057"/>
                    <a:pt x="115271" y="10072"/>
                  </a:cubicBezTo>
                  <a:cubicBezTo>
                    <a:pt x="115304" y="10511"/>
                    <a:pt x="115312" y="10951"/>
                    <a:pt x="115295" y="11391"/>
                  </a:cubicBezTo>
                  <a:close/>
                </a:path>
              </a:pathLst>
            </a:custGeom>
            <a:solidFill>
              <a:srgbClr val="28B7DC"/>
            </a:solidFill>
            <a:ln w="81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9734CD8B-13D4-4999-B1A1-D4ED42881CCE}"/>
                </a:ext>
              </a:extLst>
            </p:cNvPr>
            <p:cNvSpPr/>
            <p:nvPr/>
          </p:nvSpPr>
          <p:spPr>
            <a:xfrm>
              <a:off x="5917800" y="1939715"/>
              <a:ext cx="115305" cy="88657"/>
            </a:xfrm>
            <a:custGeom>
              <a:avLst/>
              <a:gdLst>
                <a:gd name="connsiteX0" fmla="*/ 115295 w 115305"/>
                <a:gd name="connsiteY0" fmla="*/ 77267 h 88657"/>
                <a:gd name="connsiteX1" fmla="*/ 104846 w 115305"/>
                <a:gd name="connsiteY1" fmla="*/ 88647 h 88657"/>
                <a:gd name="connsiteX2" fmla="*/ 103530 w 115305"/>
                <a:gd name="connsiteY2" fmla="*/ 88623 h 88657"/>
                <a:gd name="connsiteX3" fmla="*/ 11776 w 115305"/>
                <a:gd name="connsiteY3" fmla="*/ 88623 h 88657"/>
                <a:gd name="connsiteX4" fmla="*/ 35 w 115305"/>
                <a:gd name="connsiteY4" fmla="*/ 78585 h 88657"/>
                <a:gd name="connsiteX5" fmla="*/ 10 w 115305"/>
                <a:gd name="connsiteY5" fmla="*/ 77267 h 88657"/>
                <a:gd name="connsiteX6" fmla="*/ 10 w 115305"/>
                <a:gd name="connsiteY6" fmla="*/ 11391 h 88657"/>
                <a:gd name="connsiteX7" fmla="*/ 10460 w 115305"/>
                <a:gd name="connsiteY7" fmla="*/ 10 h 88657"/>
                <a:gd name="connsiteX8" fmla="*/ 11776 w 115305"/>
                <a:gd name="connsiteY8" fmla="*/ 34 h 88657"/>
                <a:gd name="connsiteX9" fmla="*/ 103530 w 115305"/>
                <a:gd name="connsiteY9" fmla="*/ 34 h 88657"/>
                <a:gd name="connsiteX10" fmla="*/ 115271 w 115305"/>
                <a:gd name="connsiteY10" fmla="*/ 10072 h 88657"/>
                <a:gd name="connsiteX11" fmla="*/ 115295 w 115305"/>
                <a:gd name="connsiteY11" fmla="*/ 11391 h 8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05" h="88657">
                  <a:moveTo>
                    <a:pt x="115295" y="77267"/>
                  </a:moveTo>
                  <a:cubicBezTo>
                    <a:pt x="115557" y="83294"/>
                    <a:pt x="110872" y="88389"/>
                    <a:pt x="104846" y="88647"/>
                  </a:cubicBezTo>
                  <a:cubicBezTo>
                    <a:pt x="104413" y="88666"/>
                    <a:pt x="103971" y="88658"/>
                    <a:pt x="103530" y="88623"/>
                  </a:cubicBezTo>
                  <a:lnTo>
                    <a:pt x="11776" y="88623"/>
                  </a:lnTo>
                  <a:cubicBezTo>
                    <a:pt x="5758" y="89094"/>
                    <a:pt x="501" y="84600"/>
                    <a:pt x="35" y="78585"/>
                  </a:cubicBezTo>
                  <a:cubicBezTo>
                    <a:pt x="2" y="78146"/>
                    <a:pt x="-6" y="77706"/>
                    <a:pt x="10" y="77267"/>
                  </a:cubicBezTo>
                  <a:lnTo>
                    <a:pt x="10" y="11391"/>
                  </a:lnTo>
                  <a:cubicBezTo>
                    <a:pt x="-251" y="5363"/>
                    <a:pt x="4434" y="269"/>
                    <a:pt x="10460" y="10"/>
                  </a:cubicBezTo>
                  <a:cubicBezTo>
                    <a:pt x="10893" y="-9"/>
                    <a:pt x="11334" y="0"/>
                    <a:pt x="11776" y="34"/>
                  </a:cubicBezTo>
                  <a:lnTo>
                    <a:pt x="103530" y="34"/>
                  </a:lnTo>
                  <a:cubicBezTo>
                    <a:pt x="109547" y="-437"/>
                    <a:pt x="114805" y="4057"/>
                    <a:pt x="115271" y="10072"/>
                  </a:cubicBezTo>
                  <a:cubicBezTo>
                    <a:pt x="115303" y="10511"/>
                    <a:pt x="115312" y="10951"/>
                    <a:pt x="115295" y="11391"/>
                  </a:cubicBezTo>
                  <a:close/>
                </a:path>
              </a:pathLst>
            </a:custGeom>
            <a:solidFill>
              <a:srgbClr val="28B7DC"/>
            </a:solidFill>
            <a:ln w="81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9E282A2D-935A-4C20-81AF-50474D02C155}"/>
                </a:ext>
              </a:extLst>
            </p:cNvPr>
            <p:cNvSpPr/>
            <p:nvPr/>
          </p:nvSpPr>
          <p:spPr>
            <a:xfrm>
              <a:off x="5753115" y="2007864"/>
              <a:ext cx="115305" cy="88657"/>
            </a:xfrm>
            <a:custGeom>
              <a:avLst/>
              <a:gdLst>
                <a:gd name="connsiteX0" fmla="*/ 115295 w 115305"/>
                <a:gd name="connsiteY0" fmla="*/ 77267 h 88657"/>
                <a:gd name="connsiteX1" fmla="*/ 104846 w 115305"/>
                <a:gd name="connsiteY1" fmla="*/ 88647 h 88657"/>
                <a:gd name="connsiteX2" fmla="*/ 103530 w 115305"/>
                <a:gd name="connsiteY2" fmla="*/ 88623 h 88657"/>
                <a:gd name="connsiteX3" fmla="*/ 11776 w 115305"/>
                <a:gd name="connsiteY3" fmla="*/ 88623 h 88657"/>
                <a:gd name="connsiteX4" fmla="*/ 35 w 115305"/>
                <a:gd name="connsiteY4" fmla="*/ 78585 h 88657"/>
                <a:gd name="connsiteX5" fmla="*/ 10 w 115305"/>
                <a:gd name="connsiteY5" fmla="*/ 77267 h 88657"/>
                <a:gd name="connsiteX6" fmla="*/ 10 w 115305"/>
                <a:gd name="connsiteY6" fmla="*/ 11391 h 88657"/>
                <a:gd name="connsiteX7" fmla="*/ 10460 w 115305"/>
                <a:gd name="connsiteY7" fmla="*/ 10 h 88657"/>
                <a:gd name="connsiteX8" fmla="*/ 11776 w 115305"/>
                <a:gd name="connsiteY8" fmla="*/ 34 h 88657"/>
                <a:gd name="connsiteX9" fmla="*/ 103530 w 115305"/>
                <a:gd name="connsiteY9" fmla="*/ 34 h 88657"/>
                <a:gd name="connsiteX10" fmla="*/ 115271 w 115305"/>
                <a:gd name="connsiteY10" fmla="*/ 10072 h 88657"/>
                <a:gd name="connsiteX11" fmla="*/ 115295 w 115305"/>
                <a:gd name="connsiteY11" fmla="*/ 11391 h 8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05" h="88657">
                  <a:moveTo>
                    <a:pt x="115295" y="77267"/>
                  </a:moveTo>
                  <a:cubicBezTo>
                    <a:pt x="115557" y="83294"/>
                    <a:pt x="110872" y="88389"/>
                    <a:pt x="104846" y="88647"/>
                  </a:cubicBezTo>
                  <a:cubicBezTo>
                    <a:pt x="104413" y="88666"/>
                    <a:pt x="103971" y="88658"/>
                    <a:pt x="103530" y="88623"/>
                  </a:cubicBezTo>
                  <a:lnTo>
                    <a:pt x="11776" y="88623"/>
                  </a:lnTo>
                  <a:cubicBezTo>
                    <a:pt x="5758" y="89094"/>
                    <a:pt x="501" y="84600"/>
                    <a:pt x="35" y="78585"/>
                  </a:cubicBezTo>
                  <a:cubicBezTo>
                    <a:pt x="2" y="78146"/>
                    <a:pt x="-6" y="77706"/>
                    <a:pt x="10" y="77267"/>
                  </a:cubicBezTo>
                  <a:lnTo>
                    <a:pt x="10" y="11391"/>
                  </a:lnTo>
                  <a:cubicBezTo>
                    <a:pt x="-251" y="5363"/>
                    <a:pt x="4434" y="269"/>
                    <a:pt x="10460" y="10"/>
                  </a:cubicBezTo>
                  <a:cubicBezTo>
                    <a:pt x="10893" y="-9"/>
                    <a:pt x="11335" y="0"/>
                    <a:pt x="11776" y="34"/>
                  </a:cubicBezTo>
                  <a:lnTo>
                    <a:pt x="103530" y="34"/>
                  </a:lnTo>
                  <a:cubicBezTo>
                    <a:pt x="109547" y="-437"/>
                    <a:pt x="114805" y="4057"/>
                    <a:pt x="115271" y="10072"/>
                  </a:cubicBezTo>
                  <a:cubicBezTo>
                    <a:pt x="115304" y="10511"/>
                    <a:pt x="115312" y="10951"/>
                    <a:pt x="115295" y="11391"/>
                  </a:cubicBezTo>
                  <a:close/>
                </a:path>
              </a:pathLst>
            </a:custGeom>
            <a:solidFill>
              <a:srgbClr val="28B7DC"/>
            </a:solidFill>
            <a:ln w="81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A0BB7478-73E4-47E1-862B-92FD932CA68C}"/>
                </a:ext>
              </a:extLst>
            </p:cNvPr>
            <p:cNvSpPr/>
            <p:nvPr/>
          </p:nvSpPr>
          <p:spPr>
            <a:xfrm>
              <a:off x="5586066" y="1801136"/>
              <a:ext cx="117660" cy="90938"/>
            </a:xfrm>
            <a:custGeom>
              <a:avLst/>
              <a:gdLst>
                <a:gd name="connsiteX0" fmla="*/ 117650 w 117660"/>
                <a:gd name="connsiteY0" fmla="*/ 79547 h 90938"/>
                <a:gd name="connsiteX1" fmla="*/ 107201 w 117660"/>
                <a:gd name="connsiteY1" fmla="*/ 90928 h 90938"/>
                <a:gd name="connsiteX2" fmla="*/ 105884 w 117660"/>
                <a:gd name="connsiteY2" fmla="*/ 90904 h 90938"/>
                <a:gd name="connsiteX3" fmla="*/ 11776 w 117660"/>
                <a:gd name="connsiteY3" fmla="*/ 90904 h 90938"/>
                <a:gd name="connsiteX4" fmla="*/ 35 w 117660"/>
                <a:gd name="connsiteY4" fmla="*/ 80866 h 90938"/>
                <a:gd name="connsiteX5" fmla="*/ 10 w 117660"/>
                <a:gd name="connsiteY5" fmla="*/ 79547 h 90938"/>
                <a:gd name="connsiteX6" fmla="*/ 10 w 117660"/>
                <a:gd name="connsiteY6" fmla="*/ 11390 h 90938"/>
                <a:gd name="connsiteX7" fmla="*/ 10460 w 117660"/>
                <a:gd name="connsiteY7" fmla="*/ 10 h 90938"/>
                <a:gd name="connsiteX8" fmla="*/ 11776 w 117660"/>
                <a:gd name="connsiteY8" fmla="*/ 34 h 90938"/>
                <a:gd name="connsiteX9" fmla="*/ 103530 w 117660"/>
                <a:gd name="connsiteY9" fmla="*/ 34 h 90938"/>
                <a:gd name="connsiteX10" fmla="*/ 117650 w 117660"/>
                <a:gd name="connsiteY10" fmla="*/ 11390 h 9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660" h="90938">
                  <a:moveTo>
                    <a:pt x="117650" y="79547"/>
                  </a:moveTo>
                  <a:cubicBezTo>
                    <a:pt x="117912" y="85575"/>
                    <a:pt x="113227" y="90670"/>
                    <a:pt x="107201" y="90928"/>
                  </a:cubicBezTo>
                  <a:cubicBezTo>
                    <a:pt x="106768" y="90947"/>
                    <a:pt x="106326" y="90939"/>
                    <a:pt x="105884" y="90904"/>
                  </a:cubicBezTo>
                  <a:lnTo>
                    <a:pt x="11776" y="90904"/>
                  </a:lnTo>
                  <a:cubicBezTo>
                    <a:pt x="5758" y="91375"/>
                    <a:pt x="501" y="86881"/>
                    <a:pt x="35" y="80866"/>
                  </a:cubicBezTo>
                  <a:cubicBezTo>
                    <a:pt x="2" y="80427"/>
                    <a:pt x="-6" y="79987"/>
                    <a:pt x="10" y="79547"/>
                  </a:cubicBezTo>
                  <a:lnTo>
                    <a:pt x="10" y="11390"/>
                  </a:lnTo>
                  <a:cubicBezTo>
                    <a:pt x="-251" y="5363"/>
                    <a:pt x="4434" y="268"/>
                    <a:pt x="10460" y="10"/>
                  </a:cubicBezTo>
                  <a:cubicBezTo>
                    <a:pt x="10893" y="-9"/>
                    <a:pt x="11335" y="-1"/>
                    <a:pt x="11776" y="34"/>
                  </a:cubicBezTo>
                  <a:lnTo>
                    <a:pt x="103530" y="34"/>
                  </a:lnTo>
                  <a:cubicBezTo>
                    <a:pt x="112941" y="34"/>
                    <a:pt x="117650" y="4580"/>
                    <a:pt x="117650" y="11390"/>
                  </a:cubicBezTo>
                  <a:close/>
                </a:path>
              </a:pathLst>
            </a:custGeom>
            <a:solidFill>
              <a:srgbClr val="28B7DC"/>
            </a:solidFill>
            <a:ln w="81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355ADFA9-7BB1-4289-9CE9-A6207726F4E4}"/>
                </a:ext>
              </a:extLst>
            </p:cNvPr>
            <p:cNvSpPr/>
            <p:nvPr/>
          </p:nvSpPr>
          <p:spPr>
            <a:xfrm>
              <a:off x="5444912" y="1642100"/>
              <a:ext cx="682319" cy="159103"/>
            </a:xfrm>
            <a:custGeom>
              <a:avLst/>
              <a:gdLst>
                <a:gd name="connsiteX0" fmla="*/ 670543 w 682319"/>
                <a:gd name="connsiteY0" fmla="*/ 34 h 159103"/>
                <a:gd name="connsiteX1" fmla="*/ 11776 w 682319"/>
                <a:gd name="connsiteY1" fmla="*/ 34 h 159103"/>
                <a:gd name="connsiteX2" fmla="*/ 35 w 682319"/>
                <a:gd name="connsiteY2" fmla="*/ 10072 h 159103"/>
                <a:gd name="connsiteX3" fmla="*/ 10 w 682319"/>
                <a:gd name="connsiteY3" fmla="*/ 11391 h 159103"/>
                <a:gd name="connsiteX4" fmla="*/ 10 w 682319"/>
                <a:gd name="connsiteY4" fmla="*/ 147688 h 159103"/>
                <a:gd name="connsiteX5" fmla="*/ 10460 w 682319"/>
                <a:gd name="connsiteY5" fmla="*/ 159069 h 159103"/>
                <a:gd name="connsiteX6" fmla="*/ 11776 w 682319"/>
                <a:gd name="connsiteY6" fmla="*/ 159045 h 159103"/>
                <a:gd name="connsiteX7" fmla="*/ 82353 w 682319"/>
                <a:gd name="connsiteY7" fmla="*/ 159045 h 159103"/>
                <a:gd name="connsiteX8" fmla="*/ 94094 w 682319"/>
                <a:gd name="connsiteY8" fmla="*/ 149007 h 159103"/>
                <a:gd name="connsiteX9" fmla="*/ 94119 w 682319"/>
                <a:gd name="connsiteY9" fmla="*/ 147688 h 159103"/>
                <a:gd name="connsiteX10" fmla="*/ 94119 w 682319"/>
                <a:gd name="connsiteY10" fmla="*/ 90921 h 159103"/>
                <a:gd name="connsiteX11" fmla="*/ 588184 w 682319"/>
                <a:gd name="connsiteY11" fmla="*/ 90921 h 159103"/>
                <a:gd name="connsiteX12" fmla="*/ 588184 w 682319"/>
                <a:gd name="connsiteY12" fmla="*/ 147713 h 159103"/>
                <a:gd name="connsiteX13" fmla="*/ 602304 w 682319"/>
                <a:gd name="connsiteY13" fmla="*/ 159070 h 159103"/>
                <a:gd name="connsiteX14" fmla="*/ 670543 w 682319"/>
                <a:gd name="connsiteY14" fmla="*/ 159070 h 159103"/>
                <a:gd name="connsiteX15" fmla="*/ 682284 w 682319"/>
                <a:gd name="connsiteY15" fmla="*/ 149032 h 159103"/>
                <a:gd name="connsiteX16" fmla="*/ 682309 w 682319"/>
                <a:gd name="connsiteY16" fmla="*/ 147713 h 159103"/>
                <a:gd name="connsiteX17" fmla="*/ 682309 w 682319"/>
                <a:gd name="connsiteY17" fmla="*/ 11415 h 159103"/>
                <a:gd name="connsiteX18" fmla="*/ 671884 w 682319"/>
                <a:gd name="connsiteY18" fmla="*/ 12 h 159103"/>
                <a:gd name="connsiteX19" fmla="*/ 670543 w 682319"/>
                <a:gd name="connsiteY19" fmla="*/ 34 h 159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2319" h="159103">
                  <a:moveTo>
                    <a:pt x="670543" y="34"/>
                  </a:moveTo>
                  <a:lnTo>
                    <a:pt x="11776" y="34"/>
                  </a:lnTo>
                  <a:cubicBezTo>
                    <a:pt x="5758" y="-437"/>
                    <a:pt x="501" y="4057"/>
                    <a:pt x="35" y="10072"/>
                  </a:cubicBezTo>
                  <a:cubicBezTo>
                    <a:pt x="2" y="10511"/>
                    <a:pt x="-6" y="10951"/>
                    <a:pt x="10" y="11391"/>
                  </a:cubicBezTo>
                  <a:lnTo>
                    <a:pt x="10" y="147688"/>
                  </a:lnTo>
                  <a:cubicBezTo>
                    <a:pt x="-251" y="153716"/>
                    <a:pt x="4434" y="158810"/>
                    <a:pt x="10460" y="159069"/>
                  </a:cubicBezTo>
                  <a:cubicBezTo>
                    <a:pt x="10893" y="159087"/>
                    <a:pt x="11334" y="159079"/>
                    <a:pt x="11776" y="159045"/>
                  </a:cubicBezTo>
                  <a:lnTo>
                    <a:pt x="82353" y="159045"/>
                  </a:lnTo>
                  <a:cubicBezTo>
                    <a:pt x="88371" y="159516"/>
                    <a:pt x="93628" y="155022"/>
                    <a:pt x="94094" y="149007"/>
                  </a:cubicBezTo>
                  <a:cubicBezTo>
                    <a:pt x="94127" y="148568"/>
                    <a:pt x="94135" y="148128"/>
                    <a:pt x="94119" y="147688"/>
                  </a:cubicBezTo>
                  <a:lnTo>
                    <a:pt x="94119" y="90921"/>
                  </a:lnTo>
                  <a:lnTo>
                    <a:pt x="588184" y="90921"/>
                  </a:lnTo>
                  <a:lnTo>
                    <a:pt x="588184" y="147713"/>
                  </a:lnTo>
                  <a:cubicBezTo>
                    <a:pt x="588184" y="154532"/>
                    <a:pt x="592885" y="159070"/>
                    <a:pt x="602304" y="159070"/>
                  </a:cubicBezTo>
                  <a:lnTo>
                    <a:pt x="670543" y="159070"/>
                  </a:lnTo>
                  <a:cubicBezTo>
                    <a:pt x="676561" y="159541"/>
                    <a:pt x="681818" y="155046"/>
                    <a:pt x="682284" y="149032"/>
                  </a:cubicBezTo>
                  <a:cubicBezTo>
                    <a:pt x="682317" y="148593"/>
                    <a:pt x="682325" y="148153"/>
                    <a:pt x="682309" y="147713"/>
                  </a:cubicBezTo>
                  <a:lnTo>
                    <a:pt x="682309" y="11415"/>
                  </a:lnTo>
                  <a:cubicBezTo>
                    <a:pt x="682578" y="5388"/>
                    <a:pt x="677918" y="283"/>
                    <a:pt x="671884" y="12"/>
                  </a:cubicBezTo>
                  <a:cubicBezTo>
                    <a:pt x="671442" y="-9"/>
                    <a:pt x="670993" y="-1"/>
                    <a:pt x="670543" y="34"/>
                  </a:cubicBezTo>
                  <a:close/>
                </a:path>
              </a:pathLst>
            </a:custGeom>
            <a:solidFill>
              <a:srgbClr val="2098C0"/>
            </a:solidFill>
            <a:ln w="81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61E95B53-CC98-4EF1-91E1-9B97003730E0}"/>
                </a:ext>
              </a:extLst>
            </p:cNvPr>
            <p:cNvSpPr/>
            <p:nvPr/>
          </p:nvSpPr>
          <p:spPr>
            <a:xfrm>
              <a:off x="5444904" y="2164644"/>
              <a:ext cx="682327" cy="159045"/>
            </a:xfrm>
            <a:custGeom>
              <a:avLst/>
              <a:gdLst>
                <a:gd name="connsiteX0" fmla="*/ 670551 w 682327"/>
                <a:gd name="connsiteY0" fmla="*/ 2273 h 159045"/>
                <a:gd name="connsiteX1" fmla="*/ 602320 w 682327"/>
                <a:gd name="connsiteY1" fmla="*/ 2273 h 159045"/>
                <a:gd name="connsiteX2" fmla="*/ 590580 w 682327"/>
                <a:gd name="connsiteY2" fmla="*/ 12311 h 159045"/>
                <a:gd name="connsiteX3" fmla="*/ 590555 w 682327"/>
                <a:gd name="connsiteY3" fmla="*/ 13630 h 159045"/>
                <a:gd name="connsiteX4" fmla="*/ 590555 w 682327"/>
                <a:gd name="connsiteY4" fmla="*/ 68149 h 159045"/>
                <a:gd name="connsiteX5" fmla="*/ 94127 w 682327"/>
                <a:gd name="connsiteY5" fmla="*/ 68149 h 159045"/>
                <a:gd name="connsiteX6" fmla="*/ 94127 w 682327"/>
                <a:gd name="connsiteY6" fmla="*/ 11357 h 159045"/>
                <a:gd name="connsiteX7" fmla="*/ 80007 w 682327"/>
                <a:gd name="connsiteY7" fmla="*/ 0 h 159045"/>
                <a:gd name="connsiteX8" fmla="*/ 11776 w 682327"/>
                <a:gd name="connsiteY8" fmla="*/ 0 h 159045"/>
                <a:gd name="connsiteX9" fmla="*/ 10 w 682327"/>
                <a:gd name="connsiteY9" fmla="*/ 13630 h 159045"/>
                <a:gd name="connsiteX10" fmla="*/ 10 w 682327"/>
                <a:gd name="connsiteY10" fmla="*/ 147655 h 159045"/>
                <a:gd name="connsiteX11" fmla="*/ 10460 w 682327"/>
                <a:gd name="connsiteY11" fmla="*/ 159035 h 159045"/>
                <a:gd name="connsiteX12" fmla="*/ 11776 w 682327"/>
                <a:gd name="connsiteY12" fmla="*/ 159011 h 159045"/>
                <a:gd name="connsiteX13" fmla="*/ 670551 w 682327"/>
                <a:gd name="connsiteY13" fmla="*/ 159011 h 159045"/>
                <a:gd name="connsiteX14" fmla="*/ 682292 w 682327"/>
                <a:gd name="connsiteY14" fmla="*/ 148973 h 159045"/>
                <a:gd name="connsiteX15" fmla="*/ 682317 w 682327"/>
                <a:gd name="connsiteY15" fmla="*/ 147655 h 159045"/>
                <a:gd name="connsiteX16" fmla="*/ 682317 w 682327"/>
                <a:gd name="connsiteY16" fmla="*/ 13630 h 159045"/>
                <a:gd name="connsiteX17" fmla="*/ 671868 w 682327"/>
                <a:gd name="connsiteY17" fmla="*/ 2249 h 159045"/>
                <a:gd name="connsiteX18" fmla="*/ 670551 w 682327"/>
                <a:gd name="connsiteY18" fmla="*/ 2273 h 15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2327" h="159045">
                  <a:moveTo>
                    <a:pt x="670551" y="2273"/>
                  </a:moveTo>
                  <a:lnTo>
                    <a:pt x="602320" y="2273"/>
                  </a:lnTo>
                  <a:cubicBezTo>
                    <a:pt x="596303" y="1802"/>
                    <a:pt x="591045" y="6296"/>
                    <a:pt x="590580" y="12311"/>
                  </a:cubicBezTo>
                  <a:cubicBezTo>
                    <a:pt x="590547" y="12750"/>
                    <a:pt x="590539" y="13190"/>
                    <a:pt x="590555" y="13630"/>
                  </a:cubicBezTo>
                  <a:lnTo>
                    <a:pt x="590555" y="68149"/>
                  </a:lnTo>
                  <a:lnTo>
                    <a:pt x="94127" y="68149"/>
                  </a:lnTo>
                  <a:lnTo>
                    <a:pt x="94127" y="11357"/>
                  </a:lnTo>
                  <a:cubicBezTo>
                    <a:pt x="94127" y="4546"/>
                    <a:pt x="89426" y="0"/>
                    <a:pt x="80007" y="0"/>
                  </a:cubicBezTo>
                  <a:lnTo>
                    <a:pt x="11776" y="0"/>
                  </a:lnTo>
                  <a:cubicBezTo>
                    <a:pt x="4720" y="0"/>
                    <a:pt x="10" y="4546"/>
                    <a:pt x="10" y="13630"/>
                  </a:cubicBezTo>
                  <a:lnTo>
                    <a:pt x="10" y="147655"/>
                  </a:lnTo>
                  <a:cubicBezTo>
                    <a:pt x="-251" y="153682"/>
                    <a:pt x="4434" y="158777"/>
                    <a:pt x="10460" y="159035"/>
                  </a:cubicBezTo>
                  <a:cubicBezTo>
                    <a:pt x="10893" y="159053"/>
                    <a:pt x="11335" y="159046"/>
                    <a:pt x="11776" y="159011"/>
                  </a:cubicBezTo>
                  <a:lnTo>
                    <a:pt x="670551" y="159011"/>
                  </a:lnTo>
                  <a:cubicBezTo>
                    <a:pt x="676569" y="159482"/>
                    <a:pt x="681826" y="154988"/>
                    <a:pt x="682292" y="148973"/>
                  </a:cubicBezTo>
                  <a:cubicBezTo>
                    <a:pt x="682325" y="148534"/>
                    <a:pt x="682333" y="148094"/>
                    <a:pt x="682317" y="147655"/>
                  </a:cubicBezTo>
                  <a:lnTo>
                    <a:pt x="682317" y="13630"/>
                  </a:lnTo>
                  <a:cubicBezTo>
                    <a:pt x="682578" y="7602"/>
                    <a:pt x="677893" y="2508"/>
                    <a:pt x="671868" y="2249"/>
                  </a:cubicBezTo>
                  <a:cubicBezTo>
                    <a:pt x="671434" y="2231"/>
                    <a:pt x="670993" y="2239"/>
                    <a:pt x="670551" y="2273"/>
                  </a:cubicBezTo>
                  <a:close/>
                </a:path>
              </a:pathLst>
            </a:custGeom>
            <a:solidFill>
              <a:srgbClr val="2098C0"/>
            </a:solidFill>
            <a:ln w="81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CA610F56-8A1C-48A7-9FCA-A28FD544C659}"/>
                </a:ext>
              </a:extLst>
            </p:cNvPr>
            <p:cNvSpPr/>
            <p:nvPr/>
          </p:nvSpPr>
          <p:spPr>
            <a:xfrm>
              <a:off x="5586066" y="1937442"/>
              <a:ext cx="117660" cy="90929"/>
            </a:xfrm>
            <a:custGeom>
              <a:avLst/>
              <a:gdLst>
                <a:gd name="connsiteX0" fmla="*/ 117650 w 117660"/>
                <a:gd name="connsiteY0" fmla="*/ 79539 h 90929"/>
                <a:gd name="connsiteX1" fmla="*/ 107201 w 117660"/>
                <a:gd name="connsiteY1" fmla="*/ 90920 h 90929"/>
                <a:gd name="connsiteX2" fmla="*/ 105884 w 117660"/>
                <a:gd name="connsiteY2" fmla="*/ 90896 h 90929"/>
                <a:gd name="connsiteX3" fmla="*/ 11776 w 117660"/>
                <a:gd name="connsiteY3" fmla="*/ 90896 h 90929"/>
                <a:gd name="connsiteX4" fmla="*/ 35 w 117660"/>
                <a:gd name="connsiteY4" fmla="*/ 80858 h 90929"/>
                <a:gd name="connsiteX5" fmla="*/ 10 w 117660"/>
                <a:gd name="connsiteY5" fmla="*/ 79539 h 90929"/>
                <a:gd name="connsiteX6" fmla="*/ 10 w 117660"/>
                <a:gd name="connsiteY6" fmla="*/ 11390 h 90929"/>
                <a:gd name="connsiteX7" fmla="*/ 10460 w 117660"/>
                <a:gd name="connsiteY7" fmla="*/ 10 h 90929"/>
                <a:gd name="connsiteX8" fmla="*/ 11776 w 117660"/>
                <a:gd name="connsiteY8" fmla="*/ 34 h 90929"/>
                <a:gd name="connsiteX9" fmla="*/ 103530 w 117660"/>
                <a:gd name="connsiteY9" fmla="*/ 34 h 90929"/>
                <a:gd name="connsiteX10" fmla="*/ 117650 w 117660"/>
                <a:gd name="connsiteY10" fmla="*/ 11390 h 90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660" h="90929">
                  <a:moveTo>
                    <a:pt x="117650" y="79539"/>
                  </a:moveTo>
                  <a:cubicBezTo>
                    <a:pt x="117912" y="85567"/>
                    <a:pt x="113227" y="90661"/>
                    <a:pt x="107201" y="90920"/>
                  </a:cubicBezTo>
                  <a:cubicBezTo>
                    <a:pt x="106768" y="90939"/>
                    <a:pt x="106326" y="90930"/>
                    <a:pt x="105884" y="90896"/>
                  </a:cubicBezTo>
                  <a:lnTo>
                    <a:pt x="11776" y="90896"/>
                  </a:lnTo>
                  <a:cubicBezTo>
                    <a:pt x="5758" y="91367"/>
                    <a:pt x="501" y="86872"/>
                    <a:pt x="35" y="80858"/>
                  </a:cubicBezTo>
                  <a:cubicBezTo>
                    <a:pt x="2" y="80419"/>
                    <a:pt x="-6" y="79979"/>
                    <a:pt x="10" y="79539"/>
                  </a:cubicBezTo>
                  <a:lnTo>
                    <a:pt x="10" y="11390"/>
                  </a:lnTo>
                  <a:cubicBezTo>
                    <a:pt x="-251" y="5363"/>
                    <a:pt x="4434" y="268"/>
                    <a:pt x="10460" y="10"/>
                  </a:cubicBezTo>
                  <a:cubicBezTo>
                    <a:pt x="10893" y="-9"/>
                    <a:pt x="11335" y="-1"/>
                    <a:pt x="11776" y="34"/>
                  </a:cubicBezTo>
                  <a:lnTo>
                    <a:pt x="103530" y="34"/>
                  </a:lnTo>
                  <a:cubicBezTo>
                    <a:pt x="112941" y="34"/>
                    <a:pt x="117650" y="4580"/>
                    <a:pt x="117650" y="11390"/>
                  </a:cubicBezTo>
                  <a:close/>
                </a:path>
              </a:pathLst>
            </a:custGeom>
            <a:solidFill>
              <a:srgbClr val="28B7DC"/>
            </a:solidFill>
            <a:ln w="81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0B890D73-F85F-4393-9585-7B02E4322A6A}"/>
                </a:ext>
              </a:extLst>
            </p:cNvPr>
            <p:cNvSpPr/>
            <p:nvPr/>
          </p:nvSpPr>
          <p:spPr>
            <a:xfrm>
              <a:off x="5586066" y="2073740"/>
              <a:ext cx="117660" cy="90929"/>
            </a:xfrm>
            <a:custGeom>
              <a:avLst/>
              <a:gdLst>
                <a:gd name="connsiteX0" fmla="*/ 117650 w 117660"/>
                <a:gd name="connsiteY0" fmla="*/ 79539 h 90929"/>
                <a:gd name="connsiteX1" fmla="*/ 107201 w 117660"/>
                <a:gd name="connsiteY1" fmla="*/ 90920 h 90929"/>
                <a:gd name="connsiteX2" fmla="*/ 105884 w 117660"/>
                <a:gd name="connsiteY2" fmla="*/ 90896 h 90929"/>
                <a:gd name="connsiteX3" fmla="*/ 11776 w 117660"/>
                <a:gd name="connsiteY3" fmla="*/ 90896 h 90929"/>
                <a:gd name="connsiteX4" fmla="*/ 35 w 117660"/>
                <a:gd name="connsiteY4" fmla="*/ 80858 h 90929"/>
                <a:gd name="connsiteX5" fmla="*/ 10 w 117660"/>
                <a:gd name="connsiteY5" fmla="*/ 79539 h 90929"/>
                <a:gd name="connsiteX6" fmla="*/ 10 w 117660"/>
                <a:gd name="connsiteY6" fmla="*/ 11390 h 90929"/>
                <a:gd name="connsiteX7" fmla="*/ 10460 w 117660"/>
                <a:gd name="connsiteY7" fmla="*/ 10 h 90929"/>
                <a:gd name="connsiteX8" fmla="*/ 11776 w 117660"/>
                <a:gd name="connsiteY8" fmla="*/ 34 h 90929"/>
                <a:gd name="connsiteX9" fmla="*/ 103530 w 117660"/>
                <a:gd name="connsiteY9" fmla="*/ 34 h 90929"/>
                <a:gd name="connsiteX10" fmla="*/ 117650 w 117660"/>
                <a:gd name="connsiteY10" fmla="*/ 11390 h 90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660" h="90929">
                  <a:moveTo>
                    <a:pt x="117650" y="79539"/>
                  </a:moveTo>
                  <a:cubicBezTo>
                    <a:pt x="117912" y="85567"/>
                    <a:pt x="113227" y="90661"/>
                    <a:pt x="107201" y="90920"/>
                  </a:cubicBezTo>
                  <a:cubicBezTo>
                    <a:pt x="106768" y="90939"/>
                    <a:pt x="106326" y="90930"/>
                    <a:pt x="105884" y="90896"/>
                  </a:cubicBezTo>
                  <a:lnTo>
                    <a:pt x="11776" y="90896"/>
                  </a:lnTo>
                  <a:cubicBezTo>
                    <a:pt x="5758" y="91367"/>
                    <a:pt x="501" y="86872"/>
                    <a:pt x="35" y="80858"/>
                  </a:cubicBezTo>
                  <a:cubicBezTo>
                    <a:pt x="2" y="80419"/>
                    <a:pt x="-6" y="79979"/>
                    <a:pt x="10" y="79539"/>
                  </a:cubicBezTo>
                  <a:lnTo>
                    <a:pt x="10" y="11390"/>
                  </a:lnTo>
                  <a:cubicBezTo>
                    <a:pt x="-251" y="5363"/>
                    <a:pt x="4434" y="268"/>
                    <a:pt x="10460" y="10"/>
                  </a:cubicBezTo>
                  <a:cubicBezTo>
                    <a:pt x="10893" y="-9"/>
                    <a:pt x="11335" y="-1"/>
                    <a:pt x="11776" y="34"/>
                  </a:cubicBezTo>
                  <a:lnTo>
                    <a:pt x="103530" y="34"/>
                  </a:lnTo>
                  <a:cubicBezTo>
                    <a:pt x="112941" y="34"/>
                    <a:pt x="117650" y="4580"/>
                    <a:pt x="117650" y="11390"/>
                  </a:cubicBezTo>
                  <a:close/>
                </a:path>
              </a:pathLst>
            </a:custGeom>
            <a:solidFill>
              <a:srgbClr val="28B7DC"/>
            </a:solidFill>
            <a:ln w="81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E3F40FC7-23DD-433D-A0E4-09C429BDF863}"/>
              </a:ext>
              <a:ext uri="{C183D7F6-B498-43B3-948B-1728B52AA6E4}">
                <adec:decorative xmlns:adec="http://schemas.microsoft.com/office/drawing/2017/decorative" val="1"/>
              </a:ext>
            </a:extLst>
          </p:cNvPr>
          <p:cNvGrpSpPr/>
          <p:nvPr/>
        </p:nvGrpSpPr>
        <p:grpSpPr>
          <a:xfrm>
            <a:off x="-327144" y="1860210"/>
            <a:ext cx="3533541" cy="2227574"/>
            <a:chOff x="-543264" y="1361646"/>
            <a:chExt cx="3533541" cy="2227574"/>
          </a:xfrm>
        </p:grpSpPr>
        <p:cxnSp>
          <p:nvCxnSpPr>
            <p:cNvPr id="22" name="Straight Connector 21">
              <a:extLst>
                <a:ext uri="{FF2B5EF4-FFF2-40B4-BE49-F238E27FC236}">
                  <a16:creationId xmlns:a16="http://schemas.microsoft.com/office/drawing/2014/main" id="{6A677AC9-1852-4973-A1AC-DD9626DE137D}"/>
                </a:ext>
              </a:extLst>
            </p:cNvPr>
            <p:cNvCxnSpPr>
              <a:cxnSpLocks/>
            </p:cNvCxnSpPr>
            <p:nvPr/>
          </p:nvCxnSpPr>
          <p:spPr>
            <a:xfrm flipH="1">
              <a:off x="2398279" y="1925740"/>
              <a:ext cx="189888" cy="0"/>
            </a:xfrm>
            <a:prstGeom prst="line">
              <a:avLst/>
            </a:prstGeom>
            <a:ln>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EBE5C60-ADEB-4FBE-9C99-8FFC9EE9AE31}"/>
                </a:ext>
              </a:extLst>
            </p:cNvPr>
            <p:cNvCxnSpPr>
              <a:cxnSpLocks/>
            </p:cNvCxnSpPr>
            <p:nvPr/>
          </p:nvCxnSpPr>
          <p:spPr>
            <a:xfrm flipH="1">
              <a:off x="2396809" y="2344224"/>
              <a:ext cx="189888" cy="0"/>
            </a:xfrm>
            <a:prstGeom prst="line">
              <a:avLst/>
            </a:prstGeom>
            <a:ln>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E1958A4-3878-4A8C-9653-2BF01845E921}"/>
                </a:ext>
              </a:extLst>
            </p:cNvPr>
            <p:cNvGrpSpPr/>
            <p:nvPr/>
          </p:nvGrpSpPr>
          <p:grpSpPr>
            <a:xfrm>
              <a:off x="-543264" y="1361646"/>
              <a:ext cx="3533541" cy="2227574"/>
              <a:chOff x="-543264" y="1093599"/>
              <a:chExt cx="3533541" cy="2534233"/>
            </a:xfrm>
          </p:grpSpPr>
          <p:sp>
            <p:nvSpPr>
              <p:cNvPr id="25" name="Freeform: Shape 24">
                <a:extLst>
                  <a:ext uri="{FF2B5EF4-FFF2-40B4-BE49-F238E27FC236}">
                    <a16:creationId xmlns:a16="http://schemas.microsoft.com/office/drawing/2014/main" id="{494D1560-8894-4CAE-BB35-2D234147A200}"/>
                  </a:ext>
                </a:extLst>
              </p:cNvPr>
              <p:cNvSpPr/>
              <p:nvPr/>
            </p:nvSpPr>
            <p:spPr>
              <a:xfrm>
                <a:off x="2425759" y="1249413"/>
                <a:ext cx="564518" cy="2226336"/>
              </a:xfrm>
              <a:custGeom>
                <a:avLst/>
                <a:gdLst>
                  <a:gd name="connsiteX0" fmla="*/ 564518 w 564518"/>
                  <a:gd name="connsiteY0" fmla="*/ 1529765 h 3070433"/>
                  <a:gd name="connsiteX1" fmla="*/ 478165 w 564518"/>
                  <a:gd name="connsiteY1" fmla="*/ 1479892 h 3070433"/>
                  <a:gd name="connsiteX2" fmla="*/ 478165 w 564518"/>
                  <a:gd name="connsiteY2" fmla="*/ 1522611 h 3070433"/>
                  <a:gd name="connsiteX3" fmla="*/ 174279 w 564518"/>
                  <a:gd name="connsiteY3" fmla="*/ 1522611 h 3070433"/>
                  <a:gd name="connsiteX4" fmla="*/ 174279 w 564518"/>
                  <a:gd name="connsiteY4" fmla="*/ 0 h 3070433"/>
                  <a:gd name="connsiteX5" fmla="*/ 0 w 564518"/>
                  <a:gd name="connsiteY5" fmla="*/ 0 h 3070433"/>
                  <a:gd name="connsiteX6" fmla="*/ 0 w 564518"/>
                  <a:gd name="connsiteY6" fmla="*/ 14288 h 3070433"/>
                  <a:gd name="connsiteX7" fmla="*/ 159991 w 564518"/>
                  <a:gd name="connsiteY7" fmla="*/ 14288 h 3070433"/>
                  <a:gd name="connsiteX8" fmla="*/ 159991 w 564518"/>
                  <a:gd name="connsiteY8" fmla="*/ 3056146 h 3070433"/>
                  <a:gd name="connsiteX9" fmla="*/ 0 w 564518"/>
                  <a:gd name="connsiteY9" fmla="*/ 3056146 h 3070433"/>
                  <a:gd name="connsiteX10" fmla="*/ 0 w 564518"/>
                  <a:gd name="connsiteY10" fmla="*/ 3070433 h 3070433"/>
                  <a:gd name="connsiteX11" fmla="*/ 174279 w 564518"/>
                  <a:gd name="connsiteY11" fmla="*/ 3070433 h 3070433"/>
                  <a:gd name="connsiteX12" fmla="*/ 174279 w 564518"/>
                  <a:gd name="connsiteY12" fmla="*/ 1536899 h 3070433"/>
                  <a:gd name="connsiteX13" fmla="*/ 478165 w 564518"/>
                  <a:gd name="connsiteY13" fmla="*/ 1536899 h 3070433"/>
                  <a:gd name="connsiteX14" fmla="*/ 478165 w 564518"/>
                  <a:gd name="connsiteY14" fmla="*/ 1579628 h 3070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4518" h="3070433">
                    <a:moveTo>
                      <a:pt x="564518" y="1529765"/>
                    </a:moveTo>
                    <a:lnTo>
                      <a:pt x="478165" y="1479892"/>
                    </a:lnTo>
                    <a:lnTo>
                      <a:pt x="478165" y="1522611"/>
                    </a:lnTo>
                    <a:lnTo>
                      <a:pt x="174279" y="1522611"/>
                    </a:lnTo>
                    <a:lnTo>
                      <a:pt x="174279" y="0"/>
                    </a:lnTo>
                    <a:lnTo>
                      <a:pt x="0" y="0"/>
                    </a:lnTo>
                    <a:lnTo>
                      <a:pt x="0" y="14288"/>
                    </a:lnTo>
                    <a:lnTo>
                      <a:pt x="159991" y="14288"/>
                    </a:lnTo>
                    <a:lnTo>
                      <a:pt x="159991" y="3056146"/>
                    </a:lnTo>
                    <a:lnTo>
                      <a:pt x="0" y="3056146"/>
                    </a:lnTo>
                    <a:lnTo>
                      <a:pt x="0" y="3070433"/>
                    </a:lnTo>
                    <a:lnTo>
                      <a:pt x="174279" y="3070433"/>
                    </a:lnTo>
                    <a:lnTo>
                      <a:pt x="174279" y="1536899"/>
                    </a:lnTo>
                    <a:lnTo>
                      <a:pt x="478165" y="1536899"/>
                    </a:lnTo>
                    <a:lnTo>
                      <a:pt x="478165" y="1579628"/>
                    </a:lnTo>
                    <a:close/>
                  </a:path>
                </a:pathLst>
              </a:custGeom>
              <a:solidFill>
                <a:schemeClr val="tx1">
                  <a:lumMod val="95000"/>
                </a:schemeClr>
              </a:solidFill>
              <a:ln w="9525" cap="flat">
                <a:solidFill>
                  <a:schemeClr val="tx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59DA9E2D-97B8-48BB-ABCA-B72DCF568A63}"/>
                  </a:ext>
                </a:extLst>
              </p:cNvPr>
              <p:cNvSpPr/>
              <p:nvPr/>
            </p:nvSpPr>
            <p:spPr>
              <a:xfrm>
                <a:off x="-137491" y="1093599"/>
                <a:ext cx="2459199" cy="325636"/>
              </a:xfrm>
              <a:prstGeom prst="rect">
                <a:avLst/>
              </a:prstGeom>
            </p:spPr>
            <p:txBody>
              <a:bodyPr wrap="none">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Near Real-time Transactions</a:t>
                </a:r>
              </a:p>
            </p:txBody>
          </p:sp>
          <p:sp>
            <p:nvSpPr>
              <p:cNvPr id="27" name="Rectangle 26">
                <a:extLst>
                  <a:ext uri="{FF2B5EF4-FFF2-40B4-BE49-F238E27FC236}">
                    <a16:creationId xmlns:a16="http://schemas.microsoft.com/office/drawing/2014/main" id="{8BAFF425-574F-48B6-94F2-CC14D2EE286A}"/>
                  </a:ext>
                </a:extLst>
              </p:cNvPr>
              <p:cNvSpPr/>
              <p:nvPr/>
            </p:nvSpPr>
            <p:spPr>
              <a:xfrm>
                <a:off x="-543264" y="1571656"/>
                <a:ext cx="2909836" cy="325636"/>
              </a:xfrm>
              <a:prstGeom prst="rect">
                <a:avLst/>
              </a:prstGeom>
            </p:spPr>
            <p:txBody>
              <a:bodyPr wrap="none">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Near Real-time Activity (logs etc.)</a:t>
                </a:r>
              </a:p>
            </p:txBody>
          </p:sp>
          <p:sp>
            <p:nvSpPr>
              <p:cNvPr id="28" name="Rectangle 27">
                <a:extLst>
                  <a:ext uri="{FF2B5EF4-FFF2-40B4-BE49-F238E27FC236}">
                    <a16:creationId xmlns:a16="http://schemas.microsoft.com/office/drawing/2014/main" id="{519CED42-E0B7-4092-989F-BCF4BBC0042A}"/>
                  </a:ext>
                </a:extLst>
              </p:cNvPr>
              <p:cNvSpPr/>
              <p:nvPr/>
            </p:nvSpPr>
            <p:spPr>
              <a:xfrm>
                <a:off x="1001126" y="2041642"/>
                <a:ext cx="1388585" cy="633766"/>
              </a:xfrm>
              <a:prstGeom prst="rect">
                <a:avLst/>
              </a:prstGeom>
            </p:spPr>
            <p:txBody>
              <a:bodyPr wrap="none">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Authentication</a:t>
                </a:r>
              </a:p>
              <a:p>
                <a:pPr marL="0" marR="0" lvl="0" indent="0" algn="r"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50E6FF"/>
                  </a:solidFill>
                  <a:effectLst/>
                  <a:uLnTx/>
                  <a:uFillTx/>
                  <a:latin typeface="Segoe UI Semibold"/>
                  <a:ea typeface="+mn-ea"/>
                  <a:cs typeface="+mn-cs"/>
                </a:endParaRPr>
              </a:p>
            </p:txBody>
          </p:sp>
          <p:sp>
            <p:nvSpPr>
              <p:cNvPr id="29" name="Rectangle 28">
                <a:extLst>
                  <a:ext uri="{FF2B5EF4-FFF2-40B4-BE49-F238E27FC236}">
                    <a16:creationId xmlns:a16="http://schemas.microsoft.com/office/drawing/2014/main" id="{BC65C402-AA5C-48CC-8549-D546C1458613}"/>
                  </a:ext>
                </a:extLst>
              </p:cNvPr>
              <p:cNvSpPr/>
              <p:nvPr/>
            </p:nvSpPr>
            <p:spPr>
              <a:xfrm>
                <a:off x="290268" y="3302196"/>
                <a:ext cx="2096360" cy="325636"/>
              </a:xfrm>
              <a:prstGeom prst="rect">
                <a:avLst/>
              </a:prstGeom>
            </p:spPr>
            <p:txBody>
              <a:bodyPr wrap="square">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External data</a:t>
                </a:r>
              </a:p>
            </p:txBody>
          </p:sp>
        </p:grpSp>
      </p:grpSp>
      <p:cxnSp>
        <p:nvCxnSpPr>
          <p:cNvPr id="30" name="Straight Connector 29">
            <a:extLst>
              <a:ext uri="{FF2B5EF4-FFF2-40B4-BE49-F238E27FC236}">
                <a16:creationId xmlns:a16="http://schemas.microsoft.com/office/drawing/2014/main" id="{E4A60DD9-003D-420C-8C25-537147180B05}"/>
              </a:ext>
              <a:ext uri="{C183D7F6-B498-43B3-948B-1728B52AA6E4}">
                <adec:decorative xmlns:adec="http://schemas.microsoft.com/office/drawing/2017/decorative" val="1"/>
              </a:ext>
            </a:extLst>
          </p:cNvPr>
          <p:cNvCxnSpPr>
            <a:cxnSpLocks/>
          </p:cNvCxnSpPr>
          <p:nvPr/>
        </p:nvCxnSpPr>
        <p:spPr>
          <a:xfrm flipH="1">
            <a:off x="9149494" y="3991541"/>
            <a:ext cx="453302" cy="0"/>
          </a:xfrm>
          <a:prstGeom prst="line">
            <a:avLst/>
          </a:prstGeom>
          <a:ln>
            <a:solidFill>
              <a:schemeClr val="tx1">
                <a:lumMod val="8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D3BB58B-F5B6-4858-86FF-D01420C2C14D}"/>
              </a:ext>
              <a:ext uri="{C183D7F6-B498-43B3-948B-1728B52AA6E4}">
                <adec:decorative xmlns:adec="http://schemas.microsoft.com/office/drawing/2017/decorative" val="1"/>
              </a:ext>
            </a:extLst>
          </p:cNvPr>
          <p:cNvCxnSpPr>
            <a:cxnSpLocks/>
          </p:cNvCxnSpPr>
          <p:nvPr/>
        </p:nvCxnSpPr>
        <p:spPr>
          <a:xfrm flipH="1">
            <a:off x="9167659" y="2868157"/>
            <a:ext cx="453302" cy="0"/>
          </a:xfrm>
          <a:prstGeom prst="line">
            <a:avLst/>
          </a:prstGeom>
          <a:ln>
            <a:solidFill>
              <a:schemeClr val="tx1">
                <a:lumMod val="8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E38F72C-92FC-4244-80F0-6F27F6121DC3}"/>
              </a:ext>
              <a:ext uri="{C183D7F6-B498-43B3-948B-1728B52AA6E4}">
                <adec:decorative xmlns:adec="http://schemas.microsoft.com/office/drawing/2017/decorative" val="1"/>
              </a:ext>
            </a:extLst>
          </p:cNvPr>
          <p:cNvCxnSpPr>
            <a:cxnSpLocks/>
          </p:cNvCxnSpPr>
          <p:nvPr/>
        </p:nvCxnSpPr>
        <p:spPr>
          <a:xfrm flipH="1">
            <a:off x="2616316" y="3339205"/>
            <a:ext cx="189888" cy="0"/>
          </a:xfrm>
          <a:prstGeom prst="line">
            <a:avLst/>
          </a:prstGeom>
          <a:ln>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4E1F800-3860-43AF-A32A-02A88C5A856B}"/>
              </a:ext>
              <a:ext uri="{C183D7F6-B498-43B3-948B-1728B52AA6E4}">
                <adec:decorative xmlns:adec="http://schemas.microsoft.com/office/drawing/2017/decorative" val="1"/>
              </a:ext>
            </a:extLst>
          </p:cNvPr>
          <p:cNvSpPr/>
          <p:nvPr/>
        </p:nvSpPr>
        <p:spPr>
          <a:xfrm>
            <a:off x="420565" y="3056433"/>
            <a:ext cx="2191531" cy="480131"/>
          </a:xfrm>
          <a:prstGeom prst="rect">
            <a:avLst/>
          </a:prstGeom>
        </p:spPr>
        <p:txBody>
          <a:bodyPr wrap="square">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Customer / Product holding data</a:t>
            </a:r>
          </a:p>
        </p:txBody>
      </p:sp>
      <p:cxnSp>
        <p:nvCxnSpPr>
          <p:cNvPr id="34" name="Straight Connector 33">
            <a:extLst>
              <a:ext uri="{FF2B5EF4-FFF2-40B4-BE49-F238E27FC236}">
                <a16:creationId xmlns:a16="http://schemas.microsoft.com/office/drawing/2014/main" id="{4FAC6AEE-389D-48DE-BF20-97744AA5238C}"/>
              </a:ext>
              <a:ext uri="{C183D7F6-B498-43B3-948B-1728B52AA6E4}">
                <adec:decorative xmlns:adec="http://schemas.microsoft.com/office/drawing/2017/decorative" val="1"/>
              </a:ext>
            </a:extLst>
          </p:cNvPr>
          <p:cNvCxnSpPr>
            <a:cxnSpLocks/>
          </p:cNvCxnSpPr>
          <p:nvPr/>
        </p:nvCxnSpPr>
        <p:spPr>
          <a:xfrm flipH="1">
            <a:off x="9168631" y="2462161"/>
            <a:ext cx="453302" cy="0"/>
          </a:xfrm>
          <a:prstGeom prst="line">
            <a:avLst/>
          </a:prstGeom>
          <a:ln>
            <a:solidFill>
              <a:schemeClr val="tx1">
                <a:lumMod val="8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B1D608-3AC0-4ADD-A95F-F949A9ADD6C4}"/>
              </a:ext>
              <a:ext uri="{C183D7F6-B498-43B3-948B-1728B52AA6E4}">
                <adec:decorative xmlns:adec="http://schemas.microsoft.com/office/drawing/2017/decorative" val="1"/>
              </a:ext>
            </a:extLst>
          </p:cNvPr>
          <p:cNvCxnSpPr>
            <a:cxnSpLocks/>
          </p:cNvCxnSpPr>
          <p:nvPr/>
        </p:nvCxnSpPr>
        <p:spPr>
          <a:xfrm flipH="1">
            <a:off x="9149494" y="3433437"/>
            <a:ext cx="453302" cy="0"/>
          </a:xfrm>
          <a:prstGeom prst="line">
            <a:avLst/>
          </a:prstGeom>
          <a:ln>
            <a:solidFill>
              <a:schemeClr val="tx1">
                <a:lumMod val="8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7081A48-1244-40F6-9BB9-5062F670E814}"/>
              </a:ext>
              <a:ext uri="{C183D7F6-B498-43B3-948B-1728B52AA6E4}">
                <adec:decorative xmlns:adec="http://schemas.microsoft.com/office/drawing/2017/decorative" val="1"/>
              </a:ext>
            </a:extLst>
          </p:cNvPr>
          <p:cNvSpPr txBox="1"/>
          <p:nvPr/>
        </p:nvSpPr>
        <p:spPr>
          <a:xfrm>
            <a:off x="3039660" y="2605196"/>
            <a:ext cx="1279271"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lumMod val="75000"/>
                  </a:srgbClr>
                </a:solidFill>
                <a:effectLst/>
                <a:uLnTx/>
                <a:uFillTx/>
                <a:latin typeface="Segoe UI Semibold"/>
                <a:ea typeface="+mn-ea"/>
                <a:cs typeface="+mn-cs"/>
              </a:rPr>
              <a:t>Protect / Anonymize</a:t>
            </a:r>
          </a:p>
        </p:txBody>
      </p:sp>
      <p:sp>
        <p:nvSpPr>
          <p:cNvPr id="37" name="TextBox 36">
            <a:extLst>
              <a:ext uri="{FF2B5EF4-FFF2-40B4-BE49-F238E27FC236}">
                <a16:creationId xmlns:a16="http://schemas.microsoft.com/office/drawing/2014/main" id="{4AC69043-77A6-4DAA-8F91-D37A5A05CD3A}"/>
              </a:ext>
              <a:ext uri="{C183D7F6-B498-43B3-948B-1728B52AA6E4}">
                <adec:decorative xmlns:adec="http://schemas.microsoft.com/office/drawing/2017/decorative" val="1"/>
              </a:ext>
            </a:extLst>
          </p:cNvPr>
          <p:cNvSpPr txBox="1"/>
          <p:nvPr/>
        </p:nvSpPr>
        <p:spPr>
          <a:xfrm>
            <a:off x="4430397" y="3863404"/>
            <a:ext cx="1249683"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lumMod val="75000"/>
                  </a:srgbClr>
                </a:solidFill>
                <a:effectLst/>
                <a:uLnTx/>
                <a:uFillTx/>
                <a:latin typeface="Segoe UI Semibold"/>
                <a:ea typeface="+mn-ea"/>
                <a:cs typeface="+mn-cs"/>
              </a:rPr>
              <a:t>Stream</a:t>
            </a:r>
          </a:p>
        </p:txBody>
      </p:sp>
      <p:sp>
        <p:nvSpPr>
          <p:cNvPr id="38" name="Rectangle 37">
            <a:extLst>
              <a:ext uri="{FF2B5EF4-FFF2-40B4-BE49-F238E27FC236}">
                <a16:creationId xmlns:a16="http://schemas.microsoft.com/office/drawing/2014/main" id="{8272401A-90AC-42D9-A069-D9969F9282D7}"/>
              </a:ext>
              <a:ext uri="{C183D7F6-B498-43B3-948B-1728B52AA6E4}">
                <adec:decorative xmlns:adec="http://schemas.microsoft.com/office/drawing/2017/decorative" val="1"/>
              </a:ext>
            </a:extLst>
          </p:cNvPr>
          <p:cNvSpPr/>
          <p:nvPr/>
        </p:nvSpPr>
        <p:spPr>
          <a:xfrm>
            <a:off x="6388685" y="1812723"/>
            <a:ext cx="1973297" cy="3139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Azure Synapse Link</a:t>
            </a:r>
          </a:p>
        </p:txBody>
      </p:sp>
      <p:sp>
        <p:nvSpPr>
          <p:cNvPr id="39" name="Rectangle 38">
            <a:extLst>
              <a:ext uri="{FF2B5EF4-FFF2-40B4-BE49-F238E27FC236}">
                <a16:creationId xmlns:a16="http://schemas.microsoft.com/office/drawing/2014/main" id="{6A5B9438-D76A-435B-A58F-1699863D496D}"/>
              </a:ext>
              <a:ext uri="{C183D7F6-B498-43B3-948B-1728B52AA6E4}">
                <adec:decorative xmlns:adec="http://schemas.microsoft.com/office/drawing/2017/decorative" val="1"/>
              </a:ext>
            </a:extLst>
          </p:cNvPr>
          <p:cNvSpPr/>
          <p:nvPr/>
        </p:nvSpPr>
        <p:spPr>
          <a:xfrm>
            <a:off x="9754421" y="3244447"/>
            <a:ext cx="1979532" cy="452432"/>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50E6FF"/>
                </a:solidFill>
                <a:effectLst/>
                <a:uLnTx/>
                <a:uFillTx/>
                <a:latin typeface="Segoe UI Semibold"/>
                <a:ea typeface="+mn-ea"/>
                <a:cs typeface="+mn-cs"/>
              </a:rPr>
              <a:t>Prep, experiment, deploy models </a:t>
            </a:r>
          </a:p>
        </p:txBody>
      </p:sp>
      <p:sp>
        <p:nvSpPr>
          <p:cNvPr id="40" name="Rectangle 39">
            <a:extLst>
              <a:ext uri="{FF2B5EF4-FFF2-40B4-BE49-F238E27FC236}">
                <a16:creationId xmlns:a16="http://schemas.microsoft.com/office/drawing/2014/main" id="{B0DC8E84-8C2B-4DF3-897C-2760C1F9569B}"/>
              </a:ext>
              <a:ext uri="{C183D7F6-B498-43B3-948B-1728B52AA6E4}">
                <adec:decorative xmlns:adec="http://schemas.microsoft.com/office/drawing/2017/decorative" val="1"/>
              </a:ext>
            </a:extLst>
          </p:cNvPr>
          <p:cNvSpPr/>
          <p:nvPr/>
        </p:nvSpPr>
        <p:spPr>
          <a:xfrm>
            <a:off x="9684718" y="3776979"/>
            <a:ext cx="1954731" cy="452432"/>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50E6FF"/>
                </a:solidFill>
                <a:effectLst/>
                <a:uLnTx/>
                <a:uFillTx/>
                <a:latin typeface="Segoe UI Semibold"/>
                <a:ea typeface="+mn-ea"/>
                <a:cs typeface="+mn-cs"/>
              </a:rPr>
              <a:t>Embed predictive models</a:t>
            </a:r>
          </a:p>
        </p:txBody>
      </p:sp>
      <p:sp>
        <p:nvSpPr>
          <p:cNvPr id="41" name="Rectangle 40">
            <a:extLst>
              <a:ext uri="{FF2B5EF4-FFF2-40B4-BE49-F238E27FC236}">
                <a16:creationId xmlns:a16="http://schemas.microsoft.com/office/drawing/2014/main" id="{9F3E94F7-3D43-4737-88BA-5BC8E28BFF4B}"/>
              </a:ext>
              <a:ext uri="{C183D7F6-B498-43B3-948B-1728B52AA6E4}">
                <adec:decorative xmlns:adec="http://schemas.microsoft.com/office/drawing/2017/decorative" val="1"/>
              </a:ext>
            </a:extLst>
          </p:cNvPr>
          <p:cNvSpPr/>
          <p:nvPr/>
        </p:nvSpPr>
        <p:spPr>
          <a:xfrm>
            <a:off x="9687029" y="2372180"/>
            <a:ext cx="1659813" cy="27238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50E6FF"/>
                </a:solidFill>
                <a:effectLst/>
                <a:uLnTx/>
                <a:uFillTx/>
                <a:latin typeface="Segoe UI Semibold"/>
                <a:ea typeface="+mn-ea"/>
                <a:cs typeface="+mn-cs"/>
              </a:rPr>
              <a:t>Visualize your data </a:t>
            </a:r>
          </a:p>
        </p:txBody>
      </p:sp>
      <p:sp>
        <p:nvSpPr>
          <p:cNvPr id="53" name="Rectangle 52">
            <a:extLst>
              <a:ext uri="{FF2B5EF4-FFF2-40B4-BE49-F238E27FC236}">
                <a16:creationId xmlns:a16="http://schemas.microsoft.com/office/drawing/2014/main" id="{9DBF632D-19A4-456C-B1E3-06F460CDC78A}"/>
              </a:ext>
              <a:ext uri="{C183D7F6-B498-43B3-948B-1728B52AA6E4}">
                <adec:decorative xmlns:adec="http://schemas.microsoft.com/office/drawing/2017/decorative" val="1"/>
              </a:ext>
            </a:extLst>
          </p:cNvPr>
          <p:cNvSpPr/>
          <p:nvPr/>
        </p:nvSpPr>
        <p:spPr>
          <a:xfrm>
            <a:off x="9673704" y="2806400"/>
            <a:ext cx="1544397" cy="27238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50E6FF"/>
                </a:solidFill>
                <a:effectLst/>
                <a:uLnTx/>
                <a:uFillTx/>
                <a:latin typeface="Segoe UI Semibold"/>
                <a:ea typeface="+mn-ea"/>
                <a:cs typeface="+mn-cs"/>
              </a:rPr>
              <a:t>Analyze your data</a:t>
            </a:r>
          </a:p>
        </p:txBody>
      </p:sp>
      <p:sp>
        <p:nvSpPr>
          <p:cNvPr id="64" name="Rectangle 63">
            <a:extLst>
              <a:ext uri="{FF2B5EF4-FFF2-40B4-BE49-F238E27FC236}">
                <a16:creationId xmlns:a16="http://schemas.microsoft.com/office/drawing/2014/main" id="{1734DF7D-B468-418F-8DBB-CB51096A4F16}"/>
              </a:ext>
              <a:ext uri="{C183D7F6-B498-43B3-948B-1728B52AA6E4}">
                <adec:decorative xmlns:adec="http://schemas.microsoft.com/office/drawing/2017/decorative" val="1"/>
              </a:ext>
            </a:extLst>
          </p:cNvPr>
          <p:cNvSpPr/>
          <p:nvPr/>
        </p:nvSpPr>
        <p:spPr bwMode="auto">
          <a:xfrm>
            <a:off x="3043047" y="4861129"/>
            <a:ext cx="6409179" cy="695353"/>
          </a:xfrm>
          <a:prstGeom prst="rect">
            <a:avLst/>
          </a:prstGeom>
          <a:solidFill>
            <a:srgbClr val="000000"/>
          </a:solidFill>
          <a:ln w="1270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5" name="TextBox 64">
            <a:extLst>
              <a:ext uri="{FF2B5EF4-FFF2-40B4-BE49-F238E27FC236}">
                <a16:creationId xmlns:a16="http://schemas.microsoft.com/office/drawing/2014/main" id="{73A46732-4D42-41B5-8327-B69F3AFE606B}"/>
              </a:ext>
              <a:ext uri="{C183D7F6-B498-43B3-948B-1728B52AA6E4}">
                <adec:decorative xmlns:adec="http://schemas.microsoft.com/office/drawing/2017/decorative" val="1"/>
              </a:ext>
            </a:extLst>
          </p:cNvPr>
          <p:cNvSpPr txBox="1"/>
          <p:nvPr/>
        </p:nvSpPr>
        <p:spPr>
          <a:xfrm>
            <a:off x="6292512" y="4811408"/>
            <a:ext cx="2342042" cy="835613"/>
          </a:xfrm>
          <a:prstGeom prst="rect">
            <a:avLst/>
          </a:prstGeom>
          <a:noFill/>
        </p:spPr>
        <p:txBody>
          <a:bodyPr wrap="square" lIns="182880" tIns="146304" rIns="182880" bIns="146304" rtlCol="0" anchor="ctr">
            <a:spAutoFit/>
          </a:bodyPr>
          <a:lstStyle>
            <a:defPPr>
              <a:defRPr lang="en-US"/>
            </a:defPPr>
            <a:lvl1pPr algn="ctr">
              <a:lnSpc>
                <a:spcPct val="90000"/>
              </a:lnSpc>
              <a:spcAft>
                <a:spcPts val="600"/>
              </a:spcAft>
              <a:defRPr sz="1400">
                <a:solidFill>
                  <a:schemeClr val="tx1">
                    <a:lumMod val="65000"/>
                  </a:schemeClr>
                </a:soli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D2D2D2"/>
                </a:solidFill>
                <a:effectLst/>
                <a:uLnTx/>
                <a:uFillTx/>
                <a:latin typeface="Segoe UI"/>
                <a:ea typeface="+mn-ea"/>
                <a:cs typeface="+mn-cs"/>
              </a:rPr>
              <a:t>Massively scalable, secure data lake store for big data removing your data silos</a:t>
            </a:r>
          </a:p>
        </p:txBody>
      </p:sp>
      <p:sp>
        <p:nvSpPr>
          <p:cNvPr id="66" name="Rectangle 65">
            <a:extLst>
              <a:ext uri="{FF2B5EF4-FFF2-40B4-BE49-F238E27FC236}">
                <a16:creationId xmlns:a16="http://schemas.microsoft.com/office/drawing/2014/main" id="{DBA166A0-E4E3-45B6-B88F-CA690469E210}"/>
              </a:ext>
              <a:ext uri="{C183D7F6-B498-43B3-948B-1728B52AA6E4}">
                <adec:decorative xmlns:adec="http://schemas.microsoft.com/office/drawing/2017/decorative" val="1"/>
              </a:ext>
            </a:extLst>
          </p:cNvPr>
          <p:cNvSpPr/>
          <p:nvPr/>
        </p:nvSpPr>
        <p:spPr>
          <a:xfrm>
            <a:off x="3230061" y="5094045"/>
            <a:ext cx="2174250" cy="2862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Data Lake Storage</a:t>
            </a:r>
          </a:p>
        </p:txBody>
      </p:sp>
      <p:grpSp>
        <p:nvGrpSpPr>
          <p:cNvPr id="67" name="Group 66">
            <a:extLst>
              <a:ext uri="{FF2B5EF4-FFF2-40B4-BE49-F238E27FC236}">
                <a16:creationId xmlns:a16="http://schemas.microsoft.com/office/drawing/2014/main" id="{058DB2F5-EB27-495E-8E54-1BD5D162C37D}"/>
              </a:ext>
              <a:ext uri="{C183D7F6-B498-43B3-948B-1728B52AA6E4}">
                <adec:decorative xmlns:adec="http://schemas.microsoft.com/office/drawing/2017/decorative" val="1"/>
              </a:ext>
            </a:extLst>
          </p:cNvPr>
          <p:cNvGrpSpPr/>
          <p:nvPr/>
        </p:nvGrpSpPr>
        <p:grpSpPr>
          <a:xfrm>
            <a:off x="5836871" y="4966061"/>
            <a:ext cx="360193" cy="475491"/>
            <a:chOff x="5324351" y="3395483"/>
            <a:chExt cx="302247" cy="396697"/>
          </a:xfrm>
        </p:grpSpPr>
        <p:sp>
          <p:nvSpPr>
            <p:cNvPr id="68" name="Freeform: Shape 67">
              <a:extLst>
                <a:ext uri="{FF2B5EF4-FFF2-40B4-BE49-F238E27FC236}">
                  <a16:creationId xmlns:a16="http://schemas.microsoft.com/office/drawing/2014/main" id="{2CF59CDC-ED72-4C37-AB2D-7E905D38EBD9}"/>
                </a:ext>
              </a:extLst>
            </p:cNvPr>
            <p:cNvSpPr/>
            <p:nvPr/>
          </p:nvSpPr>
          <p:spPr>
            <a:xfrm>
              <a:off x="5324351" y="3449423"/>
              <a:ext cx="151104" cy="341937"/>
            </a:xfrm>
            <a:custGeom>
              <a:avLst/>
              <a:gdLst>
                <a:gd name="connsiteX0" fmla="*/ 0 w 151104"/>
                <a:gd name="connsiteY0" fmla="*/ 0 h 341937"/>
                <a:gd name="connsiteX1" fmla="*/ 0 w 151104"/>
                <a:gd name="connsiteY1" fmla="*/ 287998 h 341937"/>
                <a:gd name="connsiteX2" fmla="*/ 151105 w 151104"/>
                <a:gd name="connsiteY2" fmla="*/ 341938 h 341937"/>
                <a:gd name="connsiteX3" fmla="*/ 151105 w 151104"/>
                <a:gd name="connsiteY3" fmla="*/ 0 h 341937"/>
                <a:gd name="connsiteX4" fmla="*/ 0 w 151104"/>
                <a:gd name="connsiteY4" fmla="*/ 0 h 341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04" h="341937">
                  <a:moveTo>
                    <a:pt x="0" y="0"/>
                  </a:moveTo>
                  <a:lnTo>
                    <a:pt x="0" y="287998"/>
                  </a:lnTo>
                  <a:cubicBezTo>
                    <a:pt x="0" y="318145"/>
                    <a:pt x="67161" y="341938"/>
                    <a:pt x="151105" y="341938"/>
                  </a:cubicBezTo>
                  <a:lnTo>
                    <a:pt x="151105" y="0"/>
                  </a:lnTo>
                  <a:lnTo>
                    <a:pt x="0" y="0"/>
                  </a:lnTo>
                  <a:close/>
                </a:path>
              </a:pathLst>
            </a:custGeom>
            <a:solidFill>
              <a:srgbClr val="3E3E3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D4E0E8D4-F48E-4D7E-9977-53B43E2983B9}"/>
                </a:ext>
              </a:extLst>
            </p:cNvPr>
            <p:cNvSpPr/>
            <p:nvPr/>
          </p:nvSpPr>
          <p:spPr>
            <a:xfrm>
              <a:off x="5473075" y="3449423"/>
              <a:ext cx="153514" cy="342747"/>
            </a:xfrm>
            <a:custGeom>
              <a:avLst/>
              <a:gdLst>
                <a:gd name="connsiteX0" fmla="*/ 0 w 153514"/>
                <a:gd name="connsiteY0" fmla="*/ 342748 h 342747"/>
                <a:gd name="connsiteX1" fmla="*/ 2400 w 153514"/>
                <a:gd name="connsiteY1" fmla="*/ 342748 h 342747"/>
                <a:gd name="connsiteX2" fmla="*/ 153514 w 153514"/>
                <a:gd name="connsiteY2" fmla="*/ 288798 h 342747"/>
                <a:gd name="connsiteX3" fmla="*/ 153514 w 153514"/>
                <a:gd name="connsiteY3" fmla="*/ 0 h 342747"/>
                <a:gd name="connsiteX4" fmla="*/ 0 w 153514"/>
                <a:gd name="connsiteY4" fmla="*/ 0 h 342747"/>
                <a:gd name="connsiteX5" fmla="*/ 0 w 153514"/>
                <a:gd name="connsiteY5" fmla="*/ 342748 h 34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514" h="342747">
                  <a:moveTo>
                    <a:pt x="0" y="342748"/>
                  </a:moveTo>
                  <a:lnTo>
                    <a:pt x="2400" y="342748"/>
                  </a:lnTo>
                  <a:cubicBezTo>
                    <a:pt x="85544" y="342748"/>
                    <a:pt x="153514" y="318145"/>
                    <a:pt x="153514" y="288798"/>
                  </a:cubicBezTo>
                  <a:lnTo>
                    <a:pt x="153514" y="0"/>
                  </a:lnTo>
                  <a:lnTo>
                    <a:pt x="0" y="0"/>
                  </a:lnTo>
                  <a:lnTo>
                    <a:pt x="0" y="342748"/>
                  </a:lnTo>
                  <a:close/>
                </a:path>
              </a:pathLst>
            </a:custGeom>
            <a:solidFill>
              <a:srgbClr val="A0A1A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DD0C6DE-A3A8-401C-9454-ED32CCE2B20F}"/>
                </a:ext>
              </a:extLst>
            </p:cNvPr>
            <p:cNvSpPr/>
            <p:nvPr/>
          </p:nvSpPr>
          <p:spPr>
            <a:xfrm>
              <a:off x="5324361" y="3395483"/>
              <a:ext cx="302237" cy="107899"/>
            </a:xfrm>
            <a:custGeom>
              <a:avLst/>
              <a:gdLst>
                <a:gd name="connsiteX0" fmla="*/ 302238 w 302237"/>
                <a:gd name="connsiteY0" fmla="*/ 53950 h 107899"/>
                <a:gd name="connsiteX1" fmla="*/ 151114 w 302237"/>
                <a:gd name="connsiteY1" fmla="*/ 107899 h 107899"/>
                <a:gd name="connsiteX2" fmla="*/ 0 w 302237"/>
                <a:gd name="connsiteY2" fmla="*/ 53950 h 107899"/>
                <a:gd name="connsiteX3" fmla="*/ 151114 w 302237"/>
                <a:gd name="connsiteY3" fmla="*/ 0 h 107899"/>
                <a:gd name="connsiteX4" fmla="*/ 302238 w 302237"/>
                <a:gd name="connsiteY4" fmla="*/ 53950 h 107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37" h="107899">
                  <a:moveTo>
                    <a:pt x="302238" y="53950"/>
                  </a:moveTo>
                  <a:cubicBezTo>
                    <a:pt x="302238" y="84096"/>
                    <a:pt x="235058" y="107899"/>
                    <a:pt x="151114" y="107899"/>
                  </a:cubicBezTo>
                  <a:cubicBezTo>
                    <a:pt x="67142" y="107899"/>
                    <a:pt x="0" y="84096"/>
                    <a:pt x="0" y="53950"/>
                  </a:cubicBezTo>
                  <a:cubicBezTo>
                    <a:pt x="0" y="24594"/>
                    <a:pt x="67942" y="0"/>
                    <a:pt x="151114" y="0"/>
                  </a:cubicBezTo>
                  <a:cubicBezTo>
                    <a:pt x="234258" y="0"/>
                    <a:pt x="302238" y="24594"/>
                    <a:pt x="302238" y="53950"/>
                  </a:cubicBezTo>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3BC5FA89-A24D-4146-800B-170A474B243D}"/>
                </a:ext>
              </a:extLst>
            </p:cNvPr>
            <p:cNvSpPr/>
            <p:nvPr/>
          </p:nvSpPr>
          <p:spPr>
            <a:xfrm>
              <a:off x="5355517" y="3410561"/>
              <a:ext cx="239887" cy="71399"/>
            </a:xfrm>
            <a:custGeom>
              <a:avLst/>
              <a:gdLst>
                <a:gd name="connsiteX0" fmla="*/ 239887 w 239887"/>
                <a:gd name="connsiteY0" fmla="*/ 35700 h 71399"/>
                <a:gd name="connsiteX1" fmla="*/ 119939 w 239887"/>
                <a:gd name="connsiteY1" fmla="*/ 71399 h 71399"/>
                <a:gd name="connsiteX2" fmla="*/ 0 w 239887"/>
                <a:gd name="connsiteY2" fmla="*/ 35700 h 71399"/>
                <a:gd name="connsiteX3" fmla="*/ 119939 w 239887"/>
                <a:gd name="connsiteY3" fmla="*/ 0 h 71399"/>
                <a:gd name="connsiteX4" fmla="*/ 239887 w 239887"/>
                <a:gd name="connsiteY4" fmla="*/ 35700 h 71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87" h="71399">
                  <a:moveTo>
                    <a:pt x="239887" y="35700"/>
                  </a:moveTo>
                  <a:cubicBezTo>
                    <a:pt x="239887" y="55531"/>
                    <a:pt x="186319" y="71399"/>
                    <a:pt x="119939" y="71399"/>
                  </a:cubicBezTo>
                  <a:cubicBezTo>
                    <a:pt x="53578" y="71399"/>
                    <a:pt x="0" y="55531"/>
                    <a:pt x="0" y="35700"/>
                  </a:cubicBezTo>
                  <a:cubicBezTo>
                    <a:pt x="0" y="15869"/>
                    <a:pt x="53578" y="0"/>
                    <a:pt x="119939" y="0"/>
                  </a:cubicBezTo>
                  <a:cubicBezTo>
                    <a:pt x="186319" y="0"/>
                    <a:pt x="239887" y="15869"/>
                    <a:pt x="239887" y="35700"/>
                  </a:cubicBezTo>
                </a:path>
              </a:pathLst>
            </a:custGeom>
            <a:solidFill>
              <a:srgbClr val="7FBA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7502C545-980F-45DA-9980-B6A6AC81AD68}"/>
                </a:ext>
              </a:extLst>
            </p:cNvPr>
            <p:cNvSpPr/>
            <p:nvPr/>
          </p:nvSpPr>
          <p:spPr>
            <a:xfrm>
              <a:off x="5355536" y="3410561"/>
              <a:ext cx="239877" cy="57912"/>
            </a:xfrm>
            <a:custGeom>
              <a:avLst/>
              <a:gdLst>
                <a:gd name="connsiteX0" fmla="*/ 215094 w 239877"/>
                <a:gd name="connsiteY0" fmla="*/ 57912 h 57912"/>
                <a:gd name="connsiteX1" fmla="*/ 239878 w 239877"/>
                <a:gd name="connsiteY1" fmla="*/ 35700 h 57912"/>
                <a:gd name="connsiteX2" fmla="*/ 119939 w 239877"/>
                <a:gd name="connsiteY2" fmla="*/ 0 h 57912"/>
                <a:gd name="connsiteX3" fmla="*/ 0 w 239877"/>
                <a:gd name="connsiteY3" fmla="*/ 35700 h 57912"/>
                <a:gd name="connsiteX4" fmla="*/ 24794 w 239877"/>
                <a:gd name="connsiteY4" fmla="*/ 57912 h 57912"/>
                <a:gd name="connsiteX5" fmla="*/ 119939 w 239877"/>
                <a:gd name="connsiteY5" fmla="*/ 43634 h 57912"/>
                <a:gd name="connsiteX6" fmla="*/ 215094 w 239877"/>
                <a:gd name="connsiteY6" fmla="*/ 57912 h 5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77" h="57912">
                  <a:moveTo>
                    <a:pt x="215094" y="57912"/>
                  </a:moveTo>
                  <a:cubicBezTo>
                    <a:pt x="231086" y="51568"/>
                    <a:pt x="239878" y="44425"/>
                    <a:pt x="239878" y="35700"/>
                  </a:cubicBezTo>
                  <a:cubicBezTo>
                    <a:pt x="239878" y="15869"/>
                    <a:pt x="186309" y="0"/>
                    <a:pt x="119939" y="0"/>
                  </a:cubicBezTo>
                  <a:cubicBezTo>
                    <a:pt x="53578" y="0"/>
                    <a:pt x="0" y="15869"/>
                    <a:pt x="0" y="35700"/>
                  </a:cubicBezTo>
                  <a:cubicBezTo>
                    <a:pt x="0" y="43634"/>
                    <a:pt x="9601" y="51568"/>
                    <a:pt x="24794" y="57912"/>
                  </a:cubicBezTo>
                  <a:cubicBezTo>
                    <a:pt x="46377" y="49187"/>
                    <a:pt x="80753" y="43634"/>
                    <a:pt x="119939" y="43634"/>
                  </a:cubicBezTo>
                  <a:cubicBezTo>
                    <a:pt x="158324" y="43634"/>
                    <a:pt x="192691" y="49187"/>
                    <a:pt x="215094" y="57912"/>
                  </a:cubicBezTo>
                </a:path>
              </a:pathLst>
            </a:custGeom>
            <a:solidFill>
              <a:srgbClr val="B8D43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4F8AFD81-6DA7-4726-AB7B-15E789C24FA5}"/>
                </a:ext>
              </a:extLst>
            </p:cNvPr>
            <p:cNvSpPr/>
            <p:nvPr/>
          </p:nvSpPr>
          <p:spPr>
            <a:xfrm>
              <a:off x="5324361" y="3620006"/>
              <a:ext cx="148704" cy="172164"/>
            </a:xfrm>
            <a:custGeom>
              <a:avLst/>
              <a:gdLst>
                <a:gd name="connsiteX0" fmla="*/ 148704 w 148704"/>
                <a:gd name="connsiteY0" fmla="*/ 172164 h 172164"/>
                <a:gd name="connsiteX1" fmla="*/ 148704 w 148704"/>
                <a:gd name="connsiteY1" fmla="*/ 29356 h 172164"/>
                <a:gd name="connsiteX2" fmla="*/ 95945 w 148704"/>
                <a:gd name="connsiteY2" fmla="*/ 0 h 172164"/>
                <a:gd name="connsiteX3" fmla="*/ 43967 w 148704"/>
                <a:gd name="connsiteY3" fmla="*/ 29356 h 172164"/>
                <a:gd name="connsiteX4" fmla="*/ 0 w 148704"/>
                <a:gd name="connsiteY4" fmla="*/ 10316 h 172164"/>
                <a:gd name="connsiteX5" fmla="*/ 0 w 148704"/>
                <a:gd name="connsiteY5" fmla="*/ 118215 h 172164"/>
                <a:gd name="connsiteX6" fmla="*/ 148704 w 148704"/>
                <a:gd name="connsiteY6" fmla="*/ 172164 h 17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704" h="172164">
                  <a:moveTo>
                    <a:pt x="148704" y="172164"/>
                  </a:moveTo>
                  <a:lnTo>
                    <a:pt x="148704" y="29356"/>
                  </a:lnTo>
                  <a:cubicBezTo>
                    <a:pt x="126302" y="29356"/>
                    <a:pt x="107128" y="17459"/>
                    <a:pt x="95945" y="0"/>
                  </a:cubicBezTo>
                  <a:cubicBezTo>
                    <a:pt x="84744" y="17459"/>
                    <a:pt x="66351" y="29356"/>
                    <a:pt x="43967" y="29356"/>
                  </a:cubicBezTo>
                  <a:cubicBezTo>
                    <a:pt x="26356" y="29356"/>
                    <a:pt x="11192" y="22222"/>
                    <a:pt x="0" y="10316"/>
                  </a:cubicBezTo>
                  <a:lnTo>
                    <a:pt x="0" y="118215"/>
                  </a:lnTo>
                  <a:cubicBezTo>
                    <a:pt x="0" y="147571"/>
                    <a:pt x="66351" y="171374"/>
                    <a:pt x="148704" y="172164"/>
                  </a:cubicBezTo>
                </a:path>
              </a:pathLst>
            </a:custGeom>
            <a:solidFill>
              <a:srgbClr val="3999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D6BE1520-21D1-4C84-82D6-BC631A13C914}"/>
                </a:ext>
              </a:extLst>
            </p:cNvPr>
            <p:cNvSpPr/>
            <p:nvPr/>
          </p:nvSpPr>
          <p:spPr>
            <a:xfrm>
              <a:off x="5474666" y="3620006"/>
              <a:ext cx="151123" cy="172164"/>
            </a:xfrm>
            <a:custGeom>
              <a:avLst/>
              <a:gdLst>
                <a:gd name="connsiteX0" fmla="*/ 105546 w 151123"/>
                <a:gd name="connsiteY0" fmla="*/ 29356 h 172164"/>
                <a:gd name="connsiteX1" fmla="*/ 51978 w 151123"/>
                <a:gd name="connsiteY1" fmla="*/ 0 h 172164"/>
                <a:gd name="connsiteX2" fmla="*/ 0 w 151123"/>
                <a:gd name="connsiteY2" fmla="*/ 29356 h 172164"/>
                <a:gd name="connsiteX3" fmla="*/ 0 w 151123"/>
                <a:gd name="connsiteY3" fmla="*/ 172164 h 172164"/>
                <a:gd name="connsiteX4" fmla="*/ 151124 w 151123"/>
                <a:gd name="connsiteY4" fmla="*/ 118215 h 172164"/>
                <a:gd name="connsiteX5" fmla="*/ 151124 w 151123"/>
                <a:gd name="connsiteY5" fmla="*/ 9525 h 172164"/>
                <a:gd name="connsiteX6" fmla="*/ 105546 w 151123"/>
                <a:gd name="connsiteY6" fmla="*/ 29356 h 17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123" h="172164">
                  <a:moveTo>
                    <a:pt x="105546" y="29356"/>
                  </a:moveTo>
                  <a:cubicBezTo>
                    <a:pt x="83144" y="29356"/>
                    <a:pt x="63160" y="17459"/>
                    <a:pt x="51978" y="0"/>
                  </a:cubicBezTo>
                  <a:cubicBezTo>
                    <a:pt x="41558" y="17459"/>
                    <a:pt x="22384" y="28565"/>
                    <a:pt x="0" y="29356"/>
                  </a:cubicBezTo>
                  <a:lnTo>
                    <a:pt x="0" y="172164"/>
                  </a:lnTo>
                  <a:cubicBezTo>
                    <a:pt x="83144" y="172164"/>
                    <a:pt x="151124" y="147571"/>
                    <a:pt x="151124" y="118215"/>
                  </a:cubicBezTo>
                  <a:lnTo>
                    <a:pt x="151124" y="9525"/>
                  </a:lnTo>
                  <a:cubicBezTo>
                    <a:pt x="139913" y="21422"/>
                    <a:pt x="123939" y="29356"/>
                    <a:pt x="105546" y="29356"/>
                  </a:cubicBezTo>
                </a:path>
              </a:pathLst>
            </a:custGeom>
            <a:solidFill>
              <a:srgbClr val="59B4D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1AD37B4-9039-40D6-9D84-BC9F933F40A4}"/>
                </a:ext>
              </a:extLst>
            </p:cNvPr>
            <p:cNvSpPr/>
            <p:nvPr/>
          </p:nvSpPr>
          <p:spPr>
            <a:xfrm>
              <a:off x="5473075" y="3649372"/>
              <a:ext cx="1600" cy="142808"/>
            </a:xfrm>
            <a:custGeom>
              <a:avLst/>
              <a:gdLst>
                <a:gd name="connsiteX0" fmla="*/ 800 w 1600"/>
                <a:gd name="connsiteY0" fmla="*/ 0 h 142808"/>
                <a:gd name="connsiteX1" fmla="*/ 0 w 1600"/>
                <a:gd name="connsiteY1" fmla="*/ 142808 h 142808"/>
                <a:gd name="connsiteX2" fmla="*/ 1600 w 1600"/>
                <a:gd name="connsiteY2" fmla="*/ 142808 h 142808"/>
                <a:gd name="connsiteX3" fmla="*/ 1600 w 1600"/>
                <a:gd name="connsiteY3" fmla="*/ 0 h 142808"/>
              </a:gdLst>
              <a:ahLst/>
              <a:cxnLst>
                <a:cxn ang="0">
                  <a:pos x="connsiteX0" y="connsiteY0"/>
                </a:cxn>
                <a:cxn ang="0">
                  <a:pos x="connsiteX1" y="connsiteY1"/>
                </a:cxn>
                <a:cxn ang="0">
                  <a:pos x="connsiteX2" y="connsiteY2"/>
                </a:cxn>
                <a:cxn ang="0">
                  <a:pos x="connsiteX3" y="connsiteY3"/>
                </a:cxn>
              </a:cxnLst>
              <a:rect l="l" t="t" r="r" b="b"/>
              <a:pathLst>
                <a:path w="1600" h="142808">
                  <a:moveTo>
                    <a:pt x="800" y="0"/>
                  </a:moveTo>
                  <a:lnTo>
                    <a:pt x="0" y="142808"/>
                  </a:lnTo>
                  <a:lnTo>
                    <a:pt x="1600" y="142808"/>
                  </a:lnTo>
                  <a:lnTo>
                    <a:pt x="1600" y="0"/>
                  </a:lnTo>
                  <a:close/>
                </a:path>
              </a:pathLst>
            </a:custGeom>
            <a:solidFill>
              <a:srgbClr val="59B4D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6" name="Synaptic conection">
            <a:extLst>
              <a:ext uri="{FF2B5EF4-FFF2-40B4-BE49-F238E27FC236}">
                <a16:creationId xmlns:a16="http://schemas.microsoft.com/office/drawing/2014/main" id="{00F5AF5A-A2F3-4F39-A966-807CF58BFA52}"/>
              </a:ext>
              <a:ext uri="{C183D7F6-B498-43B3-948B-1728B52AA6E4}">
                <adec:decorative xmlns:adec="http://schemas.microsoft.com/office/drawing/2017/decorative" val="1"/>
              </a:ext>
            </a:extLst>
          </p:cNvPr>
          <p:cNvGrpSpPr>
            <a:grpSpLocks noChangeAspect="1"/>
          </p:cNvGrpSpPr>
          <p:nvPr/>
        </p:nvGrpSpPr>
        <p:grpSpPr bwMode="auto">
          <a:xfrm>
            <a:off x="6942804" y="2672519"/>
            <a:ext cx="794112" cy="234327"/>
            <a:chOff x="1273" y="3500"/>
            <a:chExt cx="2440" cy="720"/>
          </a:xfrm>
        </p:grpSpPr>
        <p:sp>
          <p:nvSpPr>
            <p:cNvPr id="77" name="Freeform 6">
              <a:extLst>
                <a:ext uri="{FF2B5EF4-FFF2-40B4-BE49-F238E27FC236}">
                  <a16:creationId xmlns:a16="http://schemas.microsoft.com/office/drawing/2014/main" id="{F193D919-98F1-4835-942E-D03FA01E22CA}"/>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8">
              <a:extLst>
                <a:ext uri="{FF2B5EF4-FFF2-40B4-BE49-F238E27FC236}">
                  <a16:creationId xmlns:a16="http://schemas.microsoft.com/office/drawing/2014/main" id="{07754F80-57F3-406C-A1DA-694042FF614E}"/>
                </a:ext>
              </a:extLst>
            </p:cNvPr>
            <p:cNvSpPr>
              <a:spLocks noChangeShapeType="1"/>
            </p:cNvSpPr>
            <p:nvPr/>
          </p:nvSpPr>
          <p:spPr bwMode="auto">
            <a:xfrm>
              <a:off x="2873" y="3860"/>
              <a:ext cx="840"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8">
              <a:extLst>
                <a:ext uri="{FF2B5EF4-FFF2-40B4-BE49-F238E27FC236}">
                  <a16:creationId xmlns:a16="http://schemas.microsoft.com/office/drawing/2014/main" id="{43B1B7B3-E3A0-4DB8-B2C6-44426338678A}"/>
                </a:ext>
              </a:extLst>
            </p:cNvPr>
            <p:cNvSpPr>
              <a:spLocks noChangeShapeType="1"/>
            </p:cNvSpPr>
            <p:nvPr/>
          </p:nvSpPr>
          <p:spPr bwMode="auto">
            <a:xfrm>
              <a:off x="1273" y="3860"/>
              <a:ext cx="1154"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Oval 5">
              <a:extLst>
                <a:ext uri="{FF2B5EF4-FFF2-40B4-BE49-F238E27FC236}">
                  <a16:creationId xmlns:a16="http://schemas.microsoft.com/office/drawing/2014/main" id="{D281F6E0-031D-4246-8043-65862ABCDB00}"/>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370857D2-7712-419B-9348-F1043AB000AA}"/>
              </a:ext>
              <a:ext uri="{C183D7F6-B498-43B3-948B-1728B52AA6E4}">
                <adec:decorative xmlns:adec="http://schemas.microsoft.com/office/drawing/2017/decorative" val="1"/>
              </a:ext>
            </a:extLst>
          </p:cNvPr>
          <p:cNvGrpSpPr/>
          <p:nvPr/>
        </p:nvGrpSpPr>
        <p:grpSpPr>
          <a:xfrm>
            <a:off x="5797210" y="2248242"/>
            <a:ext cx="1084662" cy="1084662"/>
            <a:chOff x="9551059" y="2297147"/>
            <a:chExt cx="809485" cy="809485"/>
          </a:xfrm>
        </p:grpSpPr>
        <p:sp>
          <p:nvSpPr>
            <p:cNvPr id="82" name="Oval 81">
              <a:extLst>
                <a:ext uri="{FF2B5EF4-FFF2-40B4-BE49-F238E27FC236}">
                  <a16:creationId xmlns:a16="http://schemas.microsoft.com/office/drawing/2014/main" id="{6C959B68-A9E6-48D2-9E05-F69DEA5F04EF}"/>
                </a:ext>
              </a:extLst>
            </p:cNvPr>
            <p:cNvSpPr/>
            <p:nvPr/>
          </p:nvSpPr>
          <p:spPr bwMode="auto">
            <a:xfrm>
              <a:off x="9551059" y="2297147"/>
              <a:ext cx="809485" cy="8094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Graphic 82">
              <a:extLst>
                <a:ext uri="{FF2B5EF4-FFF2-40B4-BE49-F238E27FC236}">
                  <a16:creationId xmlns:a16="http://schemas.microsoft.com/office/drawing/2014/main" id="{17FEAEB7-0E72-4763-A161-2457EBCDC1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78344" y="2354649"/>
              <a:ext cx="541287" cy="637945"/>
            </a:xfrm>
            <a:prstGeom prst="rect">
              <a:avLst/>
            </a:prstGeom>
          </p:spPr>
        </p:pic>
      </p:grpSp>
      <p:grpSp>
        <p:nvGrpSpPr>
          <p:cNvPr id="84" name="Group 83">
            <a:extLst>
              <a:ext uri="{FF2B5EF4-FFF2-40B4-BE49-F238E27FC236}">
                <a16:creationId xmlns:a16="http://schemas.microsoft.com/office/drawing/2014/main" id="{DDBABB97-EFF0-4019-8C63-CD663134C791}"/>
              </a:ext>
              <a:ext uri="{C183D7F6-B498-43B3-948B-1728B52AA6E4}">
                <adec:decorative xmlns:adec="http://schemas.microsoft.com/office/drawing/2017/decorative" val="1"/>
              </a:ext>
            </a:extLst>
          </p:cNvPr>
          <p:cNvGrpSpPr/>
          <p:nvPr/>
        </p:nvGrpSpPr>
        <p:grpSpPr>
          <a:xfrm>
            <a:off x="7785511" y="2248242"/>
            <a:ext cx="1084662" cy="1084662"/>
            <a:chOff x="-1" y="6018493"/>
            <a:chExt cx="859810" cy="859810"/>
          </a:xfrm>
        </p:grpSpPr>
        <p:sp>
          <p:nvSpPr>
            <p:cNvPr id="85" name="Oval 84">
              <a:extLst>
                <a:ext uri="{FF2B5EF4-FFF2-40B4-BE49-F238E27FC236}">
                  <a16:creationId xmlns:a16="http://schemas.microsoft.com/office/drawing/2014/main" id="{5121D1F9-EEBE-4997-AA56-9DD152E2C196}"/>
                </a:ext>
              </a:extLst>
            </p:cNvPr>
            <p:cNvSpPr/>
            <p:nvPr/>
          </p:nvSpPr>
          <p:spPr bwMode="auto">
            <a:xfrm>
              <a:off x="-1" y="6018493"/>
              <a:ext cx="859810" cy="85981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6" name="Synaptic logo" descr="A picture containing clock&#10;&#10;Description automatically generated">
              <a:extLst>
                <a:ext uri="{FF2B5EF4-FFF2-40B4-BE49-F238E27FC236}">
                  <a16:creationId xmlns:a16="http://schemas.microsoft.com/office/drawing/2014/main" id="{8D0BB8EF-51AC-425F-9479-F836642DB308}"/>
                </a:ext>
              </a:extLst>
            </p:cNvPr>
            <p:cNvPicPr>
              <a:picLocks noChangeAspect="1"/>
            </p:cNvPicPr>
            <p:nvPr/>
          </p:nvPicPr>
          <p:blipFill>
            <a:blip r:embed="rId4"/>
            <a:stretch>
              <a:fillRect/>
            </a:stretch>
          </p:blipFill>
          <p:spPr>
            <a:xfrm>
              <a:off x="100985" y="6120523"/>
              <a:ext cx="657838" cy="657834"/>
            </a:xfrm>
            <a:prstGeom prst="rect">
              <a:avLst/>
            </a:prstGeom>
            <a:effectLst>
              <a:outerShdw blurRad="50800" dist="38100" dir="5400000" algn="t" rotWithShape="0">
                <a:prstClr val="black">
                  <a:alpha val="40000"/>
                </a:prstClr>
              </a:outerShdw>
            </a:effectLst>
          </p:spPr>
        </p:pic>
      </p:grpSp>
    </p:spTree>
    <p:extLst>
      <p:ext uri="{BB962C8B-B14F-4D97-AF65-F5344CB8AC3E}">
        <p14:creationId xmlns:p14="http://schemas.microsoft.com/office/powerpoint/2010/main" val="103973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292E8-4158-4CB3-A17B-2DD0193EC190}"/>
              </a:ext>
              <a:ext uri="{C183D7F6-B498-43B3-948B-1728B52AA6E4}">
                <adec:decorative xmlns:adec="http://schemas.microsoft.com/office/drawing/2017/decorative" val="1"/>
              </a:ext>
            </a:extLst>
          </p:cNvPr>
          <p:cNvSpPr>
            <a:spLocks noGrp="1"/>
          </p:cNvSpPr>
          <p:nvPr>
            <p:ph type="title"/>
          </p:nvPr>
        </p:nvSpPr>
        <p:spPr/>
        <p:txBody>
          <a:bodyPr/>
          <a:lstStyle/>
          <a:p>
            <a:r>
              <a:rPr lang="en-US"/>
              <a:t>Business Outcomes of </a:t>
            </a:r>
            <a:r>
              <a:rPr lang="en-US">
                <a:solidFill>
                  <a:schemeClr val="accent2"/>
                </a:solidFill>
              </a:rPr>
              <a:t>Fraud Detection</a:t>
            </a:r>
          </a:p>
        </p:txBody>
      </p:sp>
      <p:sp>
        <p:nvSpPr>
          <p:cNvPr id="23" name="TextBox 22">
            <a:extLst>
              <a:ext uri="{FF2B5EF4-FFF2-40B4-BE49-F238E27FC236}">
                <a16:creationId xmlns:a16="http://schemas.microsoft.com/office/drawing/2014/main" id="{E3E716AF-3073-497F-B48E-428C793831FE}"/>
              </a:ext>
              <a:ext uri="{C183D7F6-B498-43B3-948B-1728B52AA6E4}">
                <adec:decorative xmlns:adec="http://schemas.microsoft.com/office/drawing/2017/decorative" val="1"/>
              </a:ext>
            </a:extLst>
          </p:cNvPr>
          <p:cNvSpPr txBox="1"/>
          <p:nvPr/>
        </p:nvSpPr>
        <p:spPr>
          <a:xfrm>
            <a:off x="446969" y="4816372"/>
            <a:ext cx="2558413" cy="1384995"/>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600"/>
              </a:spcAft>
              <a:buClrTx/>
              <a:buSzPct val="140000"/>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Provide new services to customers, helping them save costs by applying machine learning and advanced analytics to detect fraudulent transactions.</a:t>
            </a:r>
          </a:p>
        </p:txBody>
      </p:sp>
      <p:sp>
        <p:nvSpPr>
          <p:cNvPr id="24" name="TextBox 23">
            <a:extLst>
              <a:ext uri="{FF2B5EF4-FFF2-40B4-BE49-F238E27FC236}">
                <a16:creationId xmlns:a16="http://schemas.microsoft.com/office/drawing/2014/main" id="{B932EDB1-2AAE-4EBD-B3D1-1E5F7EB3800E}"/>
              </a:ext>
              <a:ext uri="{C183D7F6-B498-43B3-948B-1728B52AA6E4}">
                <adec:decorative xmlns:adec="http://schemas.microsoft.com/office/drawing/2017/decorative" val="1"/>
              </a:ext>
            </a:extLst>
          </p:cNvPr>
          <p:cNvSpPr txBox="1"/>
          <p:nvPr/>
        </p:nvSpPr>
        <p:spPr>
          <a:xfrm>
            <a:off x="3249971" y="4816372"/>
            <a:ext cx="2743200" cy="954107"/>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600"/>
              </a:spcAft>
              <a:buClrTx/>
              <a:buSzPct val="140000"/>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Use more data and advanced detection models to improve detection and deliver better insights to case workers. </a:t>
            </a:r>
          </a:p>
        </p:txBody>
      </p:sp>
      <p:sp>
        <p:nvSpPr>
          <p:cNvPr id="25" name="TextBox 24">
            <a:extLst>
              <a:ext uri="{FF2B5EF4-FFF2-40B4-BE49-F238E27FC236}">
                <a16:creationId xmlns:a16="http://schemas.microsoft.com/office/drawing/2014/main" id="{8580608A-6BB9-4A1B-BB7A-C94BF6C35219}"/>
              </a:ext>
              <a:ext uri="{C183D7F6-B498-43B3-948B-1728B52AA6E4}">
                <adec:decorative xmlns:adec="http://schemas.microsoft.com/office/drawing/2017/decorative" val="1"/>
              </a:ext>
            </a:extLst>
          </p:cNvPr>
          <p:cNvSpPr txBox="1"/>
          <p:nvPr/>
        </p:nvSpPr>
        <p:spPr>
          <a:xfrm>
            <a:off x="6376230" y="4816372"/>
            <a:ext cx="2572711" cy="1169551"/>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600"/>
              </a:spcAft>
              <a:buClrTx/>
              <a:buSzPct val="140000"/>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Reduce false positives and minimize customer inconvenience. Tailor post-detection actions to customer needs and automate.</a:t>
            </a:r>
          </a:p>
        </p:txBody>
      </p:sp>
      <p:sp>
        <p:nvSpPr>
          <p:cNvPr id="26" name="TextBox 25">
            <a:extLst>
              <a:ext uri="{FF2B5EF4-FFF2-40B4-BE49-F238E27FC236}">
                <a16:creationId xmlns:a16="http://schemas.microsoft.com/office/drawing/2014/main" id="{B953BB6C-57AC-4EAE-BDA4-3E68785D38A5}"/>
              </a:ext>
              <a:ext uri="{C183D7F6-B498-43B3-948B-1728B52AA6E4}">
                <adec:decorative xmlns:adec="http://schemas.microsoft.com/office/drawing/2017/decorative" val="1"/>
              </a:ext>
            </a:extLst>
          </p:cNvPr>
          <p:cNvSpPr txBox="1"/>
          <p:nvPr/>
        </p:nvSpPr>
        <p:spPr>
          <a:xfrm>
            <a:off x="9332137" y="4816372"/>
            <a:ext cx="2662201" cy="1169551"/>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600"/>
              </a:spcAft>
              <a:buClrTx/>
              <a:buSzPct val="140000"/>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Meet the needs of real-time payment schemes by reviewing transactions and continuously refreshed customer profiles in milliseconds. </a:t>
            </a:r>
          </a:p>
        </p:txBody>
      </p:sp>
      <p:sp>
        <p:nvSpPr>
          <p:cNvPr id="27" name="TextBox 26">
            <a:extLst>
              <a:ext uri="{FF2B5EF4-FFF2-40B4-BE49-F238E27FC236}">
                <a16:creationId xmlns:a16="http://schemas.microsoft.com/office/drawing/2014/main" id="{9CE81005-3C08-40AC-B44C-A6115931423A}"/>
              </a:ext>
              <a:ext uri="{C183D7F6-B498-43B3-948B-1728B52AA6E4}">
                <adec:decorative xmlns:adec="http://schemas.microsoft.com/office/drawing/2017/decorative" val="1"/>
              </a:ext>
            </a:extLst>
          </p:cNvPr>
          <p:cNvSpPr txBox="1"/>
          <p:nvPr/>
        </p:nvSpPr>
        <p:spPr>
          <a:xfrm>
            <a:off x="541988" y="3737409"/>
            <a:ext cx="2308958" cy="618631"/>
          </a:xfrm>
          <a:prstGeom prst="rect">
            <a:avLst/>
          </a:prstGeom>
          <a:noFill/>
        </p:spPr>
        <p:txBody>
          <a:bodyPr wrap="square" lIns="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50E6FF"/>
                    </a:gs>
                    <a:gs pos="100000">
                      <a:srgbClr val="50E6FF"/>
                    </a:gs>
                  </a:gsLst>
                  <a:lin ang="5400000" scaled="0"/>
                </a:gradFill>
                <a:effectLst/>
                <a:uLnTx/>
                <a:uFillTx/>
                <a:latin typeface="Segoe UI Semibold"/>
                <a:ea typeface="+mn-ea"/>
                <a:cs typeface="Segoe UI" panose="020B0502040204020203" pitchFamily="34" charset="0"/>
              </a:rPr>
              <a:t>Deliver New</a:t>
            </a:r>
            <a:br>
              <a:rPr kumimoji="0" lang="en-US" sz="1800" b="0" i="0" u="none" strike="noStrike" kern="0" cap="none" spc="0" normalizeH="0" baseline="0" noProof="0">
                <a:ln>
                  <a:noFill/>
                </a:ln>
                <a:gradFill>
                  <a:gsLst>
                    <a:gs pos="0">
                      <a:srgbClr val="50E6FF"/>
                    </a:gs>
                    <a:gs pos="100000">
                      <a:srgbClr val="50E6FF"/>
                    </a:gs>
                  </a:gsLst>
                  <a:lin ang="5400000" scaled="0"/>
                </a:gra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gradFill>
                  <a:gsLst>
                    <a:gs pos="0">
                      <a:srgbClr val="50E6FF"/>
                    </a:gs>
                    <a:gs pos="100000">
                      <a:srgbClr val="50E6FF"/>
                    </a:gs>
                  </a:gsLst>
                  <a:lin ang="5400000" scaled="0"/>
                </a:gradFill>
                <a:effectLst/>
                <a:uLnTx/>
                <a:uFillTx/>
                <a:latin typeface="Segoe UI Semibold"/>
                <a:ea typeface="+mn-ea"/>
                <a:cs typeface="Segoe UI" panose="020B0502040204020203" pitchFamily="34" charset="0"/>
              </a:rPr>
              <a:t>Services</a:t>
            </a:r>
          </a:p>
        </p:txBody>
      </p:sp>
      <p:sp>
        <p:nvSpPr>
          <p:cNvPr id="28" name="TextBox 27">
            <a:extLst>
              <a:ext uri="{FF2B5EF4-FFF2-40B4-BE49-F238E27FC236}">
                <a16:creationId xmlns:a16="http://schemas.microsoft.com/office/drawing/2014/main" id="{6D7D991F-16B2-4988-AD59-07AAAA531548}"/>
              </a:ext>
              <a:ext uri="{C183D7F6-B498-43B3-948B-1728B52AA6E4}">
                <adec:decorative xmlns:adec="http://schemas.microsoft.com/office/drawing/2017/decorative" val="1"/>
              </a:ext>
            </a:extLst>
          </p:cNvPr>
          <p:cNvSpPr txBox="1"/>
          <p:nvPr/>
        </p:nvSpPr>
        <p:spPr>
          <a:xfrm>
            <a:off x="3264015" y="3737409"/>
            <a:ext cx="2520516" cy="618631"/>
          </a:xfrm>
          <a:prstGeom prst="rect">
            <a:avLst/>
          </a:prstGeom>
          <a:noFill/>
        </p:spPr>
        <p:txBody>
          <a:bodyPr wrap="square" lIns="0">
            <a:spAutoFit/>
          </a:bodyPr>
          <a:lstStyle/>
          <a:p>
            <a:pPr marL="0" marR="0" lvl="0" indent="0" algn="ctr" defTabSz="914102" rtl="0" eaLnBrk="1" fontAlgn="base" latinLnBrk="0" hangingPunct="1">
              <a:lnSpc>
                <a:spcPct val="95000"/>
              </a:lnSpc>
              <a:spcBef>
                <a:spcPct val="0"/>
              </a:spcBef>
              <a:spcAft>
                <a:spcPct val="0"/>
              </a:spcAft>
              <a:buClrTx/>
              <a:buSzPct val="140000"/>
              <a:buFontTx/>
              <a:buNone/>
              <a:tabLst/>
              <a:defRPr/>
            </a:pPr>
            <a:r>
              <a:rPr kumimoji="0" lang="en-US" sz="1800" b="0" i="0" u="none" strike="noStrike" kern="0" cap="none" spc="0" normalizeH="0" baseline="0" noProof="0">
                <a:ln>
                  <a:noFill/>
                </a:ln>
                <a:gradFill>
                  <a:gsLst>
                    <a:gs pos="0">
                      <a:srgbClr val="50E6FF"/>
                    </a:gs>
                    <a:gs pos="100000">
                      <a:srgbClr val="50E6FF"/>
                    </a:gs>
                  </a:gsLst>
                  <a:lin ang="5400000" scaled="0"/>
                </a:gradFill>
                <a:effectLst/>
                <a:uLnTx/>
                <a:uFillTx/>
                <a:latin typeface="Segoe UI Semibold"/>
                <a:ea typeface="+mn-ea"/>
                <a:cs typeface="Segoe UI" panose="020B0502040204020203" pitchFamily="34" charset="0"/>
              </a:rPr>
              <a:t>Cut Losses &amp; Investigation Time</a:t>
            </a:r>
          </a:p>
        </p:txBody>
      </p:sp>
      <p:sp>
        <p:nvSpPr>
          <p:cNvPr id="29" name="TextBox 28">
            <a:extLst>
              <a:ext uri="{FF2B5EF4-FFF2-40B4-BE49-F238E27FC236}">
                <a16:creationId xmlns:a16="http://schemas.microsoft.com/office/drawing/2014/main" id="{A91B89D7-712C-456B-AA9F-9340187C44FA}"/>
              </a:ext>
              <a:ext uri="{C183D7F6-B498-43B3-948B-1728B52AA6E4}">
                <adec:decorative xmlns:adec="http://schemas.microsoft.com/office/drawing/2017/decorative" val="1"/>
              </a:ext>
            </a:extLst>
          </p:cNvPr>
          <p:cNvSpPr txBox="1"/>
          <p:nvPr/>
        </p:nvSpPr>
        <p:spPr>
          <a:xfrm>
            <a:off x="6303369" y="3737409"/>
            <a:ext cx="2662207" cy="618631"/>
          </a:xfrm>
          <a:prstGeom prst="rect">
            <a:avLst/>
          </a:prstGeom>
          <a:noFill/>
        </p:spPr>
        <p:txBody>
          <a:bodyPr wrap="square" lIns="0">
            <a:spAutoFit/>
          </a:bodyPr>
          <a:lstStyle/>
          <a:p>
            <a:pPr marL="0" marR="0" lvl="0" indent="0" algn="ctr" defTabSz="914102" rtl="0" eaLnBrk="1" fontAlgn="base" latinLnBrk="0" hangingPunct="1">
              <a:lnSpc>
                <a:spcPct val="95000"/>
              </a:lnSpc>
              <a:spcBef>
                <a:spcPct val="0"/>
              </a:spcBef>
              <a:spcAft>
                <a:spcPct val="0"/>
              </a:spcAft>
              <a:buClrTx/>
              <a:buSzPct val="140000"/>
              <a:buFontTx/>
              <a:buNone/>
              <a:tabLst/>
              <a:defRPr/>
            </a:pPr>
            <a:r>
              <a:rPr kumimoji="0" lang="en-US" sz="1800" b="0" i="0" u="none" strike="noStrike" kern="0" cap="none" spc="0" normalizeH="0" baseline="0" noProof="0">
                <a:ln>
                  <a:noFill/>
                </a:ln>
                <a:gradFill>
                  <a:gsLst>
                    <a:gs pos="0">
                      <a:srgbClr val="50E6FF"/>
                    </a:gs>
                    <a:gs pos="100000">
                      <a:srgbClr val="50E6FF"/>
                    </a:gs>
                  </a:gsLst>
                  <a:lin ang="5400000" scaled="0"/>
                </a:gradFill>
                <a:effectLst/>
                <a:uLnTx/>
                <a:uFillTx/>
                <a:latin typeface="Segoe UI Semibold"/>
                <a:ea typeface="+mn-ea"/>
                <a:cs typeface="Segoe UI" panose="020B0502040204020203" pitchFamily="34" charset="0"/>
              </a:rPr>
              <a:t>Reduce</a:t>
            </a:r>
            <a:br>
              <a:rPr kumimoji="0" lang="en-US" sz="1800" b="0" i="0" u="none" strike="noStrike" kern="0" cap="none" spc="0" normalizeH="0" baseline="0" noProof="0">
                <a:ln>
                  <a:noFill/>
                </a:ln>
                <a:gradFill>
                  <a:gsLst>
                    <a:gs pos="0">
                      <a:srgbClr val="50E6FF"/>
                    </a:gs>
                    <a:gs pos="100000">
                      <a:srgbClr val="50E6FF"/>
                    </a:gs>
                  </a:gsLst>
                  <a:lin ang="5400000" scaled="0"/>
                </a:gra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gradFill>
                  <a:gsLst>
                    <a:gs pos="0">
                      <a:srgbClr val="50E6FF"/>
                    </a:gs>
                    <a:gs pos="100000">
                      <a:srgbClr val="50E6FF"/>
                    </a:gs>
                  </a:gsLst>
                  <a:lin ang="5400000" scaled="0"/>
                </a:gradFill>
                <a:effectLst/>
                <a:uLnTx/>
                <a:uFillTx/>
                <a:latin typeface="Segoe UI Semibold"/>
                <a:ea typeface="+mn-ea"/>
                <a:cs typeface="Segoe UI" panose="020B0502040204020203" pitchFamily="34" charset="0"/>
              </a:rPr>
              <a:t>Customer Friction</a:t>
            </a:r>
          </a:p>
        </p:txBody>
      </p:sp>
      <p:sp>
        <p:nvSpPr>
          <p:cNvPr id="30" name="TextBox 29">
            <a:extLst>
              <a:ext uri="{FF2B5EF4-FFF2-40B4-BE49-F238E27FC236}">
                <a16:creationId xmlns:a16="http://schemas.microsoft.com/office/drawing/2014/main" id="{3477CDBB-3F40-4114-84B9-5D9E8BCC2D87}"/>
              </a:ext>
              <a:ext uri="{C183D7F6-B498-43B3-948B-1728B52AA6E4}">
                <adec:decorative xmlns:adec="http://schemas.microsoft.com/office/drawing/2017/decorative" val="1"/>
              </a:ext>
            </a:extLst>
          </p:cNvPr>
          <p:cNvSpPr txBox="1"/>
          <p:nvPr/>
        </p:nvSpPr>
        <p:spPr>
          <a:xfrm>
            <a:off x="9308304" y="3737409"/>
            <a:ext cx="2662201" cy="618631"/>
          </a:xfrm>
          <a:prstGeom prst="rect">
            <a:avLst/>
          </a:prstGeom>
          <a:noFill/>
        </p:spPr>
        <p:txBody>
          <a:bodyPr wrap="square" lIns="0">
            <a:spAutoFit/>
          </a:bodyPr>
          <a:lstStyle/>
          <a:p>
            <a:pPr marL="0" marR="0" lvl="0" indent="0" algn="ctr" defTabSz="914102" rtl="0" eaLnBrk="1" fontAlgn="base" latinLnBrk="0" hangingPunct="1">
              <a:lnSpc>
                <a:spcPct val="95000"/>
              </a:lnSpc>
              <a:spcBef>
                <a:spcPct val="0"/>
              </a:spcBef>
              <a:spcAft>
                <a:spcPct val="0"/>
              </a:spcAft>
              <a:buClrTx/>
              <a:buSzPct val="140000"/>
              <a:buFontTx/>
              <a:buNone/>
              <a:tabLst/>
              <a:defRPr/>
            </a:pPr>
            <a:r>
              <a:rPr kumimoji="0" lang="en-US" sz="1800" b="0" i="0" u="none" strike="noStrike" kern="0" cap="none" spc="0" normalizeH="0" baseline="0" noProof="0">
                <a:ln>
                  <a:noFill/>
                </a:ln>
                <a:gradFill>
                  <a:gsLst>
                    <a:gs pos="0">
                      <a:srgbClr val="50E6FF"/>
                    </a:gs>
                    <a:gs pos="100000">
                      <a:srgbClr val="50E6FF"/>
                    </a:gs>
                  </a:gsLst>
                  <a:lin ang="5400000" scaled="0"/>
                </a:gradFill>
                <a:effectLst/>
                <a:uLnTx/>
                <a:uFillTx/>
                <a:latin typeface="Segoe UI Semibold"/>
                <a:ea typeface="+mn-ea"/>
                <a:cs typeface="Segoe UI" panose="020B0502040204020203" pitchFamily="34" charset="0"/>
              </a:rPr>
              <a:t>Speed up</a:t>
            </a:r>
            <a:br>
              <a:rPr kumimoji="0" lang="en-US" sz="1800" b="0" i="0" u="none" strike="noStrike" kern="0" cap="none" spc="0" normalizeH="0" baseline="0" noProof="0">
                <a:ln>
                  <a:noFill/>
                </a:ln>
                <a:gradFill>
                  <a:gsLst>
                    <a:gs pos="0">
                      <a:srgbClr val="50E6FF"/>
                    </a:gs>
                    <a:gs pos="100000">
                      <a:srgbClr val="50E6FF"/>
                    </a:gs>
                  </a:gsLst>
                  <a:lin ang="5400000" scaled="0"/>
                </a:gra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gradFill>
                  <a:gsLst>
                    <a:gs pos="0">
                      <a:srgbClr val="50E6FF"/>
                    </a:gs>
                    <a:gs pos="100000">
                      <a:srgbClr val="50E6FF"/>
                    </a:gs>
                  </a:gsLst>
                  <a:lin ang="5400000" scaled="0"/>
                </a:gradFill>
                <a:effectLst/>
                <a:uLnTx/>
                <a:uFillTx/>
                <a:latin typeface="Segoe UI Semibold"/>
                <a:ea typeface="+mn-ea"/>
                <a:cs typeface="Segoe UI" panose="020B0502040204020203" pitchFamily="34" charset="0"/>
              </a:rPr>
              <a:t>Detection</a:t>
            </a:r>
          </a:p>
        </p:txBody>
      </p:sp>
      <p:grpSp>
        <p:nvGrpSpPr>
          <p:cNvPr id="4" name="Group 3">
            <a:extLst>
              <a:ext uri="{FF2B5EF4-FFF2-40B4-BE49-F238E27FC236}">
                <a16:creationId xmlns:a16="http://schemas.microsoft.com/office/drawing/2014/main" id="{CF44D478-8172-4EA0-B890-B2D3086A1611}"/>
              </a:ext>
              <a:ext uri="{C183D7F6-B498-43B3-948B-1728B52AA6E4}">
                <adec:decorative xmlns:adec="http://schemas.microsoft.com/office/drawing/2017/decorative" val="1"/>
              </a:ext>
            </a:extLst>
          </p:cNvPr>
          <p:cNvGrpSpPr/>
          <p:nvPr/>
        </p:nvGrpSpPr>
        <p:grpSpPr>
          <a:xfrm>
            <a:off x="3385182" y="1226201"/>
            <a:ext cx="2188557" cy="2501606"/>
            <a:chOff x="3385182" y="1226201"/>
            <a:chExt cx="2188557" cy="2501606"/>
          </a:xfrm>
        </p:grpSpPr>
        <p:pic>
          <p:nvPicPr>
            <p:cNvPr id="31" name="Graphic 30">
              <a:extLst>
                <a:ext uri="{FF2B5EF4-FFF2-40B4-BE49-F238E27FC236}">
                  <a16:creationId xmlns:a16="http://schemas.microsoft.com/office/drawing/2014/main" id="{942BBAAC-9A8C-4623-90F0-6625AA35FA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5127" y="2639157"/>
              <a:ext cx="1944976" cy="1082538"/>
            </a:xfrm>
            <a:prstGeom prst="rect">
              <a:avLst/>
            </a:prstGeom>
          </p:spPr>
        </p:pic>
        <p:sp>
          <p:nvSpPr>
            <p:cNvPr id="32" name="Oval 31">
              <a:extLst>
                <a:ext uri="{FF2B5EF4-FFF2-40B4-BE49-F238E27FC236}">
                  <a16:creationId xmlns:a16="http://schemas.microsoft.com/office/drawing/2014/main" id="{1C7B7DE5-B531-491C-9874-AFBC60229125}"/>
                </a:ext>
              </a:extLst>
            </p:cNvPr>
            <p:cNvSpPr/>
            <p:nvPr/>
          </p:nvSpPr>
          <p:spPr bwMode="auto">
            <a:xfrm>
              <a:off x="3728556" y="1620804"/>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850696D5-3620-4838-AD56-D1DED2EE29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8127" y="2645269"/>
              <a:ext cx="1944976" cy="1082538"/>
            </a:xfrm>
            <a:prstGeom prst="rect">
              <a:avLst/>
            </a:prstGeom>
          </p:spPr>
        </p:pic>
        <p:sp>
          <p:nvSpPr>
            <p:cNvPr id="41" name="Isosceles Triangle 40">
              <a:extLst>
                <a:ext uri="{FF2B5EF4-FFF2-40B4-BE49-F238E27FC236}">
                  <a16:creationId xmlns:a16="http://schemas.microsoft.com/office/drawing/2014/main" id="{3835027E-7B72-4CDC-8B13-B938C3926CF9}"/>
                </a:ext>
              </a:extLst>
            </p:cNvPr>
            <p:cNvSpPr/>
            <p:nvPr/>
          </p:nvSpPr>
          <p:spPr bwMode="auto">
            <a:xfrm>
              <a:off x="3599242" y="1577233"/>
              <a:ext cx="1874706" cy="913971"/>
            </a:xfrm>
            <a:prstGeom prst="triangle">
              <a:avLst/>
            </a:prstGeom>
            <a:gradFill>
              <a:gsLst>
                <a:gs pos="0">
                  <a:schemeClr val="accent1">
                    <a:alpha val="59000"/>
                  </a:schemeClr>
                </a:gs>
                <a:gs pos="97000">
                  <a:schemeClr val="accent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Oval 348">
              <a:extLst>
                <a:ext uri="{FF2B5EF4-FFF2-40B4-BE49-F238E27FC236}">
                  <a16:creationId xmlns:a16="http://schemas.microsoft.com/office/drawing/2014/main" id="{57E7182D-46D3-48E9-8EE5-626FE90D15A0}"/>
                </a:ext>
              </a:extLst>
            </p:cNvPr>
            <p:cNvSpPr/>
            <p:nvPr/>
          </p:nvSpPr>
          <p:spPr bwMode="auto">
            <a:xfrm>
              <a:off x="4196999" y="1239173"/>
              <a:ext cx="637673" cy="63767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0" name="Graphic 349">
              <a:extLst>
                <a:ext uri="{FF2B5EF4-FFF2-40B4-BE49-F238E27FC236}">
                  <a16:creationId xmlns:a16="http://schemas.microsoft.com/office/drawing/2014/main" id="{9E879C59-F770-4DD5-B5A7-A283009D4E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61795" y="1226201"/>
              <a:ext cx="484484" cy="484484"/>
            </a:xfrm>
            <a:prstGeom prst="rect">
              <a:avLst/>
            </a:prstGeom>
          </p:spPr>
        </p:pic>
        <p:pic>
          <p:nvPicPr>
            <p:cNvPr id="367" name="Graphic 366">
              <a:extLst>
                <a:ext uri="{FF2B5EF4-FFF2-40B4-BE49-F238E27FC236}">
                  <a16:creationId xmlns:a16="http://schemas.microsoft.com/office/drawing/2014/main" id="{C9560138-99FC-4B0E-9157-4C19A21174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72057" y="1710685"/>
              <a:ext cx="441697" cy="441697"/>
            </a:xfrm>
            <a:prstGeom prst="rect">
              <a:avLst/>
            </a:prstGeom>
          </p:spPr>
        </p:pic>
        <p:pic>
          <p:nvPicPr>
            <p:cNvPr id="368" name="Graphic 367">
              <a:extLst>
                <a:ext uri="{FF2B5EF4-FFF2-40B4-BE49-F238E27FC236}">
                  <a16:creationId xmlns:a16="http://schemas.microsoft.com/office/drawing/2014/main" id="{22CA6329-F728-4864-87B6-EDB629F976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32042" y="2251089"/>
              <a:ext cx="441697" cy="441697"/>
            </a:xfrm>
            <a:prstGeom prst="rect">
              <a:avLst/>
            </a:prstGeom>
          </p:spPr>
        </p:pic>
        <p:pic>
          <p:nvPicPr>
            <p:cNvPr id="369" name="Graphic 368">
              <a:extLst>
                <a:ext uri="{FF2B5EF4-FFF2-40B4-BE49-F238E27FC236}">
                  <a16:creationId xmlns:a16="http://schemas.microsoft.com/office/drawing/2014/main" id="{1FA763DD-64F0-46C1-B7B3-656CE1E711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26478" y="2791494"/>
              <a:ext cx="441697" cy="441697"/>
            </a:xfrm>
            <a:prstGeom prst="rect">
              <a:avLst/>
            </a:prstGeom>
          </p:spPr>
        </p:pic>
        <p:pic>
          <p:nvPicPr>
            <p:cNvPr id="373" name="Graphic 372">
              <a:extLst>
                <a:ext uri="{FF2B5EF4-FFF2-40B4-BE49-F238E27FC236}">
                  <a16:creationId xmlns:a16="http://schemas.microsoft.com/office/drawing/2014/main" id="{CC37A368-5F82-4E05-A228-FE7C2F90D4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04218" y="2126237"/>
              <a:ext cx="633414" cy="729934"/>
            </a:xfrm>
            <a:prstGeom prst="rect">
              <a:avLst/>
            </a:prstGeom>
          </p:spPr>
        </p:pic>
        <p:pic>
          <p:nvPicPr>
            <p:cNvPr id="371" name="Graphic 370">
              <a:extLst>
                <a:ext uri="{FF2B5EF4-FFF2-40B4-BE49-F238E27FC236}">
                  <a16:creationId xmlns:a16="http://schemas.microsoft.com/office/drawing/2014/main" id="{EF69C484-E219-43C9-A501-36629A0AD1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85182" y="2116403"/>
              <a:ext cx="1095376" cy="679034"/>
            </a:xfrm>
            <a:prstGeom prst="rect">
              <a:avLst/>
            </a:prstGeom>
          </p:spPr>
        </p:pic>
        <p:cxnSp>
          <p:nvCxnSpPr>
            <p:cNvPr id="375" name="Straight Arrow Connector 374">
              <a:extLst>
                <a:ext uri="{FF2B5EF4-FFF2-40B4-BE49-F238E27FC236}">
                  <a16:creationId xmlns:a16="http://schemas.microsoft.com/office/drawing/2014/main" id="{B9E8A3B9-445E-4C21-AB69-5948819C785F}"/>
                </a:ext>
              </a:extLst>
            </p:cNvPr>
            <p:cNvCxnSpPr>
              <a:cxnSpLocks/>
            </p:cNvCxnSpPr>
            <p:nvPr/>
          </p:nvCxnSpPr>
          <p:spPr>
            <a:xfrm flipV="1">
              <a:off x="4742279" y="2070226"/>
              <a:ext cx="212984" cy="192129"/>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AD547285-A526-451F-A318-55E344E0A7AE}"/>
                </a:ext>
              </a:extLst>
            </p:cNvPr>
            <p:cNvCxnSpPr>
              <a:cxnSpLocks/>
            </p:cNvCxnSpPr>
            <p:nvPr/>
          </p:nvCxnSpPr>
          <p:spPr>
            <a:xfrm flipV="1">
              <a:off x="4822542" y="2483668"/>
              <a:ext cx="262487" cy="7536"/>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E1C44B0F-EAB1-4285-9936-9E122184A557}"/>
                </a:ext>
              </a:extLst>
            </p:cNvPr>
            <p:cNvCxnSpPr>
              <a:cxnSpLocks/>
            </p:cNvCxnSpPr>
            <p:nvPr/>
          </p:nvCxnSpPr>
          <p:spPr>
            <a:xfrm>
              <a:off x="4672962" y="2798332"/>
              <a:ext cx="237776" cy="142294"/>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522B1D6-D09F-452A-9F24-3BBF29EB2857}"/>
              </a:ext>
              <a:ext uri="{C183D7F6-B498-43B3-948B-1728B52AA6E4}">
                <adec:decorative xmlns:adec="http://schemas.microsoft.com/office/drawing/2017/decorative" val="1"/>
              </a:ext>
            </a:extLst>
          </p:cNvPr>
          <p:cNvGrpSpPr/>
          <p:nvPr/>
        </p:nvGrpSpPr>
        <p:grpSpPr>
          <a:xfrm>
            <a:off x="6559906" y="1226201"/>
            <a:ext cx="2017855" cy="2471777"/>
            <a:chOff x="6559906" y="1226201"/>
            <a:chExt cx="2017855" cy="2471777"/>
          </a:xfrm>
        </p:grpSpPr>
        <p:pic>
          <p:nvPicPr>
            <p:cNvPr id="34" name="Graphic 33">
              <a:extLst>
                <a:ext uri="{FF2B5EF4-FFF2-40B4-BE49-F238E27FC236}">
                  <a16:creationId xmlns:a16="http://schemas.microsoft.com/office/drawing/2014/main" id="{38B55FE8-26C3-41CF-B270-88D1C6C962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32785" y="2615440"/>
              <a:ext cx="1944976" cy="1082538"/>
            </a:xfrm>
            <a:prstGeom prst="rect">
              <a:avLst/>
            </a:prstGeom>
          </p:spPr>
        </p:pic>
        <p:sp>
          <p:nvSpPr>
            <p:cNvPr id="35" name="Oval 34">
              <a:extLst>
                <a:ext uri="{FF2B5EF4-FFF2-40B4-BE49-F238E27FC236}">
                  <a16:creationId xmlns:a16="http://schemas.microsoft.com/office/drawing/2014/main" id="{8EEB5D18-46DE-4D68-A955-B1EEB0BFEBE6}"/>
                </a:ext>
              </a:extLst>
            </p:cNvPr>
            <p:cNvSpPr/>
            <p:nvPr/>
          </p:nvSpPr>
          <p:spPr bwMode="auto">
            <a:xfrm>
              <a:off x="6786214" y="1620804"/>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Isosceles Triangle 78">
              <a:extLst>
                <a:ext uri="{FF2B5EF4-FFF2-40B4-BE49-F238E27FC236}">
                  <a16:creationId xmlns:a16="http://schemas.microsoft.com/office/drawing/2014/main" id="{F992BCCA-11E1-4333-95BD-5CBA36E7711A}"/>
                </a:ext>
              </a:extLst>
            </p:cNvPr>
            <p:cNvSpPr/>
            <p:nvPr/>
          </p:nvSpPr>
          <p:spPr bwMode="auto">
            <a:xfrm>
              <a:off x="6668899" y="1588614"/>
              <a:ext cx="1874706" cy="913971"/>
            </a:xfrm>
            <a:prstGeom prst="triangle">
              <a:avLst/>
            </a:prstGeom>
            <a:gradFill>
              <a:gsLst>
                <a:gs pos="0">
                  <a:schemeClr val="accent1">
                    <a:alpha val="59000"/>
                  </a:schemeClr>
                </a:gs>
                <a:gs pos="97000">
                  <a:schemeClr val="accent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Oval 350">
              <a:extLst>
                <a:ext uri="{FF2B5EF4-FFF2-40B4-BE49-F238E27FC236}">
                  <a16:creationId xmlns:a16="http://schemas.microsoft.com/office/drawing/2014/main" id="{17A99FA9-3112-4DA9-9047-F9560CDBA467}"/>
                </a:ext>
              </a:extLst>
            </p:cNvPr>
            <p:cNvSpPr/>
            <p:nvPr/>
          </p:nvSpPr>
          <p:spPr bwMode="auto">
            <a:xfrm>
              <a:off x="7281484" y="1239173"/>
              <a:ext cx="637673" cy="63767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2" name="Graphic 351">
              <a:extLst>
                <a:ext uri="{FF2B5EF4-FFF2-40B4-BE49-F238E27FC236}">
                  <a16:creationId xmlns:a16="http://schemas.microsoft.com/office/drawing/2014/main" id="{73EF5B8F-EE0E-4FE5-B025-6D046FEAA6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6280" y="1226201"/>
              <a:ext cx="484484" cy="484484"/>
            </a:xfrm>
            <a:prstGeom prst="rect">
              <a:avLst/>
            </a:prstGeom>
          </p:spPr>
        </p:pic>
        <p:pic>
          <p:nvPicPr>
            <p:cNvPr id="387" name="Graphic 386">
              <a:extLst>
                <a:ext uri="{FF2B5EF4-FFF2-40B4-BE49-F238E27FC236}">
                  <a16:creationId xmlns:a16="http://schemas.microsoft.com/office/drawing/2014/main" id="{69FE1367-524A-4D58-AE6A-2B0AB0C163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59906" y="2207912"/>
              <a:ext cx="441697" cy="441697"/>
            </a:xfrm>
            <a:prstGeom prst="rect">
              <a:avLst/>
            </a:prstGeom>
          </p:spPr>
        </p:pic>
        <p:sp>
          <p:nvSpPr>
            <p:cNvPr id="393" name="Oval 392">
              <a:extLst>
                <a:ext uri="{FF2B5EF4-FFF2-40B4-BE49-F238E27FC236}">
                  <a16:creationId xmlns:a16="http://schemas.microsoft.com/office/drawing/2014/main" id="{CAE8605C-C191-45CA-9F7B-3A42099B9F97}"/>
                </a:ext>
              </a:extLst>
            </p:cNvPr>
            <p:cNvSpPr/>
            <p:nvPr/>
          </p:nvSpPr>
          <p:spPr bwMode="auto">
            <a:xfrm>
              <a:off x="7060227" y="1894817"/>
              <a:ext cx="1090092" cy="109009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89" name="Graphic 388">
              <a:extLst>
                <a:ext uri="{FF2B5EF4-FFF2-40B4-BE49-F238E27FC236}">
                  <a16:creationId xmlns:a16="http://schemas.microsoft.com/office/drawing/2014/main" id="{E9C0882F-3E01-4A36-8EEF-C1532CB0B38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400204" y="1923580"/>
              <a:ext cx="416504" cy="647182"/>
            </a:xfrm>
            <a:prstGeom prst="rect">
              <a:avLst/>
            </a:prstGeom>
          </p:spPr>
        </p:pic>
        <p:pic>
          <p:nvPicPr>
            <p:cNvPr id="391" name="Graphic 390">
              <a:extLst>
                <a:ext uri="{FF2B5EF4-FFF2-40B4-BE49-F238E27FC236}">
                  <a16:creationId xmlns:a16="http://schemas.microsoft.com/office/drawing/2014/main" id="{9BB4B467-C8F1-4C1E-AD5E-2FE796423D4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00204" y="2470062"/>
              <a:ext cx="416504" cy="647182"/>
            </a:xfrm>
            <a:prstGeom prst="rect">
              <a:avLst/>
            </a:prstGeom>
          </p:spPr>
        </p:pic>
        <p:cxnSp>
          <p:nvCxnSpPr>
            <p:cNvPr id="394" name="Straight Arrow Connector 393">
              <a:extLst>
                <a:ext uri="{FF2B5EF4-FFF2-40B4-BE49-F238E27FC236}">
                  <a16:creationId xmlns:a16="http://schemas.microsoft.com/office/drawing/2014/main" id="{CAC5FDB4-804F-450B-948A-91776F447390}"/>
                </a:ext>
              </a:extLst>
            </p:cNvPr>
            <p:cNvCxnSpPr>
              <a:cxnSpLocks/>
            </p:cNvCxnSpPr>
            <p:nvPr/>
          </p:nvCxnSpPr>
          <p:spPr>
            <a:xfrm flipV="1">
              <a:off x="7106601" y="2226287"/>
              <a:ext cx="277025" cy="75713"/>
            </a:xfrm>
            <a:prstGeom prst="straightConnector1">
              <a:avLst/>
            </a:prstGeom>
            <a:ln>
              <a:solidFill>
                <a:schemeClr val="accent1"/>
              </a:solidFill>
              <a:prstDash val="dash"/>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587FF804-A2A4-4F35-BBFE-0359CC6417F0}"/>
                </a:ext>
              </a:extLst>
            </p:cNvPr>
            <p:cNvCxnSpPr>
              <a:cxnSpLocks/>
            </p:cNvCxnSpPr>
            <p:nvPr/>
          </p:nvCxnSpPr>
          <p:spPr>
            <a:xfrm>
              <a:off x="7091703" y="2526022"/>
              <a:ext cx="277025" cy="75713"/>
            </a:xfrm>
            <a:prstGeom prst="straightConnector1">
              <a:avLst/>
            </a:prstGeom>
            <a:ln>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6FFC2B10-AAB8-4C81-8BC3-B515CF5119AD}"/>
              </a:ext>
              <a:ext uri="{C183D7F6-B498-43B3-948B-1728B52AA6E4}">
                <adec:decorative xmlns:adec="http://schemas.microsoft.com/office/drawing/2017/decorative" val="1"/>
              </a:ext>
            </a:extLst>
          </p:cNvPr>
          <p:cNvGrpSpPr/>
          <p:nvPr/>
        </p:nvGrpSpPr>
        <p:grpSpPr>
          <a:xfrm>
            <a:off x="9595302" y="1226201"/>
            <a:ext cx="2031244" cy="2494051"/>
            <a:chOff x="9595302" y="1226201"/>
            <a:chExt cx="2031244" cy="2494051"/>
          </a:xfrm>
        </p:grpSpPr>
        <p:pic>
          <p:nvPicPr>
            <p:cNvPr id="36" name="Graphic 35">
              <a:extLst>
                <a:ext uri="{FF2B5EF4-FFF2-40B4-BE49-F238E27FC236}">
                  <a16:creationId xmlns:a16="http://schemas.microsoft.com/office/drawing/2014/main" id="{38647C7E-9086-4DD1-9D96-2F59217971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19933" y="2637714"/>
              <a:ext cx="1944976" cy="1082538"/>
            </a:xfrm>
            <a:prstGeom prst="rect">
              <a:avLst/>
            </a:prstGeom>
          </p:spPr>
        </p:pic>
        <p:sp>
          <p:nvSpPr>
            <p:cNvPr id="37" name="Oval 36">
              <a:extLst>
                <a:ext uri="{FF2B5EF4-FFF2-40B4-BE49-F238E27FC236}">
                  <a16:creationId xmlns:a16="http://schemas.microsoft.com/office/drawing/2014/main" id="{13160948-5B3E-4D11-B7F3-9AECCAB606A0}"/>
                </a:ext>
              </a:extLst>
            </p:cNvPr>
            <p:cNvSpPr/>
            <p:nvPr/>
          </p:nvSpPr>
          <p:spPr bwMode="auto">
            <a:xfrm>
              <a:off x="9773362" y="1620804"/>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Isosceles Triangle 330">
              <a:extLst>
                <a:ext uri="{FF2B5EF4-FFF2-40B4-BE49-F238E27FC236}">
                  <a16:creationId xmlns:a16="http://schemas.microsoft.com/office/drawing/2014/main" id="{E900D986-AE3B-45F8-8CE1-C67F98094227}"/>
                </a:ext>
              </a:extLst>
            </p:cNvPr>
            <p:cNvSpPr/>
            <p:nvPr/>
          </p:nvSpPr>
          <p:spPr bwMode="auto">
            <a:xfrm>
              <a:off x="9650484" y="1579550"/>
              <a:ext cx="1874706" cy="913971"/>
            </a:xfrm>
            <a:prstGeom prst="triangle">
              <a:avLst/>
            </a:prstGeom>
            <a:gradFill>
              <a:gsLst>
                <a:gs pos="0">
                  <a:schemeClr val="accent1">
                    <a:alpha val="59000"/>
                  </a:schemeClr>
                </a:gs>
                <a:gs pos="97000">
                  <a:schemeClr val="accent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a:extLst>
                <a:ext uri="{FF2B5EF4-FFF2-40B4-BE49-F238E27FC236}">
                  <a16:creationId xmlns:a16="http://schemas.microsoft.com/office/drawing/2014/main" id="{6535DAC0-C90F-427B-A08C-9B234F2227E0}"/>
                </a:ext>
              </a:extLst>
            </p:cNvPr>
            <p:cNvSpPr/>
            <p:nvPr/>
          </p:nvSpPr>
          <p:spPr bwMode="auto">
            <a:xfrm>
              <a:off x="10317959" y="1239173"/>
              <a:ext cx="637673" cy="63767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4" name="Graphic 353">
              <a:extLst>
                <a:ext uri="{FF2B5EF4-FFF2-40B4-BE49-F238E27FC236}">
                  <a16:creationId xmlns:a16="http://schemas.microsoft.com/office/drawing/2014/main" id="{565886A8-37A9-4EC8-9513-8196F9BBAD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82755" y="1226201"/>
              <a:ext cx="484484" cy="484484"/>
            </a:xfrm>
            <a:prstGeom prst="rect">
              <a:avLst/>
            </a:prstGeom>
          </p:spPr>
        </p:pic>
        <p:pic>
          <p:nvPicPr>
            <p:cNvPr id="398" name="Graphic 397">
              <a:extLst>
                <a:ext uri="{FF2B5EF4-FFF2-40B4-BE49-F238E27FC236}">
                  <a16:creationId xmlns:a16="http://schemas.microsoft.com/office/drawing/2014/main" id="{68A2D7B0-1147-4703-BE47-6B5D9D586EC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322469" y="2116403"/>
              <a:ext cx="628652" cy="640626"/>
            </a:xfrm>
            <a:prstGeom prst="rect">
              <a:avLst/>
            </a:prstGeom>
          </p:spPr>
        </p:pic>
        <p:pic>
          <p:nvPicPr>
            <p:cNvPr id="401" name="Graphic 400">
              <a:extLst>
                <a:ext uri="{FF2B5EF4-FFF2-40B4-BE49-F238E27FC236}">
                  <a16:creationId xmlns:a16="http://schemas.microsoft.com/office/drawing/2014/main" id="{0678904A-F316-4591-9C63-6393D1C05BB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95302" y="2110524"/>
              <a:ext cx="510048" cy="618014"/>
            </a:xfrm>
            <a:prstGeom prst="rect">
              <a:avLst/>
            </a:prstGeom>
          </p:spPr>
        </p:pic>
        <p:sp>
          <p:nvSpPr>
            <p:cNvPr id="403" name="Arc 402">
              <a:extLst>
                <a:ext uri="{FF2B5EF4-FFF2-40B4-BE49-F238E27FC236}">
                  <a16:creationId xmlns:a16="http://schemas.microsoft.com/office/drawing/2014/main" id="{D49E3724-0D99-45BF-BA37-51C431D8FB85}"/>
                </a:ext>
              </a:extLst>
            </p:cNvPr>
            <p:cNvSpPr/>
            <p:nvPr/>
          </p:nvSpPr>
          <p:spPr>
            <a:xfrm>
              <a:off x="10230764" y="1965643"/>
              <a:ext cx="774983" cy="774984"/>
            </a:xfrm>
            <a:prstGeom prst="arc">
              <a:avLst>
                <a:gd name="adj1" fmla="val 13040572"/>
                <a:gd name="adj2" fmla="val 19486348"/>
              </a:avLst>
            </a:prstGeom>
            <a:ln>
              <a:solidFill>
                <a:schemeClr val="tx1"/>
              </a:solidFil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5" name="Arc 404">
              <a:extLst>
                <a:ext uri="{FF2B5EF4-FFF2-40B4-BE49-F238E27FC236}">
                  <a16:creationId xmlns:a16="http://schemas.microsoft.com/office/drawing/2014/main" id="{BF5A85B6-2063-4160-A1D9-EC216136280B}"/>
                </a:ext>
              </a:extLst>
            </p:cNvPr>
            <p:cNvSpPr/>
            <p:nvPr/>
          </p:nvSpPr>
          <p:spPr>
            <a:xfrm>
              <a:off x="10228229" y="2131824"/>
              <a:ext cx="774983" cy="774984"/>
            </a:xfrm>
            <a:prstGeom prst="arc">
              <a:avLst>
                <a:gd name="adj1" fmla="val 1685900"/>
                <a:gd name="adj2" fmla="val 9062801"/>
              </a:avLst>
            </a:prstGeom>
            <a:ln>
              <a:solidFill>
                <a:schemeClr val="tx1"/>
              </a:solidFil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7" name="Oval 406">
              <a:extLst>
                <a:ext uri="{FF2B5EF4-FFF2-40B4-BE49-F238E27FC236}">
                  <a16:creationId xmlns:a16="http://schemas.microsoft.com/office/drawing/2014/main" id="{6D4E1134-ED60-4689-8F15-BC008064844C}"/>
                </a:ext>
              </a:extLst>
            </p:cNvPr>
            <p:cNvSpPr/>
            <p:nvPr/>
          </p:nvSpPr>
          <p:spPr bwMode="auto">
            <a:xfrm>
              <a:off x="11125059" y="2206204"/>
              <a:ext cx="501487" cy="50148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9" name="Graphic 408" descr="Credit card with solid fill">
              <a:extLst>
                <a:ext uri="{FF2B5EF4-FFF2-40B4-BE49-F238E27FC236}">
                  <a16:creationId xmlns:a16="http://schemas.microsoft.com/office/drawing/2014/main" id="{D0A4A04B-8015-481C-AB3A-411BFC4CD6A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183770" y="2258968"/>
              <a:ext cx="395959" cy="395959"/>
            </a:xfrm>
            <a:prstGeom prst="rect">
              <a:avLst/>
            </a:prstGeom>
          </p:spPr>
        </p:pic>
      </p:grpSp>
      <p:grpSp>
        <p:nvGrpSpPr>
          <p:cNvPr id="3" name="Group 2">
            <a:extLst>
              <a:ext uri="{FF2B5EF4-FFF2-40B4-BE49-F238E27FC236}">
                <a16:creationId xmlns:a16="http://schemas.microsoft.com/office/drawing/2014/main" id="{C0AC334A-8623-44D2-A0AB-7676DA1BFC6C}"/>
              </a:ext>
              <a:ext uri="{C183D7F6-B498-43B3-948B-1728B52AA6E4}">
                <adec:decorative xmlns:adec="http://schemas.microsoft.com/office/drawing/2017/decorative" val="1"/>
              </a:ext>
            </a:extLst>
          </p:cNvPr>
          <p:cNvGrpSpPr/>
          <p:nvPr/>
        </p:nvGrpSpPr>
        <p:grpSpPr>
          <a:xfrm>
            <a:off x="665880" y="1226201"/>
            <a:ext cx="2098389" cy="2427760"/>
            <a:chOff x="665880" y="1226201"/>
            <a:chExt cx="2098389" cy="2427760"/>
          </a:xfrm>
        </p:grpSpPr>
        <p:sp>
          <p:nvSpPr>
            <p:cNvPr id="20" name="Isosceles Triangle 19">
              <a:extLst>
                <a:ext uri="{FF2B5EF4-FFF2-40B4-BE49-F238E27FC236}">
                  <a16:creationId xmlns:a16="http://schemas.microsoft.com/office/drawing/2014/main" id="{6AB9C647-2F78-4F7B-B053-1235A7CBCCBB}"/>
                </a:ext>
              </a:extLst>
            </p:cNvPr>
            <p:cNvSpPr/>
            <p:nvPr/>
          </p:nvSpPr>
          <p:spPr bwMode="auto">
            <a:xfrm>
              <a:off x="772937" y="1588614"/>
              <a:ext cx="1874706" cy="913971"/>
            </a:xfrm>
            <a:prstGeom prst="triangle">
              <a:avLst/>
            </a:prstGeom>
            <a:gradFill>
              <a:gsLst>
                <a:gs pos="0">
                  <a:schemeClr val="accent1">
                    <a:alpha val="59000"/>
                  </a:schemeClr>
                </a:gs>
                <a:gs pos="97000">
                  <a:schemeClr val="accent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Graphic 20">
              <a:extLst>
                <a:ext uri="{FF2B5EF4-FFF2-40B4-BE49-F238E27FC236}">
                  <a16:creationId xmlns:a16="http://schemas.microsoft.com/office/drawing/2014/main" id="{04F9BC21-33F0-43CF-ABE0-55FA6B0DFF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7836" y="2571423"/>
              <a:ext cx="1944976" cy="1082538"/>
            </a:xfrm>
            <a:prstGeom prst="rect">
              <a:avLst/>
            </a:prstGeom>
          </p:spPr>
        </p:pic>
        <p:sp>
          <p:nvSpPr>
            <p:cNvPr id="22" name="Oval 21">
              <a:extLst>
                <a:ext uri="{FF2B5EF4-FFF2-40B4-BE49-F238E27FC236}">
                  <a16:creationId xmlns:a16="http://schemas.microsoft.com/office/drawing/2014/main" id="{65C8F0E7-BE53-4442-83F0-3782C9B012D4}"/>
                </a:ext>
              </a:extLst>
            </p:cNvPr>
            <p:cNvSpPr/>
            <p:nvPr/>
          </p:nvSpPr>
          <p:spPr bwMode="auto">
            <a:xfrm>
              <a:off x="891265" y="1620804"/>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342A3C34-DC22-473C-BC2C-49C424FAD342}"/>
                </a:ext>
              </a:extLst>
            </p:cNvPr>
            <p:cNvSpPr/>
            <p:nvPr/>
          </p:nvSpPr>
          <p:spPr bwMode="auto">
            <a:xfrm>
              <a:off x="1367940" y="1239173"/>
              <a:ext cx="637673" cy="63767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48" name="Graphic 347">
              <a:extLst>
                <a:ext uri="{FF2B5EF4-FFF2-40B4-BE49-F238E27FC236}">
                  <a16:creationId xmlns:a16="http://schemas.microsoft.com/office/drawing/2014/main" id="{71447179-1A05-44D5-A212-D6341F7414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2736" y="1226201"/>
              <a:ext cx="484484" cy="484484"/>
            </a:xfrm>
            <a:prstGeom prst="rect">
              <a:avLst/>
            </a:prstGeom>
          </p:spPr>
        </p:pic>
        <p:pic>
          <p:nvPicPr>
            <p:cNvPr id="360" name="Graphic 359">
              <a:extLst>
                <a:ext uri="{FF2B5EF4-FFF2-40B4-BE49-F238E27FC236}">
                  <a16:creationId xmlns:a16="http://schemas.microsoft.com/office/drawing/2014/main" id="{22884336-5264-488D-960C-6777CD65574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313070" y="2021795"/>
              <a:ext cx="758246" cy="872388"/>
            </a:xfrm>
            <a:prstGeom prst="rect">
              <a:avLst/>
            </a:prstGeom>
          </p:spPr>
        </p:pic>
        <p:sp>
          <p:nvSpPr>
            <p:cNvPr id="363" name="Hexagon 362">
              <a:extLst>
                <a:ext uri="{FF2B5EF4-FFF2-40B4-BE49-F238E27FC236}">
                  <a16:creationId xmlns:a16="http://schemas.microsoft.com/office/drawing/2014/main" id="{B5D228D5-51A3-44D9-B464-065A26375FB9}"/>
                </a:ext>
              </a:extLst>
            </p:cNvPr>
            <p:cNvSpPr/>
            <p:nvPr/>
          </p:nvSpPr>
          <p:spPr bwMode="auto">
            <a:xfrm rot="5400000">
              <a:off x="1436808" y="2228386"/>
              <a:ext cx="515330" cy="455068"/>
            </a:xfrm>
            <a:custGeom>
              <a:avLst/>
              <a:gdLst>
                <a:gd name="connsiteX0" fmla="*/ 0 w 527878"/>
                <a:gd name="connsiteY0" fmla="*/ 227534 h 455068"/>
                <a:gd name="connsiteX1" fmla="*/ 113767 w 527878"/>
                <a:gd name="connsiteY1" fmla="*/ 0 h 455068"/>
                <a:gd name="connsiteX2" fmla="*/ 414111 w 527878"/>
                <a:gd name="connsiteY2" fmla="*/ 0 h 455068"/>
                <a:gd name="connsiteX3" fmla="*/ 527878 w 527878"/>
                <a:gd name="connsiteY3" fmla="*/ 227534 h 455068"/>
                <a:gd name="connsiteX4" fmla="*/ 414111 w 527878"/>
                <a:gd name="connsiteY4" fmla="*/ 455068 h 455068"/>
                <a:gd name="connsiteX5" fmla="*/ 113767 w 527878"/>
                <a:gd name="connsiteY5" fmla="*/ 455068 h 455068"/>
                <a:gd name="connsiteX6" fmla="*/ 0 w 527878"/>
                <a:gd name="connsiteY6" fmla="*/ 227534 h 455068"/>
                <a:gd name="connsiteX0" fmla="*/ 0 w 527878"/>
                <a:gd name="connsiteY0" fmla="*/ 227534 h 470462"/>
                <a:gd name="connsiteX1" fmla="*/ 113767 w 527878"/>
                <a:gd name="connsiteY1" fmla="*/ 0 h 470462"/>
                <a:gd name="connsiteX2" fmla="*/ 414111 w 527878"/>
                <a:gd name="connsiteY2" fmla="*/ 0 h 470462"/>
                <a:gd name="connsiteX3" fmla="*/ 527878 w 527878"/>
                <a:gd name="connsiteY3" fmla="*/ 227534 h 470462"/>
                <a:gd name="connsiteX4" fmla="*/ 414111 w 527878"/>
                <a:gd name="connsiteY4" fmla="*/ 455068 h 470462"/>
                <a:gd name="connsiteX5" fmla="*/ 129161 w 527878"/>
                <a:gd name="connsiteY5" fmla="*/ 470462 h 470462"/>
                <a:gd name="connsiteX6" fmla="*/ 0 w 527878"/>
                <a:gd name="connsiteY6" fmla="*/ 227534 h 470462"/>
                <a:gd name="connsiteX0" fmla="*/ 0 w 527878"/>
                <a:gd name="connsiteY0" fmla="*/ 236770 h 470462"/>
                <a:gd name="connsiteX1" fmla="*/ 113767 w 527878"/>
                <a:gd name="connsiteY1" fmla="*/ 0 h 470462"/>
                <a:gd name="connsiteX2" fmla="*/ 414111 w 527878"/>
                <a:gd name="connsiteY2" fmla="*/ 0 h 470462"/>
                <a:gd name="connsiteX3" fmla="*/ 527878 w 527878"/>
                <a:gd name="connsiteY3" fmla="*/ 227534 h 470462"/>
                <a:gd name="connsiteX4" fmla="*/ 414111 w 527878"/>
                <a:gd name="connsiteY4" fmla="*/ 455068 h 470462"/>
                <a:gd name="connsiteX5" fmla="*/ 129161 w 527878"/>
                <a:gd name="connsiteY5" fmla="*/ 470462 h 470462"/>
                <a:gd name="connsiteX6" fmla="*/ 0 w 527878"/>
                <a:gd name="connsiteY6" fmla="*/ 236770 h 470462"/>
                <a:gd name="connsiteX0" fmla="*/ 0 w 527878"/>
                <a:gd name="connsiteY0" fmla="*/ 236770 h 470462"/>
                <a:gd name="connsiteX1" fmla="*/ 138397 w 527878"/>
                <a:gd name="connsiteY1" fmla="*/ 0 h 470462"/>
                <a:gd name="connsiteX2" fmla="*/ 414111 w 527878"/>
                <a:gd name="connsiteY2" fmla="*/ 0 h 470462"/>
                <a:gd name="connsiteX3" fmla="*/ 527878 w 527878"/>
                <a:gd name="connsiteY3" fmla="*/ 227534 h 470462"/>
                <a:gd name="connsiteX4" fmla="*/ 414111 w 527878"/>
                <a:gd name="connsiteY4" fmla="*/ 455068 h 470462"/>
                <a:gd name="connsiteX5" fmla="*/ 129161 w 527878"/>
                <a:gd name="connsiteY5" fmla="*/ 470462 h 470462"/>
                <a:gd name="connsiteX6" fmla="*/ 0 w 527878"/>
                <a:gd name="connsiteY6" fmla="*/ 236770 h 470462"/>
                <a:gd name="connsiteX0" fmla="*/ 0 w 527878"/>
                <a:gd name="connsiteY0" fmla="*/ 236770 h 470462"/>
                <a:gd name="connsiteX1" fmla="*/ 138397 w 527878"/>
                <a:gd name="connsiteY1" fmla="*/ 0 h 470462"/>
                <a:gd name="connsiteX2" fmla="*/ 404874 w 527878"/>
                <a:gd name="connsiteY2" fmla="*/ 0 h 470462"/>
                <a:gd name="connsiteX3" fmla="*/ 527878 w 527878"/>
                <a:gd name="connsiteY3" fmla="*/ 227534 h 470462"/>
                <a:gd name="connsiteX4" fmla="*/ 414111 w 527878"/>
                <a:gd name="connsiteY4" fmla="*/ 455068 h 470462"/>
                <a:gd name="connsiteX5" fmla="*/ 129161 w 527878"/>
                <a:gd name="connsiteY5" fmla="*/ 470462 h 470462"/>
                <a:gd name="connsiteX6" fmla="*/ 0 w 527878"/>
                <a:gd name="connsiteY6" fmla="*/ 236770 h 470462"/>
                <a:gd name="connsiteX0" fmla="*/ 0 w 527878"/>
                <a:gd name="connsiteY0" fmla="*/ 236770 h 455068"/>
                <a:gd name="connsiteX1" fmla="*/ 138397 w 527878"/>
                <a:gd name="connsiteY1" fmla="*/ 0 h 455068"/>
                <a:gd name="connsiteX2" fmla="*/ 404874 w 527878"/>
                <a:gd name="connsiteY2" fmla="*/ 0 h 455068"/>
                <a:gd name="connsiteX3" fmla="*/ 527878 w 527878"/>
                <a:gd name="connsiteY3" fmla="*/ 227534 h 455068"/>
                <a:gd name="connsiteX4" fmla="*/ 414111 w 527878"/>
                <a:gd name="connsiteY4" fmla="*/ 455068 h 455068"/>
                <a:gd name="connsiteX5" fmla="*/ 147634 w 527878"/>
                <a:gd name="connsiteY5" fmla="*/ 451989 h 455068"/>
                <a:gd name="connsiteX6" fmla="*/ 0 w 527878"/>
                <a:gd name="connsiteY6" fmla="*/ 236770 h 455068"/>
                <a:gd name="connsiteX0" fmla="*/ 0 w 527878"/>
                <a:gd name="connsiteY0" fmla="*/ 236770 h 455068"/>
                <a:gd name="connsiteX1" fmla="*/ 138397 w 527878"/>
                <a:gd name="connsiteY1" fmla="*/ 0 h 455068"/>
                <a:gd name="connsiteX2" fmla="*/ 404874 w 527878"/>
                <a:gd name="connsiteY2" fmla="*/ 0 h 455068"/>
                <a:gd name="connsiteX3" fmla="*/ 527878 w 527878"/>
                <a:gd name="connsiteY3" fmla="*/ 227534 h 455068"/>
                <a:gd name="connsiteX4" fmla="*/ 404875 w 527878"/>
                <a:gd name="connsiteY4" fmla="*/ 455068 h 455068"/>
                <a:gd name="connsiteX5" fmla="*/ 147634 w 527878"/>
                <a:gd name="connsiteY5" fmla="*/ 451989 h 455068"/>
                <a:gd name="connsiteX6" fmla="*/ 0 w 527878"/>
                <a:gd name="connsiteY6" fmla="*/ 236770 h 455068"/>
                <a:gd name="connsiteX0" fmla="*/ 0 w 518642"/>
                <a:gd name="connsiteY0" fmla="*/ 233691 h 455068"/>
                <a:gd name="connsiteX1" fmla="*/ 129161 w 518642"/>
                <a:gd name="connsiteY1" fmla="*/ 0 h 455068"/>
                <a:gd name="connsiteX2" fmla="*/ 395638 w 518642"/>
                <a:gd name="connsiteY2" fmla="*/ 0 h 455068"/>
                <a:gd name="connsiteX3" fmla="*/ 518642 w 518642"/>
                <a:gd name="connsiteY3" fmla="*/ 227534 h 455068"/>
                <a:gd name="connsiteX4" fmla="*/ 395639 w 518642"/>
                <a:gd name="connsiteY4" fmla="*/ 455068 h 455068"/>
                <a:gd name="connsiteX5" fmla="*/ 138398 w 518642"/>
                <a:gd name="connsiteY5" fmla="*/ 451989 h 455068"/>
                <a:gd name="connsiteX6" fmla="*/ 0 w 518642"/>
                <a:gd name="connsiteY6" fmla="*/ 233691 h 455068"/>
                <a:gd name="connsiteX0" fmla="*/ 0 w 518642"/>
                <a:gd name="connsiteY0" fmla="*/ 233691 h 455068"/>
                <a:gd name="connsiteX1" fmla="*/ 135318 w 518642"/>
                <a:gd name="connsiteY1" fmla="*/ 3079 h 455068"/>
                <a:gd name="connsiteX2" fmla="*/ 395638 w 518642"/>
                <a:gd name="connsiteY2" fmla="*/ 0 h 455068"/>
                <a:gd name="connsiteX3" fmla="*/ 518642 w 518642"/>
                <a:gd name="connsiteY3" fmla="*/ 227534 h 455068"/>
                <a:gd name="connsiteX4" fmla="*/ 395639 w 518642"/>
                <a:gd name="connsiteY4" fmla="*/ 455068 h 455068"/>
                <a:gd name="connsiteX5" fmla="*/ 138398 w 518642"/>
                <a:gd name="connsiteY5" fmla="*/ 451989 h 455068"/>
                <a:gd name="connsiteX6" fmla="*/ 0 w 518642"/>
                <a:gd name="connsiteY6" fmla="*/ 233691 h 455068"/>
                <a:gd name="connsiteX0" fmla="*/ 0 w 503248"/>
                <a:gd name="connsiteY0" fmla="*/ 230613 h 455068"/>
                <a:gd name="connsiteX1" fmla="*/ 119924 w 503248"/>
                <a:gd name="connsiteY1" fmla="*/ 3079 h 455068"/>
                <a:gd name="connsiteX2" fmla="*/ 380244 w 503248"/>
                <a:gd name="connsiteY2" fmla="*/ 0 h 455068"/>
                <a:gd name="connsiteX3" fmla="*/ 503248 w 503248"/>
                <a:gd name="connsiteY3" fmla="*/ 227534 h 455068"/>
                <a:gd name="connsiteX4" fmla="*/ 380245 w 503248"/>
                <a:gd name="connsiteY4" fmla="*/ 455068 h 455068"/>
                <a:gd name="connsiteX5" fmla="*/ 123004 w 503248"/>
                <a:gd name="connsiteY5" fmla="*/ 451989 h 455068"/>
                <a:gd name="connsiteX6" fmla="*/ 0 w 503248"/>
                <a:gd name="connsiteY6" fmla="*/ 230613 h 455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248" h="455068">
                  <a:moveTo>
                    <a:pt x="0" y="230613"/>
                  </a:moveTo>
                  <a:lnTo>
                    <a:pt x="119924" y="3079"/>
                  </a:lnTo>
                  <a:lnTo>
                    <a:pt x="380244" y="0"/>
                  </a:lnTo>
                  <a:lnTo>
                    <a:pt x="503248" y="227534"/>
                  </a:lnTo>
                  <a:lnTo>
                    <a:pt x="380245" y="455068"/>
                  </a:lnTo>
                  <a:lnTo>
                    <a:pt x="123004" y="451989"/>
                  </a:lnTo>
                  <a:lnTo>
                    <a:pt x="0" y="2306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2" name="Graphic 361">
              <a:extLst>
                <a:ext uri="{FF2B5EF4-FFF2-40B4-BE49-F238E27FC236}">
                  <a16:creationId xmlns:a16="http://schemas.microsoft.com/office/drawing/2014/main" id="{C6E6CB15-D33C-4E4A-93E0-8C711382171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541092" y="2283810"/>
              <a:ext cx="291368" cy="345690"/>
            </a:xfrm>
            <a:prstGeom prst="rect">
              <a:avLst/>
            </a:prstGeom>
          </p:spPr>
        </p:pic>
        <p:sp>
          <p:nvSpPr>
            <p:cNvPr id="410" name="Oval 409">
              <a:extLst>
                <a:ext uri="{FF2B5EF4-FFF2-40B4-BE49-F238E27FC236}">
                  <a16:creationId xmlns:a16="http://schemas.microsoft.com/office/drawing/2014/main" id="{70374636-29E6-4B4B-8F4F-471462207920}"/>
                </a:ext>
              </a:extLst>
            </p:cNvPr>
            <p:cNvSpPr/>
            <p:nvPr/>
          </p:nvSpPr>
          <p:spPr bwMode="auto">
            <a:xfrm>
              <a:off x="2262782" y="2206204"/>
              <a:ext cx="501487" cy="50148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descr="Credit card with solid fill">
              <a:extLst>
                <a:ext uri="{FF2B5EF4-FFF2-40B4-BE49-F238E27FC236}">
                  <a16:creationId xmlns:a16="http://schemas.microsoft.com/office/drawing/2014/main" id="{3BA50696-42FA-493C-A831-D16FE9892E2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321493" y="2258968"/>
              <a:ext cx="395959" cy="395959"/>
            </a:xfrm>
            <a:prstGeom prst="rect">
              <a:avLst/>
            </a:prstGeom>
          </p:spPr>
        </p:pic>
        <p:pic>
          <p:nvPicPr>
            <p:cNvPr id="412" name="Graphic 411">
              <a:extLst>
                <a:ext uri="{FF2B5EF4-FFF2-40B4-BE49-F238E27FC236}">
                  <a16:creationId xmlns:a16="http://schemas.microsoft.com/office/drawing/2014/main" id="{DBB27EA6-C359-468B-9691-618F7058DD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5880" y="2236099"/>
              <a:ext cx="441697" cy="441697"/>
            </a:xfrm>
            <a:prstGeom prst="rect">
              <a:avLst/>
            </a:prstGeom>
          </p:spPr>
        </p:pic>
        <p:sp>
          <p:nvSpPr>
            <p:cNvPr id="416" name="Oval 415">
              <a:extLst>
                <a:ext uri="{FF2B5EF4-FFF2-40B4-BE49-F238E27FC236}">
                  <a16:creationId xmlns:a16="http://schemas.microsoft.com/office/drawing/2014/main" id="{99DB4871-2FA4-40F0-ACA0-6D55A4C61583}"/>
                </a:ext>
              </a:extLst>
            </p:cNvPr>
            <p:cNvSpPr/>
            <p:nvPr/>
          </p:nvSpPr>
          <p:spPr bwMode="auto">
            <a:xfrm>
              <a:off x="2373905" y="1963878"/>
              <a:ext cx="300000" cy="300000"/>
            </a:xfrm>
            <a:prstGeom prst="ellipse">
              <a:avLst/>
            </a:prstGeom>
            <a:solidFill>
              <a:srgbClr val="EE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8" name="Graphic 417" descr="Warning with solid fill">
              <a:extLst>
                <a:ext uri="{FF2B5EF4-FFF2-40B4-BE49-F238E27FC236}">
                  <a16:creationId xmlns:a16="http://schemas.microsoft.com/office/drawing/2014/main" id="{9D15B730-FEB9-409D-BFB6-81B9F57DA76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430606" y="2004487"/>
              <a:ext cx="193768" cy="193768"/>
            </a:xfrm>
            <a:prstGeom prst="rect">
              <a:avLst/>
            </a:prstGeom>
          </p:spPr>
        </p:pic>
      </p:grpSp>
    </p:spTree>
    <p:extLst>
      <p:ext uri="{BB962C8B-B14F-4D97-AF65-F5344CB8AC3E}">
        <p14:creationId xmlns:p14="http://schemas.microsoft.com/office/powerpoint/2010/main" val="219234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04CD9927-B510-45D0-8C52-9ABC12A3CD6B}"/>
              </a:ext>
              <a:ext uri="{C183D7F6-B498-43B3-948B-1728B52AA6E4}">
                <adec:decorative xmlns:adec="http://schemas.microsoft.com/office/drawing/2017/decorative" val="1"/>
              </a:ext>
            </a:extLst>
          </p:cNvPr>
          <p:cNvSpPr/>
          <p:nvPr/>
        </p:nvSpPr>
        <p:spPr bwMode="auto">
          <a:xfrm>
            <a:off x="8680209" y="1644361"/>
            <a:ext cx="2932139" cy="4062325"/>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58EF7FF7-D13C-4692-BE5B-E37DFA7F2029}"/>
              </a:ext>
              <a:ext uri="{C183D7F6-B498-43B3-948B-1728B52AA6E4}">
                <adec:decorative xmlns:adec="http://schemas.microsoft.com/office/drawing/2017/decorative" val="1"/>
              </a:ext>
            </a:extLst>
          </p:cNvPr>
          <p:cNvGrpSpPr/>
          <p:nvPr/>
        </p:nvGrpSpPr>
        <p:grpSpPr>
          <a:xfrm>
            <a:off x="8893202" y="3110107"/>
            <a:ext cx="2545380" cy="2246200"/>
            <a:chOff x="6756257" y="1718573"/>
            <a:chExt cx="4854766" cy="4284144"/>
          </a:xfrm>
        </p:grpSpPr>
        <p:sp>
          <p:nvSpPr>
            <p:cNvPr id="14" name="Hexagon 7">
              <a:extLst>
                <a:ext uri="{FF2B5EF4-FFF2-40B4-BE49-F238E27FC236}">
                  <a16:creationId xmlns:a16="http://schemas.microsoft.com/office/drawing/2014/main" id="{1DEAE285-4FB8-43E5-850B-480BFE889E08}"/>
                </a:ext>
              </a:extLst>
            </p:cNvPr>
            <p:cNvSpPr/>
            <p:nvPr/>
          </p:nvSpPr>
          <p:spPr bwMode="auto">
            <a:xfrm rot="1871299">
              <a:off x="6756257" y="1718573"/>
              <a:ext cx="4854766" cy="4284144"/>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solidFill>
              <a:srgbClr val="001F36"/>
            </a:solidFill>
            <a:ln w="53975">
              <a:noFill/>
              <a:headEnd type="none" w="med" len="med"/>
              <a:tailEnd type="none" w="med" len="med"/>
            </a:ln>
            <a:effectLst>
              <a:softEdge rad="1016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7">
              <a:extLst>
                <a:ext uri="{FF2B5EF4-FFF2-40B4-BE49-F238E27FC236}">
                  <a16:creationId xmlns:a16="http://schemas.microsoft.com/office/drawing/2014/main" id="{C9C2F039-0833-4C61-BB24-A32D2CE9DCB4}"/>
                </a:ext>
              </a:extLst>
            </p:cNvPr>
            <p:cNvSpPr/>
            <p:nvPr/>
          </p:nvSpPr>
          <p:spPr bwMode="auto">
            <a:xfrm rot="1871299">
              <a:off x="6762976" y="1742215"/>
              <a:ext cx="4822330" cy="4255520"/>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9" name="Rectangle 108">
            <a:extLst>
              <a:ext uri="{FF2B5EF4-FFF2-40B4-BE49-F238E27FC236}">
                <a16:creationId xmlns:a16="http://schemas.microsoft.com/office/drawing/2014/main" id="{EB032621-70B0-4F65-9F03-C3D7D21ED98C}"/>
              </a:ext>
              <a:ext uri="{C183D7F6-B498-43B3-948B-1728B52AA6E4}">
                <adec:decorative xmlns:adec="http://schemas.microsoft.com/office/drawing/2017/decorative" val="1"/>
              </a:ext>
            </a:extLst>
          </p:cNvPr>
          <p:cNvSpPr/>
          <p:nvPr/>
        </p:nvSpPr>
        <p:spPr bwMode="auto">
          <a:xfrm>
            <a:off x="4103113" y="1641648"/>
            <a:ext cx="2932139" cy="4057175"/>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E673886C-8FBF-4EE1-9E5E-8D521E181F21}"/>
              </a:ext>
              <a:ext uri="{C183D7F6-B498-43B3-948B-1728B52AA6E4}">
                <adec:decorative xmlns:adec="http://schemas.microsoft.com/office/drawing/2017/decorative" val="1"/>
              </a:ext>
            </a:extLst>
          </p:cNvPr>
          <p:cNvSpPr/>
          <p:nvPr/>
        </p:nvSpPr>
        <p:spPr bwMode="auto">
          <a:xfrm>
            <a:off x="4103113" y="1644615"/>
            <a:ext cx="2932139" cy="420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Operational Systems</a:t>
            </a:r>
          </a:p>
        </p:txBody>
      </p:sp>
      <p:sp>
        <p:nvSpPr>
          <p:cNvPr id="4" name="Title 3">
            <a:extLst>
              <a:ext uri="{FF2B5EF4-FFF2-40B4-BE49-F238E27FC236}">
                <a16:creationId xmlns:a16="http://schemas.microsoft.com/office/drawing/2014/main" id="{A65975FA-65FF-4037-BBAD-DAD056CC709A}"/>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US"/>
              <a:t>Azure Synapse Link </a:t>
            </a:r>
            <a:endParaRPr lang="en-US">
              <a:solidFill>
                <a:schemeClr val="accent2"/>
              </a:solidFill>
            </a:endParaRPr>
          </a:p>
        </p:txBody>
      </p:sp>
      <p:grpSp>
        <p:nvGrpSpPr>
          <p:cNvPr id="78" name="Synaptic conection">
            <a:extLst>
              <a:ext uri="{FF2B5EF4-FFF2-40B4-BE49-F238E27FC236}">
                <a16:creationId xmlns:a16="http://schemas.microsoft.com/office/drawing/2014/main" id="{466CE98C-A8E1-4E5B-941E-90ABE5437D99}"/>
              </a:ext>
              <a:ext uri="{C183D7F6-B498-43B3-948B-1728B52AA6E4}">
                <adec:decorative xmlns:adec="http://schemas.microsoft.com/office/drawing/2017/decorative" val="1"/>
              </a:ext>
            </a:extLst>
          </p:cNvPr>
          <p:cNvGrpSpPr>
            <a:grpSpLocks noChangeAspect="1"/>
          </p:cNvGrpSpPr>
          <p:nvPr/>
        </p:nvGrpSpPr>
        <p:grpSpPr bwMode="auto">
          <a:xfrm>
            <a:off x="6663024" y="3515956"/>
            <a:ext cx="2230178" cy="615218"/>
            <a:chOff x="1114" y="3500"/>
            <a:chExt cx="2610" cy="720"/>
          </a:xfrm>
        </p:grpSpPr>
        <p:sp>
          <p:nvSpPr>
            <p:cNvPr id="79" name="Oval 5">
              <a:extLst>
                <a:ext uri="{FF2B5EF4-FFF2-40B4-BE49-F238E27FC236}">
                  <a16:creationId xmlns:a16="http://schemas.microsoft.com/office/drawing/2014/main" id="{8A9704E1-9FFF-4D1D-8038-41708C6EB540}"/>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6">
              <a:extLst>
                <a:ext uri="{FF2B5EF4-FFF2-40B4-BE49-F238E27FC236}">
                  <a16:creationId xmlns:a16="http://schemas.microsoft.com/office/drawing/2014/main" id="{82F46072-BA89-4C1E-A7EA-393551A4F98C}"/>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8">
              <a:extLst>
                <a:ext uri="{FF2B5EF4-FFF2-40B4-BE49-F238E27FC236}">
                  <a16:creationId xmlns:a16="http://schemas.microsoft.com/office/drawing/2014/main" id="{2F86FE6F-2088-4CDA-8A5F-8627498B6686}"/>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8">
              <a:extLst>
                <a:ext uri="{FF2B5EF4-FFF2-40B4-BE49-F238E27FC236}">
                  <a16:creationId xmlns:a16="http://schemas.microsoft.com/office/drawing/2014/main" id="{43F1A330-A107-403E-AED4-67311C3F7B4C}"/>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8" name="Rectangle 107">
            <a:extLst>
              <a:ext uri="{FF2B5EF4-FFF2-40B4-BE49-F238E27FC236}">
                <a16:creationId xmlns:a16="http://schemas.microsoft.com/office/drawing/2014/main" id="{D4B536BF-59EC-4D93-AA76-002007AA066F}"/>
              </a:ext>
              <a:ext uri="{C183D7F6-B498-43B3-948B-1728B52AA6E4}">
                <adec:decorative xmlns:adec="http://schemas.microsoft.com/office/drawing/2017/decorative" val="1"/>
              </a:ext>
            </a:extLst>
          </p:cNvPr>
          <p:cNvSpPr/>
          <p:nvPr/>
        </p:nvSpPr>
        <p:spPr bwMode="auto">
          <a:xfrm>
            <a:off x="8680209" y="1644361"/>
            <a:ext cx="2932139" cy="420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Systems</a:t>
            </a:r>
          </a:p>
        </p:txBody>
      </p:sp>
      <p:grpSp>
        <p:nvGrpSpPr>
          <p:cNvPr id="12" name="Group 11">
            <a:extLst>
              <a:ext uri="{FF2B5EF4-FFF2-40B4-BE49-F238E27FC236}">
                <a16:creationId xmlns:a16="http://schemas.microsoft.com/office/drawing/2014/main" id="{56ADB36E-4D53-4FDF-9D6A-37BBE1D50156}"/>
              </a:ext>
              <a:ext uri="{C183D7F6-B498-43B3-948B-1728B52AA6E4}">
                <adec:decorative xmlns:adec="http://schemas.microsoft.com/office/drawing/2017/decorative" val="1"/>
              </a:ext>
            </a:extLst>
          </p:cNvPr>
          <p:cNvGrpSpPr/>
          <p:nvPr/>
        </p:nvGrpSpPr>
        <p:grpSpPr>
          <a:xfrm>
            <a:off x="4956058" y="2480880"/>
            <a:ext cx="1924167" cy="153888"/>
            <a:chOff x="4925775" y="2554724"/>
            <a:chExt cx="1924167" cy="153888"/>
          </a:xfrm>
        </p:grpSpPr>
        <p:pic>
          <p:nvPicPr>
            <p:cNvPr id="102" name="MS logo white - EMF" descr="Microsoft logo white text version">
              <a:extLst>
                <a:ext uri="{FF2B5EF4-FFF2-40B4-BE49-F238E27FC236}">
                  <a16:creationId xmlns:a16="http://schemas.microsoft.com/office/drawing/2014/main" id="{E4A4BDC6-DC8D-4A24-8E96-2310F03752C6}"/>
                </a:ext>
              </a:extLst>
            </p:cNvPr>
            <p:cNvPicPr>
              <a:picLocks noChangeAspect="1"/>
            </p:cNvPicPr>
            <p:nvPr/>
          </p:nvPicPr>
          <p:blipFill rotWithShape="1">
            <a:blip r:embed="rId3"/>
            <a:srcRect r="79156"/>
            <a:stretch/>
          </p:blipFill>
          <p:spPr bwMode="black">
            <a:xfrm>
              <a:off x="4925775" y="2566617"/>
              <a:ext cx="140672" cy="132612"/>
            </a:xfrm>
            <a:prstGeom prst="rect">
              <a:avLst/>
            </a:prstGeom>
          </p:spPr>
        </p:pic>
        <p:sp>
          <p:nvSpPr>
            <p:cNvPr id="103" name="TextBox 102">
              <a:extLst>
                <a:ext uri="{FF2B5EF4-FFF2-40B4-BE49-F238E27FC236}">
                  <a16:creationId xmlns:a16="http://schemas.microsoft.com/office/drawing/2014/main" id="{B2DBFAB0-2616-4102-9ED1-8B4306623100}"/>
                </a:ext>
              </a:extLst>
            </p:cNvPr>
            <p:cNvSpPr txBox="1"/>
            <p:nvPr/>
          </p:nvSpPr>
          <p:spPr>
            <a:xfrm>
              <a:off x="5131078" y="2554724"/>
              <a:ext cx="171886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Microsoft Dynamics 365</a:t>
              </a:r>
            </a:p>
          </p:txBody>
        </p:sp>
      </p:grpSp>
      <p:grpSp>
        <p:nvGrpSpPr>
          <p:cNvPr id="11" name="Group 10">
            <a:extLst>
              <a:ext uri="{FF2B5EF4-FFF2-40B4-BE49-F238E27FC236}">
                <a16:creationId xmlns:a16="http://schemas.microsoft.com/office/drawing/2014/main" id="{9F3B7A01-BCE5-474F-8C55-2F3E76DB455A}"/>
              </a:ext>
              <a:ext uri="{C183D7F6-B498-43B3-948B-1728B52AA6E4}">
                <adec:decorative xmlns:adec="http://schemas.microsoft.com/office/drawing/2017/decorative" val="1"/>
              </a:ext>
            </a:extLst>
          </p:cNvPr>
          <p:cNvGrpSpPr/>
          <p:nvPr/>
        </p:nvGrpSpPr>
        <p:grpSpPr>
          <a:xfrm>
            <a:off x="5848770" y="2237014"/>
            <a:ext cx="1178653" cy="186282"/>
            <a:chOff x="5228561" y="3040622"/>
            <a:chExt cx="1178653" cy="186282"/>
          </a:xfrm>
        </p:grpSpPr>
        <p:pic>
          <p:nvPicPr>
            <p:cNvPr id="43" name="Picture 42" descr="A pink and white circular object&#10;&#10;Description automatically generated with low confidence">
              <a:extLst>
                <a:ext uri="{FF2B5EF4-FFF2-40B4-BE49-F238E27FC236}">
                  <a16:creationId xmlns:a16="http://schemas.microsoft.com/office/drawing/2014/main" id="{2A3D36D3-2B69-4BA4-A271-AAAD1D1D6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8561" y="3040622"/>
              <a:ext cx="204240" cy="186282"/>
            </a:xfrm>
            <a:prstGeom prst="rect">
              <a:avLst/>
            </a:prstGeom>
          </p:spPr>
        </p:pic>
        <p:sp>
          <p:nvSpPr>
            <p:cNvPr id="104" name="TextBox 103">
              <a:extLst>
                <a:ext uri="{FF2B5EF4-FFF2-40B4-BE49-F238E27FC236}">
                  <a16:creationId xmlns:a16="http://schemas.microsoft.com/office/drawing/2014/main" id="{CD7A6B0B-B552-4040-B0CD-C9055AB4ADDB}"/>
                </a:ext>
              </a:extLst>
            </p:cNvPr>
            <p:cNvSpPr txBox="1"/>
            <p:nvPr/>
          </p:nvSpPr>
          <p:spPr>
            <a:xfrm>
              <a:off x="5455925" y="3043971"/>
              <a:ext cx="95128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Power Apps</a:t>
              </a:r>
            </a:p>
          </p:txBody>
        </p:sp>
      </p:grpSp>
      <p:grpSp>
        <p:nvGrpSpPr>
          <p:cNvPr id="8" name="Group 7">
            <a:extLst>
              <a:ext uri="{FF2B5EF4-FFF2-40B4-BE49-F238E27FC236}">
                <a16:creationId xmlns:a16="http://schemas.microsoft.com/office/drawing/2014/main" id="{EC7405E6-35CE-44CB-B60C-A6C63B28A02D}"/>
              </a:ext>
              <a:ext uri="{C183D7F6-B498-43B3-948B-1728B52AA6E4}">
                <adec:decorative xmlns:adec="http://schemas.microsoft.com/office/drawing/2017/decorative" val="1"/>
              </a:ext>
            </a:extLst>
          </p:cNvPr>
          <p:cNvGrpSpPr/>
          <p:nvPr/>
        </p:nvGrpSpPr>
        <p:grpSpPr>
          <a:xfrm>
            <a:off x="4372783" y="2196090"/>
            <a:ext cx="1499717" cy="263494"/>
            <a:chOff x="4854500" y="3463246"/>
            <a:chExt cx="1499717" cy="263494"/>
          </a:xfrm>
        </p:grpSpPr>
        <p:pic>
          <p:nvPicPr>
            <p:cNvPr id="100" name="Picture 99" descr="Icon&#10;&#10;Description automatically generated">
              <a:extLst>
                <a:ext uri="{FF2B5EF4-FFF2-40B4-BE49-F238E27FC236}">
                  <a16:creationId xmlns:a16="http://schemas.microsoft.com/office/drawing/2014/main" id="{B5E850B4-E4CF-41BE-8FEA-11E3766722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4500" y="3463246"/>
              <a:ext cx="287199" cy="263494"/>
            </a:xfrm>
            <a:prstGeom prst="rect">
              <a:avLst/>
            </a:prstGeom>
          </p:spPr>
        </p:pic>
        <p:sp>
          <p:nvSpPr>
            <p:cNvPr id="105" name="TextBox 104">
              <a:extLst>
                <a:ext uri="{FF2B5EF4-FFF2-40B4-BE49-F238E27FC236}">
                  <a16:creationId xmlns:a16="http://schemas.microsoft.com/office/drawing/2014/main" id="{7AF73773-3C0D-4FA0-942D-E0A1FDEAF200}"/>
                </a:ext>
              </a:extLst>
            </p:cNvPr>
            <p:cNvSpPr txBox="1"/>
            <p:nvPr/>
          </p:nvSpPr>
          <p:spPr>
            <a:xfrm>
              <a:off x="5141699" y="3510882"/>
              <a:ext cx="1212518"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Power Automate</a:t>
              </a:r>
            </a:p>
          </p:txBody>
        </p:sp>
      </p:grpSp>
      <p:grpSp>
        <p:nvGrpSpPr>
          <p:cNvPr id="13" name="Group 12">
            <a:extLst>
              <a:ext uri="{FF2B5EF4-FFF2-40B4-BE49-F238E27FC236}">
                <a16:creationId xmlns:a16="http://schemas.microsoft.com/office/drawing/2014/main" id="{EAB4CEBC-E46D-4D49-8782-BFB1E97A12ED}"/>
              </a:ext>
              <a:ext uri="{C183D7F6-B498-43B3-948B-1728B52AA6E4}">
                <adec:decorative xmlns:adec="http://schemas.microsoft.com/office/drawing/2017/decorative" val="1"/>
              </a:ext>
            </a:extLst>
          </p:cNvPr>
          <p:cNvGrpSpPr/>
          <p:nvPr/>
        </p:nvGrpSpPr>
        <p:grpSpPr>
          <a:xfrm>
            <a:off x="5266241" y="2910723"/>
            <a:ext cx="769668" cy="548640"/>
            <a:chOff x="4194751" y="2869542"/>
            <a:chExt cx="769668" cy="548640"/>
          </a:xfrm>
        </p:grpSpPr>
        <p:sp>
          <p:nvSpPr>
            <p:cNvPr id="112" name="Oval 111">
              <a:extLst>
                <a:ext uri="{FF2B5EF4-FFF2-40B4-BE49-F238E27FC236}">
                  <a16:creationId xmlns:a16="http://schemas.microsoft.com/office/drawing/2014/main" id="{379262BA-A48C-4463-8FE0-FA0AD098BA75}"/>
                </a:ext>
              </a:extLst>
            </p:cNvPr>
            <p:cNvSpPr/>
            <p:nvPr/>
          </p:nvSpPr>
          <p:spPr bwMode="auto">
            <a:xfrm>
              <a:off x="4284694" y="2869542"/>
              <a:ext cx="548640" cy="54864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21" name="TextBox 120">
              <a:extLst>
                <a:ext uri="{FF2B5EF4-FFF2-40B4-BE49-F238E27FC236}">
                  <a16:creationId xmlns:a16="http://schemas.microsoft.com/office/drawing/2014/main" id="{79646CA4-14D3-4C2A-BAB9-8BBC1AFF1768}"/>
                </a:ext>
              </a:extLst>
            </p:cNvPr>
            <p:cNvSpPr txBox="1"/>
            <p:nvPr/>
          </p:nvSpPr>
          <p:spPr>
            <a:xfrm>
              <a:off x="4194751" y="3179772"/>
              <a:ext cx="76966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Dataverse</a:t>
              </a:r>
            </a:p>
          </p:txBody>
        </p:sp>
      </p:grpSp>
      <p:cxnSp>
        <p:nvCxnSpPr>
          <p:cNvPr id="125" name="Straight Arrow Connector 124">
            <a:extLst>
              <a:ext uri="{FF2B5EF4-FFF2-40B4-BE49-F238E27FC236}">
                <a16:creationId xmlns:a16="http://schemas.microsoft.com/office/drawing/2014/main" id="{10D89EA5-BD78-4269-97FA-23CCD25189E5}"/>
              </a:ext>
              <a:ext uri="{C183D7F6-B498-43B3-948B-1728B52AA6E4}">
                <adec:decorative xmlns:adec="http://schemas.microsoft.com/office/drawing/2017/decorative" val="1"/>
              </a:ext>
            </a:extLst>
          </p:cNvPr>
          <p:cNvCxnSpPr>
            <a:cxnSpLocks/>
          </p:cNvCxnSpPr>
          <p:nvPr/>
        </p:nvCxnSpPr>
        <p:spPr>
          <a:xfrm flipV="1">
            <a:off x="5640688" y="2688709"/>
            <a:ext cx="3883" cy="222016"/>
          </a:xfrm>
          <a:prstGeom prst="straightConnector1">
            <a:avLst/>
          </a:prstGeom>
          <a:ln>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C5F283A-9577-4BC3-8C58-25EECCA3CCA8}"/>
              </a:ext>
              <a:ext uri="{C183D7F6-B498-43B3-948B-1728B52AA6E4}">
                <adec:decorative xmlns:adec="http://schemas.microsoft.com/office/drawing/2017/decorative" val="1"/>
              </a:ext>
            </a:extLst>
          </p:cNvPr>
          <p:cNvSpPr txBox="1"/>
          <p:nvPr/>
        </p:nvSpPr>
        <p:spPr>
          <a:xfrm>
            <a:off x="7144458" y="3004247"/>
            <a:ext cx="1459823"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Synapse Link for </a:t>
            </a:r>
            <a:b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Microsoft Dataverse</a:t>
            </a:r>
          </a:p>
        </p:txBody>
      </p:sp>
      <p:sp>
        <p:nvSpPr>
          <p:cNvPr id="140" name="TextBox 139">
            <a:extLst>
              <a:ext uri="{FF2B5EF4-FFF2-40B4-BE49-F238E27FC236}">
                <a16:creationId xmlns:a16="http://schemas.microsoft.com/office/drawing/2014/main" id="{83D62F54-F41D-4FE0-A715-780550A18F8D}"/>
              </a:ext>
              <a:ext uri="{C183D7F6-B498-43B3-948B-1728B52AA6E4}">
                <adec:decorative xmlns:adec="http://schemas.microsoft.com/office/drawing/2017/decorative" val="1"/>
              </a:ext>
            </a:extLst>
          </p:cNvPr>
          <p:cNvSpPr txBox="1"/>
          <p:nvPr/>
        </p:nvSpPr>
        <p:spPr>
          <a:xfrm>
            <a:off x="7362274" y="5117837"/>
            <a:ext cx="1024190" cy="492443"/>
          </a:xfrm>
          <a:prstGeom prst="rect">
            <a:avLst/>
          </a:prstGeom>
          <a:noFill/>
        </p:spPr>
        <p:txBody>
          <a:bodyPr wrap="none" lIns="0" tIns="0" rIns="0" bIns="0" rtlCol="0" anchor="t">
            <a:spAutoFit/>
          </a:bodyPr>
          <a:lstStyle/>
          <a:p>
            <a:pPr algn="ctr">
              <a:defRPr/>
            </a:pPr>
            <a:r>
              <a:rPr kumimoji="0" lang="en-US" sz="1200" b="1" i="0" u="none" strike="noStrike" kern="1200" cap="none" spc="0" normalizeH="0" baseline="0" noProof="0">
                <a:ln>
                  <a:noFill/>
                </a:ln>
                <a:solidFill>
                  <a:schemeClr val="tx2">
                    <a:lumMod val="90000"/>
                  </a:schemeClr>
                </a:solidFill>
                <a:effectLst/>
                <a:uLnTx/>
                <a:uFillTx/>
                <a:latin typeface="Segoe UI"/>
                <a:ea typeface="+mn-ea"/>
                <a:cs typeface="+mn-cs"/>
              </a:rPr>
              <a:t>*Synapse Link</a:t>
            </a:r>
            <a:br>
              <a:rPr lang="en-US" sz="1200" b="1" i="0" u="none" strike="noStrike" kern="1200" cap="none" spc="0" normalizeH="0" baseline="0" noProof="0">
                <a:ln>
                  <a:noFill/>
                </a:ln>
                <a:solidFill>
                  <a:schemeClr val="tx2">
                    <a:lumMod val="90000"/>
                  </a:schemeClr>
                </a:solidFill>
                <a:effectLst/>
                <a:uLnTx/>
                <a:uFillTx/>
                <a:latin typeface="Segoe UI"/>
              </a:rPr>
            </a:br>
            <a:r>
              <a:rPr kumimoji="0" lang="en-US" sz="1200" b="1" i="0" u="none" strike="noStrike" kern="1200" cap="none" spc="0" normalizeH="0" baseline="0" noProof="0">
                <a:ln>
                  <a:noFill/>
                </a:ln>
                <a:solidFill>
                  <a:schemeClr val="tx2">
                    <a:lumMod val="90000"/>
                  </a:schemeClr>
                </a:solidFill>
                <a:effectLst/>
                <a:uLnTx/>
                <a:uFillTx/>
                <a:latin typeface="Segoe UI"/>
                <a:ea typeface="+mn-ea"/>
                <a:cs typeface="+mn-cs"/>
              </a:rPr>
              <a:t>for </a:t>
            </a:r>
            <a:r>
              <a:rPr lang="en-US" sz="1200" b="1">
                <a:solidFill>
                  <a:schemeClr val="tx2">
                    <a:lumMod val="90000"/>
                  </a:schemeClr>
                </a:solidFill>
                <a:latin typeface="Segoe UI"/>
              </a:rPr>
              <a:t>SQL server</a:t>
            </a:r>
          </a:p>
          <a:p>
            <a:pPr algn="ctr">
              <a:defRPr/>
            </a:pPr>
            <a:r>
              <a:rPr kumimoji="0" lang="en-US" sz="800" b="1" i="0" u="none" strike="noStrike" kern="1200" cap="none" spc="0" normalizeH="0" baseline="0" noProof="0">
                <a:ln>
                  <a:noFill/>
                </a:ln>
                <a:solidFill>
                  <a:schemeClr val="accent1">
                    <a:lumMod val="40000"/>
                    <a:lumOff val="60000"/>
                  </a:schemeClr>
                </a:solidFill>
                <a:effectLst/>
                <a:uLnTx/>
                <a:uFillTx/>
                <a:latin typeface="Segoe UI"/>
                <a:ea typeface="+mn-ea"/>
                <a:cs typeface="+mn-cs"/>
              </a:rPr>
              <a:t>(COMING SOON)</a:t>
            </a:r>
          </a:p>
        </p:txBody>
      </p:sp>
      <p:grpSp>
        <p:nvGrpSpPr>
          <p:cNvPr id="141" name="Synaptic conection">
            <a:extLst>
              <a:ext uri="{FF2B5EF4-FFF2-40B4-BE49-F238E27FC236}">
                <a16:creationId xmlns:a16="http://schemas.microsoft.com/office/drawing/2014/main" id="{CC4EF2C6-AB0D-4B16-87B4-C49FE4347874}"/>
              </a:ext>
              <a:ext uri="{C183D7F6-B498-43B3-948B-1728B52AA6E4}">
                <adec:decorative xmlns:adec="http://schemas.microsoft.com/office/drawing/2017/decorative" val="1"/>
              </a:ext>
            </a:extLst>
          </p:cNvPr>
          <p:cNvGrpSpPr>
            <a:grpSpLocks noChangeAspect="1"/>
          </p:cNvGrpSpPr>
          <p:nvPr/>
        </p:nvGrpSpPr>
        <p:grpSpPr bwMode="auto">
          <a:xfrm>
            <a:off x="6663024" y="4414360"/>
            <a:ext cx="2230178" cy="615218"/>
            <a:chOff x="1114" y="3500"/>
            <a:chExt cx="2610" cy="720"/>
          </a:xfrm>
        </p:grpSpPr>
        <p:sp>
          <p:nvSpPr>
            <p:cNvPr id="142" name="Oval 5">
              <a:extLst>
                <a:ext uri="{FF2B5EF4-FFF2-40B4-BE49-F238E27FC236}">
                  <a16:creationId xmlns:a16="http://schemas.microsoft.com/office/drawing/2014/main" id="{2A774BCA-C10C-4337-9732-8BC53617178E}"/>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6">
              <a:extLst>
                <a:ext uri="{FF2B5EF4-FFF2-40B4-BE49-F238E27FC236}">
                  <a16:creationId xmlns:a16="http://schemas.microsoft.com/office/drawing/2014/main" id="{59860CFB-E431-44B4-866A-422A6B944C9A}"/>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Line 8">
              <a:extLst>
                <a:ext uri="{FF2B5EF4-FFF2-40B4-BE49-F238E27FC236}">
                  <a16:creationId xmlns:a16="http://schemas.microsoft.com/office/drawing/2014/main" id="{7EEFBABC-4084-40FF-90CF-A19B6469979A}"/>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Line 8">
              <a:extLst>
                <a:ext uri="{FF2B5EF4-FFF2-40B4-BE49-F238E27FC236}">
                  <a16:creationId xmlns:a16="http://schemas.microsoft.com/office/drawing/2014/main" id="{CEEFD803-6420-4A34-871D-DEA059003B32}"/>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8" name="Rectangle 117">
            <a:extLst>
              <a:ext uri="{FF2B5EF4-FFF2-40B4-BE49-F238E27FC236}">
                <a16:creationId xmlns:a16="http://schemas.microsoft.com/office/drawing/2014/main" id="{7386B1FA-6EDA-4E73-A524-A6AC315A3CAA}"/>
              </a:ext>
              <a:ext uri="{C183D7F6-B498-43B3-948B-1728B52AA6E4}">
                <adec:decorative xmlns:adec="http://schemas.microsoft.com/office/drawing/2017/decorative" val="1"/>
              </a:ext>
            </a:extLst>
          </p:cNvPr>
          <p:cNvSpPr/>
          <p:nvPr/>
        </p:nvSpPr>
        <p:spPr bwMode="auto">
          <a:xfrm>
            <a:off x="5043231" y="4441948"/>
            <a:ext cx="1608642" cy="546214"/>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Operational</a:t>
            </a:r>
            <a:b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Databases</a:t>
            </a:r>
          </a:p>
        </p:txBody>
      </p:sp>
      <p:sp>
        <p:nvSpPr>
          <p:cNvPr id="122" name="Rectangle 121">
            <a:extLst>
              <a:ext uri="{FF2B5EF4-FFF2-40B4-BE49-F238E27FC236}">
                <a16:creationId xmlns:a16="http://schemas.microsoft.com/office/drawing/2014/main" id="{98C6224F-95A3-417C-B09B-39A213073320}"/>
              </a:ext>
              <a:ext uri="{C183D7F6-B498-43B3-948B-1728B52AA6E4}">
                <adec:decorative xmlns:adec="http://schemas.microsoft.com/office/drawing/2017/decorative" val="1"/>
              </a:ext>
            </a:extLst>
          </p:cNvPr>
          <p:cNvSpPr/>
          <p:nvPr/>
        </p:nvSpPr>
        <p:spPr bwMode="auto">
          <a:xfrm>
            <a:off x="4482887" y="4441948"/>
            <a:ext cx="564488" cy="5462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server">
            <a:extLst>
              <a:ext uri="{FF2B5EF4-FFF2-40B4-BE49-F238E27FC236}">
                <a16:creationId xmlns:a16="http://schemas.microsoft.com/office/drawing/2014/main" id="{01E060DB-A3F8-47FB-82A5-AB99B257BB2E}"/>
              </a:ext>
              <a:ext uri="{C183D7F6-B498-43B3-948B-1728B52AA6E4}">
                <adec:decorative xmlns:adec="http://schemas.microsoft.com/office/drawing/2017/decorative" val="1"/>
              </a:ext>
            </a:extLst>
          </p:cNvPr>
          <p:cNvSpPr>
            <a:spLocks noChangeAspect="1" noEditPoints="1"/>
          </p:cNvSpPr>
          <p:nvPr/>
        </p:nvSpPr>
        <p:spPr bwMode="auto">
          <a:xfrm>
            <a:off x="4671704" y="4532175"/>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9" name="Rectangle 118">
            <a:extLst>
              <a:ext uri="{FF2B5EF4-FFF2-40B4-BE49-F238E27FC236}">
                <a16:creationId xmlns:a16="http://schemas.microsoft.com/office/drawing/2014/main" id="{6C49B87A-604E-436C-88D6-6C6ABAEE1AD8}"/>
              </a:ext>
              <a:ext uri="{C183D7F6-B498-43B3-948B-1728B52AA6E4}">
                <adec:decorative xmlns:adec="http://schemas.microsoft.com/office/drawing/2017/decorative" val="1"/>
              </a:ext>
            </a:extLst>
          </p:cNvPr>
          <p:cNvSpPr/>
          <p:nvPr/>
        </p:nvSpPr>
        <p:spPr bwMode="auto">
          <a:xfrm>
            <a:off x="5043231" y="3584033"/>
            <a:ext cx="1608642" cy="55320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Business</a:t>
            </a:r>
            <a:b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Applications</a:t>
            </a:r>
          </a:p>
        </p:txBody>
      </p:sp>
      <p:sp>
        <p:nvSpPr>
          <p:cNvPr id="124" name="Rectangle 123">
            <a:extLst>
              <a:ext uri="{FF2B5EF4-FFF2-40B4-BE49-F238E27FC236}">
                <a16:creationId xmlns:a16="http://schemas.microsoft.com/office/drawing/2014/main" id="{FF34CFBD-8FA1-488B-A441-C4732B2086D5}"/>
              </a:ext>
              <a:ext uri="{C183D7F6-B498-43B3-948B-1728B52AA6E4}">
                <adec:decorative xmlns:adec="http://schemas.microsoft.com/office/drawing/2017/decorative" val="1"/>
              </a:ext>
            </a:extLst>
          </p:cNvPr>
          <p:cNvSpPr/>
          <p:nvPr/>
        </p:nvSpPr>
        <p:spPr bwMode="auto">
          <a:xfrm>
            <a:off x="4482887" y="3584033"/>
            <a:ext cx="564488" cy="5532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Processing_E9F5">
            <a:extLst>
              <a:ext uri="{FF2B5EF4-FFF2-40B4-BE49-F238E27FC236}">
                <a16:creationId xmlns:a16="http://schemas.microsoft.com/office/drawing/2014/main" id="{E82D09BE-05DB-4C4A-B01A-4ADEFED1F53C}"/>
              </a:ext>
              <a:ext uri="{C183D7F6-B498-43B3-948B-1728B52AA6E4}">
                <adec:decorative xmlns:adec="http://schemas.microsoft.com/office/drawing/2017/decorative" val="1"/>
              </a:ext>
            </a:extLst>
          </p:cNvPr>
          <p:cNvSpPr>
            <a:spLocks noChangeAspect="1" noEditPoints="1"/>
          </p:cNvSpPr>
          <p:nvPr/>
        </p:nvSpPr>
        <p:spPr bwMode="auto">
          <a:xfrm>
            <a:off x="4555150" y="3669050"/>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2">
            <a:extLst>
              <a:ext uri="{FF2B5EF4-FFF2-40B4-BE49-F238E27FC236}">
                <a16:creationId xmlns:a16="http://schemas.microsoft.com/office/drawing/2014/main" id="{A28D4880-0014-462B-90F3-C71CB09D8BD0}"/>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4150" y="5178463"/>
            <a:ext cx="411969" cy="41196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853AE82-1265-4F9A-9E35-33661F382634}"/>
              </a:ext>
              <a:ext uri="{C183D7F6-B498-43B3-948B-1728B52AA6E4}">
                <adec:decorative xmlns:adec="http://schemas.microsoft.com/office/drawing/2017/decorative" val="1"/>
              </a:ext>
            </a:extLst>
          </p:cNvPr>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5171379" y="5135324"/>
            <a:ext cx="693561" cy="446191"/>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485B0531-42BF-4CAB-8C78-448987BB65A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8356" y="2961885"/>
            <a:ext cx="293904" cy="306230"/>
          </a:xfrm>
          <a:prstGeom prst="rect">
            <a:avLst/>
          </a:prstGeom>
          <a:effectLst/>
        </p:spPr>
      </p:pic>
      <p:sp>
        <p:nvSpPr>
          <p:cNvPr id="49" name="TextBox 48">
            <a:extLst>
              <a:ext uri="{FF2B5EF4-FFF2-40B4-BE49-F238E27FC236}">
                <a16:creationId xmlns:a16="http://schemas.microsoft.com/office/drawing/2014/main" id="{4862F9AD-F422-4B26-8EA9-7DB33C0DE166}"/>
              </a:ext>
              <a:ext uri="{C183D7F6-B498-43B3-948B-1728B52AA6E4}">
                <adec:decorative xmlns:adec="http://schemas.microsoft.com/office/drawing/2017/decorative" val="1"/>
              </a:ext>
            </a:extLst>
          </p:cNvPr>
          <p:cNvSpPr txBox="1"/>
          <p:nvPr/>
        </p:nvSpPr>
        <p:spPr>
          <a:xfrm>
            <a:off x="592961" y="2562323"/>
            <a:ext cx="3087139" cy="1954381"/>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No data integration pipelines required</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Latency &lt;90s at 99th percentile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Near</a:t>
            </a:r>
            <a:r>
              <a:rPr kumimoji="0" lang="en-US" sz="1400" b="0" i="0" u="none" strike="noStrike" kern="1200" cap="none" spc="0" normalizeH="0" noProof="0">
                <a:ln>
                  <a:noFill/>
                </a:ln>
                <a:solidFill>
                  <a:srgbClr val="FFFFFF"/>
                </a:solidFill>
                <a:effectLst/>
                <a:uLnTx/>
                <a:uFillTx/>
                <a:latin typeface="Segoe UI"/>
                <a:ea typeface="+mn-ea"/>
                <a:cs typeface="+mn-cs"/>
              </a:rPr>
              <a:t> r</a:t>
            </a:r>
            <a:r>
              <a:rPr kumimoji="0" lang="en-US" sz="1400" b="0" i="0" u="none" strike="noStrike" kern="1200" cap="none" spc="0" normalizeH="0" baseline="0" noProof="0">
                <a:ln>
                  <a:noFill/>
                </a:ln>
                <a:solidFill>
                  <a:srgbClr val="FFFFFF"/>
                </a:solidFill>
                <a:effectLst/>
                <a:uLnTx/>
                <a:uFillTx/>
                <a:latin typeface="Segoe UI"/>
                <a:ea typeface="+mn-ea"/>
                <a:cs typeface="+mn-cs"/>
              </a:rPr>
              <a:t>eal-time insights on transactional data with no performance impact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a:solidFill>
                  <a:srgbClr val="FFFFFF"/>
                </a:solidFill>
                <a:latin typeface="Segoe UI"/>
              </a:rPr>
              <a:t>1-click experience for Power BI dashboard </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CEEFA756-C804-4665-ABBF-41DC40DFBF05}"/>
              </a:ext>
              <a:ext uri="{C183D7F6-B498-43B3-948B-1728B52AA6E4}">
                <adec:decorative xmlns:adec="http://schemas.microsoft.com/office/drawing/2017/decorative" val="1"/>
              </a:ext>
            </a:extLst>
          </p:cNvPr>
          <p:cNvSpPr txBox="1"/>
          <p:nvPr/>
        </p:nvSpPr>
        <p:spPr>
          <a:xfrm>
            <a:off x="-15174" y="1436688"/>
            <a:ext cx="3949499" cy="945563"/>
          </a:xfrm>
          <a:prstGeom prst="rect">
            <a:avLst/>
          </a:prstGeom>
          <a:gradFill flip="none" rotWithShape="1">
            <a:gsLst>
              <a:gs pos="15000">
                <a:schemeClr val="accent1">
                  <a:lumMod val="75000"/>
                </a:schemeClr>
              </a:gs>
              <a:gs pos="100000">
                <a:schemeClr val="accent1">
                  <a:lumMod val="75000"/>
                  <a:alpha val="0"/>
                </a:schemeClr>
              </a:gs>
            </a:gsLst>
            <a:lin ang="0" scaled="1"/>
            <a:tileRect/>
          </a:gradFill>
        </p:spPr>
        <p:txBody>
          <a:bodyPr wrap="square" lIns="64008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Real-time insights</a:t>
            </a:r>
            <a:br>
              <a:rPr kumimoji="0" lang="en-US" sz="2400" b="0" i="0" u="none" strike="noStrike" kern="1200" cap="none" spc="0" normalizeH="0" baseline="0" noProof="0">
                <a:ln>
                  <a:noFill/>
                </a:ln>
                <a:solidFill>
                  <a:srgbClr val="FFFFFF"/>
                </a:solidFill>
                <a:effectLst/>
                <a:uLnTx/>
                <a:uFillTx/>
                <a:latin typeface="Segoe UI"/>
                <a:ea typeface="+mn-ea"/>
                <a:cs typeface="+mn-cs"/>
              </a:rPr>
            </a:br>
            <a:r>
              <a:rPr kumimoji="0" lang="en-US" sz="2400" b="0" i="0" u="none" strike="noStrike" kern="1200" cap="none" spc="0" normalizeH="0" baseline="0" noProof="0">
                <a:ln>
                  <a:noFill/>
                </a:ln>
                <a:solidFill>
                  <a:srgbClr val="FFFFFF"/>
                </a:solidFill>
                <a:effectLst/>
                <a:uLnTx/>
                <a:uFillTx/>
                <a:latin typeface="Segoe UI"/>
                <a:ea typeface="+mn-ea"/>
                <a:cs typeface="+mn-cs"/>
              </a:rPr>
              <a:t>&amp; BI reporting </a:t>
            </a:r>
          </a:p>
        </p:txBody>
      </p:sp>
      <p:pic>
        <p:nvPicPr>
          <p:cNvPr id="17" name="Synaptic logo">
            <a:extLst>
              <a:ext uri="{FF2B5EF4-FFF2-40B4-BE49-F238E27FC236}">
                <a16:creationId xmlns:a16="http://schemas.microsoft.com/office/drawing/2014/main" id="{081DE21E-5238-4B68-A67C-B7BFD33CB1F9}"/>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9499805" y="3567124"/>
            <a:ext cx="1332175" cy="1332167"/>
          </a:xfrm>
          <a:prstGeom prst="rect">
            <a:avLst/>
          </a:prstGeom>
          <a:effectLst>
            <a:outerShdw blurRad="101600" dist="114300" dir="5400000" algn="t" rotWithShape="0">
              <a:prstClr val="black">
                <a:alpha val="66000"/>
              </a:prstClr>
            </a:outerShdw>
          </a:effectLst>
        </p:spPr>
      </p:pic>
      <p:pic>
        <p:nvPicPr>
          <p:cNvPr id="5" name="Picture 4">
            <a:extLst>
              <a:ext uri="{FF2B5EF4-FFF2-40B4-BE49-F238E27FC236}">
                <a16:creationId xmlns:a16="http://schemas.microsoft.com/office/drawing/2014/main" id="{DCA032C3-B54B-4314-865C-58F770CCF35C}"/>
              </a:ext>
              <a:ext uri="{C183D7F6-B498-43B3-948B-1728B52AA6E4}">
                <adec:decorative xmlns:adec="http://schemas.microsoft.com/office/drawing/2017/decorative" val="1"/>
              </a:ext>
            </a:extLst>
          </p:cNvPr>
          <p:cNvPicPr>
            <a:picLocks/>
          </p:cNvPicPr>
          <p:nvPr/>
        </p:nvPicPr>
        <p:blipFill>
          <a:blip r:embed="rId11">
            <a:extLst>
              <a:ext uri="{28A0092B-C50C-407E-A947-70E740481C1C}">
                <a14:useLocalDpi xmlns:a14="http://schemas.microsoft.com/office/drawing/2010/main" val="0"/>
              </a:ext>
            </a:extLst>
          </a:blip>
          <a:srcRect/>
          <a:stretch>
            <a:fillRect/>
          </a:stretch>
        </p:blipFill>
        <p:spPr bwMode="auto">
          <a:xfrm>
            <a:off x="4477754" y="5041792"/>
            <a:ext cx="548640" cy="548640"/>
          </a:xfrm>
          <a:prstGeom prst="rect">
            <a:avLst/>
          </a:prstGeom>
          <a:noFill/>
          <a:ln>
            <a:noFill/>
          </a:ln>
        </p:spPr>
      </p:pic>
      <p:sp>
        <p:nvSpPr>
          <p:cNvPr id="6" name="TextBox 5">
            <a:extLst>
              <a:ext uri="{FF2B5EF4-FFF2-40B4-BE49-F238E27FC236}">
                <a16:creationId xmlns:a16="http://schemas.microsoft.com/office/drawing/2014/main" id="{04585AD4-B545-4BB3-9C99-F1E5C9D94BF3}"/>
              </a:ext>
              <a:ext uri="{C183D7F6-B498-43B3-948B-1728B52AA6E4}">
                <adec:decorative xmlns:adec="http://schemas.microsoft.com/office/drawing/2017/decorative" val="1"/>
              </a:ext>
            </a:extLst>
          </p:cNvPr>
          <p:cNvSpPr txBox="1"/>
          <p:nvPr/>
        </p:nvSpPr>
        <p:spPr>
          <a:xfrm>
            <a:off x="6432523" y="5795193"/>
            <a:ext cx="663643"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*Coming Soon</a:t>
            </a:r>
          </a:p>
        </p:txBody>
      </p:sp>
      <p:sp>
        <p:nvSpPr>
          <p:cNvPr id="51" name="TextBox 50">
            <a:extLst>
              <a:ext uri="{FF2B5EF4-FFF2-40B4-BE49-F238E27FC236}">
                <a16:creationId xmlns:a16="http://schemas.microsoft.com/office/drawing/2014/main" id="{839A0C2E-579B-4E7F-9FA4-E6659206A80A}"/>
              </a:ext>
              <a:ext uri="{C183D7F6-B498-43B3-948B-1728B52AA6E4}">
                <adec:decorative xmlns:adec="http://schemas.microsoft.com/office/drawing/2017/decorative" val="1"/>
              </a:ext>
            </a:extLst>
          </p:cNvPr>
          <p:cNvSpPr txBox="1"/>
          <p:nvPr/>
        </p:nvSpPr>
        <p:spPr>
          <a:xfrm>
            <a:off x="5161361" y="5384180"/>
            <a:ext cx="5290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t>
            </a:r>
          </a:p>
        </p:txBody>
      </p:sp>
      <p:sp>
        <p:nvSpPr>
          <p:cNvPr id="52" name="TextBox 51">
            <a:extLst>
              <a:ext uri="{FF2B5EF4-FFF2-40B4-BE49-F238E27FC236}">
                <a16:creationId xmlns:a16="http://schemas.microsoft.com/office/drawing/2014/main" id="{B2CA4ADB-0DF4-44FA-8924-1C5D5CC08220}"/>
              </a:ext>
              <a:ext uri="{C183D7F6-B498-43B3-948B-1728B52AA6E4}">
                <adec:decorative xmlns:adec="http://schemas.microsoft.com/office/drawing/2017/decorative" val="1"/>
              </a:ext>
            </a:extLst>
          </p:cNvPr>
          <p:cNvSpPr txBox="1"/>
          <p:nvPr/>
        </p:nvSpPr>
        <p:spPr>
          <a:xfrm>
            <a:off x="6124610" y="5384180"/>
            <a:ext cx="5290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t>
            </a:r>
          </a:p>
        </p:txBody>
      </p:sp>
      <p:grpSp>
        <p:nvGrpSpPr>
          <p:cNvPr id="53" name="Group 52">
            <a:extLst>
              <a:ext uri="{FF2B5EF4-FFF2-40B4-BE49-F238E27FC236}">
                <a16:creationId xmlns:a16="http://schemas.microsoft.com/office/drawing/2014/main" id="{053A2EF8-BBA9-4A1B-AFA2-BF21CD50010F}"/>
              </a:ext>
              <a:ext uri="{C183D7F6-B498-43B3-948B-1728B52AA6E4}">
                <adec:decorative xmlns:adec="http://schemas.microsoft.com/office/drawing/2017/decorative" val="1"/>
              </a:ext>
            </a:extLst>
          </p:cNvPr>
          <p:cNvGrpSpPr/>
          <p:nvPr/>
        </p:nvGrpSpPr>
        <p:grpSpPr>
          <a:xfrm>
            <a:off x="9456326" y="2303679"/>
            <a:ext cx="1822720" cy="354402"/>
            <a:chOff x="7425865" y="4654996"/>
            <a:chExt cx="1859534" cy="361560"/>
          </a:xfrm>
        </p:grpSpPr>
        <p:sp>
          <p:nvSpPr>
            <p:cNvPr id="54" name="Rectangle 1231">
              <a:extLst>
                <a:ext uri="{FF2B5EF4-FFF2-40B4-BE49-F238E27FC236}">
                  <a16:creationId xmlns:a16="http://schemas.microsoft.com/office/drawing/2014/main" id="{FC168392-E117-4633-810C-864043B37F89}"/>
                </a:ext>
              </a:extLst>
            </p:cNvPr>
            <p:cNvSpPr/>
            <p:nvPr/>
          </p:nvSpPr>
          <p:spPr>
            <a:xfrm>
              <a:off x="7833104" y="4719881"/>
              <a:ext cx="1452295" cy="282593"/>
            </a:xfrm>
            <a:prstGeom prst="rect">
              <a:avLst/>
            </a:prstGeom>
          </p:spPr>
          <p:txBody>
            <a:bodyPr wrap="square" lIns="0" tIns="0" rIns="0" bIns="0" anchor="ctr">
              <a:spAutoFit/>
            </a:bodyPr>
            <a:lstStyle/>
            <a:p>
              <a:pPr marL="0" marR="0" lvl="0" indent="0" algn="l" defTabSz="860755" rtl="0" eaLnBrk="1" fontAlgn="auto" latinLnBrk="0" hangingPunct="1">
                <a:lnSpc>
                  <a:spcPct val="100000"/>
                </a:lnSpc>
                <a:spcBef>
                  <a:spcPts val="0"/>
                </a:spcBef>
                <a:spcAft>
                  <a:spcPts val="400"/>
                </a:spcAft>
                <a:buClrTx/>
                <a:buSzTx/>
                <a:buFontTx/>
                <a:buNone/>
                <a:tabLst/>
                <a:defRPr/>
              </a:pPr>
              <a:r>
                <a:rPr kumimoji="0" lang="en-US"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BI</a:t>
              </a:r>
            </a:p>
          </p:txBody>
        </p:sp>
        <p:pic>
          <p:nvPicPr>
            <p:cNvPr id="55" name="Picture 6">
              <a:extLst>
                <a:ext uri="{FF2B5EF4-FFF2-40B4-BE49-F238E27FC236}">
                  <a16:creationId xmlns:a16="http://schemas.microsoft.com/office/drawing/2014/main" id="{9B5DEBDA-3155-44E0-AC35-01A6FEBB94AA}"/>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425865" y="4654996"/>
              <a:ext cx="361561" cy="3615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8140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749C529-1868-41F8-8248-D44CF882928B}"/>
              </a:ext>
              <a:ext uri="{C183D7F6-B498-43B3-948B-1728B52AA6E4}">
                <adec:decorative xmlns:adec="http://schemas.microsoft.com/office/drawing/2017/decorative" val="1"/>
              </a:ext>
            </a:extLst>
          </p:cNvPr>
          <p:cNvGrpSpPr/>
          <p:nvPr/>
        </p:nvGrpSpPr>
        <p:grpSpPr>
          <a:xfrm>
            <a:off x="3985333" y="880387"/>
            <a:ext cx="3512373" cy="2056613"/>
            <a:chOff x="3985333" y="1214023"/>
            <a:chExt cx="3512373" cy="2056613"/>
          </a:xfrm>
        </p:grpSpPr>
        <p:pic>
          <p:nvPicPr>
            <p:cNvPr id="24" name="Picture 23" descr="A picture containing electronics&#10;&#10;Description automatically generated">
              <a:extLst>
                <a:ext uri="{FF2B5EF4-FFF2-40B4-BE49-F238E27FC236}">
                  <a16:creationId xmlns:a16="http://schemas.microsoft.com/office/drawing/2014/main" id="{2EA6CD09-8423-4D1F-ABC2-133B727E1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333" y="1321486"/>
              <a:ext cx="2490512" cy="1442966"/>
            </a:xfrm>
            <a:prstGeom prst="rect">
              <a:avLst/>
            </a:prstGeom>
          </p:spPr>
        </p:pic>
        <p:pic>
          <p:nvPicPr>
            <p:cNvPr id="41" name="Picture 40" descr="A picture containing measuring stick&#10;&#10;Description automatically generated">
              <a:extLst>
                <a:ext uri="{FF2B5EF4-FFF2-40B4-BE49-F238E27FC236}">
                  <a16:creationId xmlns:a16="http://schemas.microsoft.com/office/drawing/2014/main" id="{C4825F42-8F8E-4850-9389-2CA6D9D56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453984" y="2133637"/>
              <a:ext cx="2043722" cy="1136999"/>
            </a:xfrm>
            <a:prstGeom prst="rect">
              <a:avLst/>
            </a:prstGeom>
          </p:spPr>
        </p:pic>
        <p:pic>
          <p:nvPicPr>
            <p:cNvPr id="28" name="Picture 27" descr="Logo&#10;&#10;Description automatically generated">
              <a:extLst>
                <a:ext uri="{FF2B5EF4-FFF2-40B4-BE49-F238E27FC236}">
                  <a16:creationId xmlns:a16="http://schemas.microsoft.com/office/drawing/2014/main" id="{8834AA6D-3E37-4DDD-B48C-E71430F4017D}"/>
                </a:ext>
              </a:extLst>
            </p:cNvPr>
            <p:cNvPicPr>
              <a:picLocks noChangeAspect="1"/>
            </p:cNvPicPr>
            <p:nvPr/>
          </p:nvPicPr>
          <p:blipFill rotWithShape="1">
            <a:blip r:embed="rId5">
              <a:extLst>
                <a:ext uri="{28A0092B-C50C-407E-A947-70E740481C1C}">
                  <a14:useLocalDpi xmlns:a14="http://schemas.microsoft.com/office/drawing/2010/main" val="0"/>
                </a:ext>
              </a:extLst>
            </a:blip>
            <a:srcRect t="37109" r="77632"/>
            <a:stretch/>
          </p:blipFill>
          <p:spPr>
            <a:xfrm>
              <a:off x="4653908" y="1214023"/>
              <a:ext cx="470930" cy="463288"/>
            </a:xfrm>
            <a:prstGeom prst="rect">
              <a:avLst/>
            </a:prstGeom>
            <a:effectLst>
              <a:outerShdw blurRad="152400" dist="88900" dir="5400000" sx="90000" sy="-19000" rotWithShape="0">
                <a:prstClr val="black"/>
              </a:outerShdw>
            </a:effectLst>
          </p:spPr>
        </p:pic>
        <p:sp>
          <p:nvSpPr>
            <p:cNvPr id="34" name="TextBox 33">
              <a:extLst>
                <a:ext uri="{FF2B5EF4-FFF2-40B4-BE49-F238E27FC236}">
                  <a16:creationId xmlns:a16="http://schemas.microsoft.com/office/drawing/2014/main" id="{F06BD28E-2482-47D8-BF2D-5F6505282EFA}"/>
                </a:ext>
              </a:extLst>
            </p:cNvPr>
            <p:cNvSpPr txBox="1"/>
            <p:nvPr/>
          </p:nvSpPr>
          <p:spPr>
            <a:xfrm>
              <a:off x="4058783" y="1790376"/>
              <a:ext cx="492443" cy="1258358"/>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Microsoft</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Dynamics 365</a:t>
              </a:r>
            </a:p>
          </p:txBody>
        </p:sp>
      </p:grpSp>
      <p:grpSp>
        <p:nvGrpSpPr>
          <p:cNvPr id="57" name="Right Data Pulse">
            <a:extLst>
              <a:ext uri="{FF2B5EF4-FFF2-40B4-BE49-F238E27FC236}">
                <a16:creationId xmlns:a16="http://schemas.microsoft.com/office/drawing/2014/main" id="{38EE2341-50C8-4AE5-93B4-3C2BF1534A55}"/>
              </a:ext>
              <a:ext uri="{C183D7F6-B498-43B3-948B-1728B52AA6E4}">
                <adec:decorative xmlns:adec="http://schemas.microsoft.com/office/drawing/2017/decorative" val="1"/>
              </a:ext>
            </a:extLst>
          </p:cNvPr>
          <p:cNvGrpSpPr/>
          <p:nvPr/>
        </p:nvGrpSpPr>
        <p:grpSpPr>
          <a:xfrm flipV="1">
            <a:off x="8923227" y="1767718"/>
            <a:ext cx="1334436" cy="764218"/>
            <a:chOff x="4466117" y="2812385"/>
            <a:chExt cx="1334436" cy="764218"/>
          </a:xfrm>
        </p:grpSpPr>
        <p:sp>
          <p:nvSpPr>
            <p:cNvPr id="58" name="Oval 57">
              <a:extLst>
                <a:ext uri="{FF2B5EF4-FFF2-40B4-BE49-F238E27FC236}">
                  <a16:creationId xmlns:a16="http://schemas.microsoft.com/office/drawing/2014/main" id="{44FC4841-2832-4A89-92FE-21B5BE78624E}"/>
                </a:ext>
              </a:extLst>
            </p:cNvPr>
            <p:cNvSpPr/>
            <p:nvPr/>
          </p:nvSpPr>
          <p:spPr bwMode="auto">
            <a:xfrm>
              <a:off x="4466117" y="349966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4944CC52-29D1-452B-AD9C-815A1E29F0B7}"/>
                </a:ext>
              </a:extLst>
            </p:cNvPr>
            <p:cNvSpPr/>
            <p:nvPr/>
          </p:nvSpPr>
          <p:spPr bwMode="auto">
            <a:xfrm>
              <a:off x="4580435" y="3440142"/>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22E114CD-365C-4DA7-A9D1-CA104CBD4916}"/>
                </a:ext>
              </a:extLst>
            </p:cNvPr>
            <p:cNvSpPr/>
            <p:nvPr/>
          </p:nvSpPr>
          <p:spPr bwMode="auto">
            <a:xfrm>
              <a:off x="4694753" y="337796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9C19AAAC-FA86-4592-94BC-31372816916F}"/>
                </a:ext>
              </a:extLst>
            </p:cNvPr>
            <p:cNvSpPr/>
            <p:nvPr/>
          </p:nvSpPr>
          <p:spPr bwMode="auto">
            <a:xfrm>
              <a:off x="4809071" y="332063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C3299618-A119-41AF-83EE-67F4B55AF3D1}"/>
                </a:ext>
              </a:extLst>
            </p:cNvPr>
            <p:cNvSpPr/>
            <p:nvPr/>
          </p:nvSpPr>
          <p:spPr bwMode="auto">
            <a:xfrm>
              <a:off x="4923389" y="325272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901905F5-C983-417C-B710-36F2367CE82D}"/>
                </a:ext>
              </a:extLst>
            </p:cNvPr>
            <p:cNvSpPr/>
            <p:nvPr/>
          </p:nvSpPr>
          <p:spPr bwMode="auto">
            <a:xfrm>
              <a:off x="5037707" y="3193793"/>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03627711-E6DF-4CFF-B1D9-F4DDB644DA9D}"/>
                </a:ext>
              </a:extLst>
            </p:cNvPr>
            <p:cNvSpPr/>
            <p:nvPr/>
          </p:nvSpPr>
          <p:spPr bwMode="auto">
            <a:xfrm>
              <a:off x="5152025" y="312863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DE13B9DD-89BE-4031-89E9-DB7345BA6D3F}"/>
                </a:ext>
              </a:extLst>
            </p:cNvPr>
            <p:cNvSpPr/>
            <p:nvPr/>
          </p:nvSpPr>
          <p:spPr bwMode="auto">
            <a:xfrm>
              <a:off x="5266343" y="305917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FDCB6034-37C4-4FF0-A5CD-F404CF1C9A46}"/>
                </a:ext>
              </a:extLst>
            </p:cNvPr>
            <p:cNvSpPr/>
            <p:nvPr/>
          </p:nvSpPr>
          <p:spPr bwMode="auto">
            <a:xfrm>
              <a:off x="5380661" y="30082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3A6B8EAD-D5FA-4C05-9ADE-D562DE0D0FA4}"/>
                </a:ext>
              </a:extLst>
            </p:cNvPr>
            <p:cNvSpPr/>
            <p:nvPr/>
          </p:nvSpPr>
          <p:spPr bwMode="auto">
            <a:xfrm>
              <a:off x="5494979" y="29356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9FF70C36-A09E-4D43-A4D1-E8D447A0EA53}"/>
                </a:ext>
              </a:extLst>
            </p:cNvPr>
            <p:cNvSpPr/>
            <p:nvPr/>
          </p:nvSpPr>
          <p:spPr bwMode="auto">
            <a:xfrm>
              <a:off x="5609297" y="287981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23F1E91B-11ED-4061-90FE-36CF154AAAA5}"/>
                </a:ext>
              </a:extLst>
            </p:cNvPr>
            <p:cNvSpPr/>
            <p:nvPr/>
          </p:nvSpPr>
          <p:spPr bwMode="auto">
            <a:xfrm>
              <a:off x="5723619" y="281238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 name="Top data pulse">
            <a:extLst>
              <a:ext uri="{FF2B5EF4-FFF2-40B4-BE49-F238E27FC236}">
                <a16:creationId xmlns:a16="http://schemas.microsoft.com/office/drawing/2014/main" id="{9C94F814-9442-4338-9821-CC02BAA09CC8}"/>
              </a:ext>
              <a:ext uri="{C183D7F6-B498-43B3-948B-1728B52AA6E4}">
                <adec:decorative xmlns:adec="http://schemas.microsoft.com/office/drawing/2017/decorative" val="1"/>
              </a:ext>
            </a:extLst>
          </p:cNvPr>
          <p:cNvGrpSpPr/>
          <p:nvPr/>
        </p:nvGrpSpPr>
        <p:grpSpPr>
          <a:xfrm>
            <a:off x="5520171" y="1784785"/>
            <a:ext cx="1334436" cy="764218"/>
            <a:chOff x="4466117" y="2812385"/>
            <a:chExt cx="1334436" cy="764218"/>
          </a:xfrm>
        </p:grpSpPr>
        <p:sp>
          <p:nvSpPr>
            <p:cNvPr id="2" name="Oval 1">
              <a:extLst>
                <a:ext uri="{FF2B5EF4-FFF2-40B4-BE49-F238E27FC236}">
                  <a16:creationId xmlns:a16="http://schemas.microsoft.com/office/drawing/2014/main" id="{06E6DC10-40E6-4BF8-80A3-207831935CAA}"/>
                </a:ext>
              </a:extLst>
            </p:cNvPr>
            <p:cNvSpPr/>
            <p:nvPr/>
          </p:nvSpPr>
          <p:spPr bwMode="auto">
            <a:xfrm>
              <a:off x="4466117" y="349966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A43F10CC-4039-4C2F-AF6F-2C5438655BCF}"/>
                </a:ext>
              </a:extLst>
            </p:cNvPr>
            <p:cNvSpPr/>
            <p:nvPr/>
          </p:nvSpPr>
          <p:spPr bwMode="auto">
            <a:xfrm>
              <a:off x="4580435" y="3440142"/>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C8986E9A-A029-4CFB-9FC6-0A5F9EFD52C9}"/>
                </a:ext>
              </a:extLst>
            </p:cNvPr>
            <p:cNvSpPr/>
            <p:nvPr/>
          </p:nvSpPr>
          <p:spPr bwMode="auto">
            <a:xfrm>
              <a:off x="4694753" y="337796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95E9217A-3162-435D-B5E8-195B7551F5C8}"/>
                </a:ext>
              </a:extLst>
            </p:cNvPr>
            <p:cNvSpPr/>
            <p:nvPr/>
          </p:nvSpPr>
          <p:spPr bwMode="auto">
            <a:xfrm>
              <a:off x="4809071" y="332063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EFD1696A-F490-4536-949E-5A641D2F8BD8}"/>
                </a:ext>
              </a:extLst>
            </p:cNvPr>
            <p:cNvSpPr/>
            <p:nvPr/>
          </p:nvSpPr>
          <p:spPr bwMode="auto">
            <a:xfrm>
              <a:off x="4923389" y="325272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2834C6C1-5455-49D6-ADF0-DA5A54465349}"/>
                </a:ext>
              </a:extLst>
            </p:cNvPr>
            <p:cNvSpPr/>
            <p:nvPr/>
          </p:nvSpPr>
          <p:spPr bwMode="auto">
            <a:xfrm>
              <a:off x="5037707" y="3193793"/>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17DDC04-6A59-4CA2-8DFC-945FBBB88237}"/>
                </a:ext>
              </a:extLst>
            </p:cNvPr>
            <p:cNvSpPr/>
            <p:nvPr/>
          </p:nvSpPr>
          <p:spPr bwMode="auto">
            <a:xfrm>
              <a:off x="5152025" y="312863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BD89DDFC-E78B-4A77-B563-4F0B6FEA793E}"/>
                </a:ext>
              </a:extLst>
            </p:cNvPr>
            <p:cNvSpPr/>
            <p:nvPr/>
          </p:nvSpPr>
          <p:spPr bwMode="auto">
            <a:xfrm>
              <a:off x="5266343" y="305917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F37D824A-4A39-4DFE-978A-F87E60CB31F8}"/>
                </a:ext>
              </a:extLst>
            </p:cNvPr>
            <p:cNvSpPr/>
            <p:nvPr/>
          </p:nvSpPr>
          <p:spPr bwMode="auto">
            <a:xfrm>
              <a:off x="5380661" y="30082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8B63F442-0DF7-4BBB-BE08-1BB7C0CB7953}"/>
                </a:ext>
              </a:extLst>
            </p:cNvPr>
            <p:cNvSpPr/>
            <p:nvPr/>
          </p:nvSpPr>
          <p:spPr bwMode="auto">
            <a:xfrm>
              <a:off x="5494979" y="29356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7C79371D-042A-45B1-95F5-4CC0413157EC}"/>
                </a:ext>
              </a:extLst>
            </p:cNvPr>
            <p:cNvSpPr/>
            <p:nvPr/>
          </p:nvSpPr>
          <p:spPr bwMode="auto">
            <a:xfrm>
              <a:off x="5609297" y="287981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FDBBE1FD-3CC6-4A03-B6CD-7A1FF636DACF}"/>
                </a:ext>
              </a:extLst>
            </p:cNvPr>
            <p:cNvSpPr/>
            <p:nvPr/>
          </p:nvSpPr>
          <p:spPr bwMode="auto">
            <a:xfrm>
              <a:off x="5723619" y="281238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5" name="Picture 24">
            <a:extLst>
              <a:ext uri="{FF2B5EF4-FFF2-40B4-BE49-F238E27FC236}">
                <a16:creationId xmlns:a16="http://schemas.microsoft.com/office/drawing/2014/main" id="{65F0867A-81E0-4622-B7C7-116EF353E8C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620" y="1103600"/>
            <a:ext cx="3017043" cy="3237193"/>
          </a:xfrm>
          <a:prstGeom prst="rect">
            <a:avLst/>
          </a:prstGeom>
        </p:spPr>
      </p:pic>
      <p:grpSp>
        <p:nvGrpSpPr>
          <p:cNvPr id="7" name="Group 6">
            <a:extLst>
              <a:ext uri="{FF2B5EF4-FFF2-40B4-BE49-F238E27FC236}">
                <a16:creationId xmlns:a16="http://schemas.microsoft.com/office/drawing/2014/main" id="{CB19AE1A-0A50-409E-9525-50792BABB78B}"/>
              </a:ext>
              <a:ext uri="{C183D7F6-B498-43B3-948B-1728B52AA6E4}">
                <adec:decorative xmlns:adec="http://schemas.microsoft.com/office/drawing/2017/decorative" val="1"/>
              </a:ext>
            </a:extLst>
          </p:cNvPr>
          <p:cNvGrpSpPr/>
          <p:nvPr/>
        </p:nvGrpSpPr>
        <p:grpSpPr>
          <a:xfrm>
            <a:off x="7927380" y="3290008"/>
            <a:ext cx="3231106" cy="2138181"/>
            <a:chOff x="7927380" y="3623644"/>
            <a:chExt cx="3231106" cy="2138181"/>
          </a:xfrm>
        </p:grpSpPr>
        <p:pic>
          <p:nvPicPr>
            <p:cNvPr id="26" name="Picture 25" descr="A picture containing text, electronics&#10;&#10;Description automatically generated">
              <a:extLst>
                <a:ext uri="{FF2B5EF4-FFF2-40B4-BE49-F238E27FC236}">
                  <a16:creationId xmlns:a16="http://schemas.microsoft.com/office/drawing/2014/main" id="{B0539D66-ED9C-4197-830B-16DC93CF99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51581" y="3995411"/>
              <a:ext cx="2606905" cy="1479638"/>
            </a:xfrm>
            <a:prstGeom prst="rect">
              <a:avLst/>
            </a:prstGeom>
          </p:spPr>
        </p:pic>
        <p:pic>
          <p:nvPicPr>
            <p:cNvPr id="30" name="Picture 29" descr="Icon&#10;&#10;Description automatically generated">
              <a:extLst>
                <a:ext uri="{FF2B5EF4-FFF2-40B4-BE49-F238E27FC236}">
                  <a16:creationId xmlns:a16="http://schemas.microsoft.com/office/drawing/2014/main" id="{E53C5008-046E-4C8A-B077-F390600EB71E}"/>
                </a:ext>
              </a:extLst>
            </p:cNvPr>
            <p:cNvPicPr>
              <a:picLocks noChangeAspect="1"/>
            </p:cNvPicPr>
            <p:nvPr/>
          </p:nvPicPr>
          <p:blipFill rotWithShape="1">
            <a:blip r:embed="rId8">
              <a:extLst>
                <a:ext uri="{28A0092B-C50C-407E-A947-70E740481C1C}">
                  <a14:useLocalDpi xmlns:a14="http://schemas.microsoft.com/office/drawing/2010/main" val="0"/>
                </a:ext>
              </a:extLst>
            </a:blip>
            <a:srcRect l="15131" t="19749" r="11822" b="15913"/>
            <a:stretch/>
          </p:blipFill>
          <p:spPr>
            <a:xfrm>
              <a:off x="9961770" y="4318210"/>
              <a:ext cx="603023" cy="531138"/>
            </a:xfrm>
            <a:prstGeom prst="rect">
              <a:avLst/>
            </a:prstGeom>
            <a:effectLst>
              <a:outerShdw blurRad="152400" dir="5400000" sx="90000" sy="-19000" rotWithShape="0">
                <a:prstClr val="black">
                  <a:alpha val="51000"/>
                </a:prstClr>
              </a:outerShdw>
            </a:effectLst>
          </p:spPr>
        </p:pic>
        <p:sp>
          <p:nvSpPr>
            <p:cNvPr id="38" name="TextBox 37">
              <a:extLst>
                <a:ext uri="{FF2B5EF4-FFF2-40B4-BE49-F238E27FC236}">
                  <a16:creationId xmlns:a16="http://schemas.microsoft.com/office/drawing/2014/main" id="{ED62065E-DC43-4852-9676-5BF882D82535}"/>
                </a:ext>
              </a:extLst>
            </p:cNvPr>
            <p:cNvSpPr txBox="1"/>
            <p:nvPr/>
          </p:nvSpPr>
          <p:spPr>
            <a:xfrm>
              <a:off x="9350739" y="4870555"/>
              <a:ext cx="492443" cy="891270"/>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Power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Automate</a:t>
              </a:r>
            </a:p>
          </p:txBody>
        </p:sp>
        <p:pic>
          <p:nvPicPr>
            <p:cNvPr id="42" name="Picture 41" descr="A picture containing measuring stick&#10;&#10;Description automatically generated">
              <a:extLst>
                <a:ext uri="{FF2B5EF4-FFF2-40B4-BE49-F238E27FC236}">
                  <a16:creationId xmlns:a16="http://schemas.microsoft.com/office/drawing/2014/main" id="{98F6FE7B-7970-4CA0-98B2-4629C2844B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927380" y="3623644"/>
              <a:ext cx="2043722" cy="1136999"/>
            </a:xfrm>
            <a:prstGeom prst="rect">
              <a:avLst/>
            </a:prstGeom>
          </p:spPr>
        </p:pic>
      </p:grpSp>
      <p:grpSp>
        <p:nvGrpSpPr>
          <p:cNvPr id="44" name="Bottom Data Pulse">
            <a:extLst>
              <a:ext uri="{FF2B5EF4-FFF2-40B4-BE49-F238E27FC236}">
                <a16:creationId xmlns:a16="http://schemas.microsoft.com/office/drawing/2014/main" id="{C1E830DF-C5BB-4EF0-B01D-B3E38676A650}"/>
              </a:ext>
              <a:ext uri="{C183D7F6-B498-43B3-948B-1728B52AA6E4}">
                <adec:decorative xmlns:adec="http://schemas.microsoft.com/office/drawing/2017/decorative" val="1"/>
              </a:ext>
            </a:extLst>
          </p:cNvPr>
          <p:cNvGrpSpPr/>
          <p:nvPr/>
        </p:nvGrpSpPr>
        <p:grpSpPr>
          <a:xfrm>
            <a:off x="8465955" y="3555332"/>
            <a:ext cx="1334436" cy="764218"/>
            <a:chOff x="4466117" y="2812385"/>
            <a:chExt cx="1334436" cy="764218"/>
          </a:xfrm>
        </p:grpSpPr>
        <p:sp>
          <p:nvSpPr>
            <p:cNvPr id="45" name="Oval 44">
              <a:extLst>
                <a:ext uri="{FF2B5EF4-FFF2-40B4-BE49-F238E27FC236}">
                  <a16:creationId xmlns:a16="http://schemas.microsoft.com/office/drawing/2014/main" id="{CE3BC8FE-BB00-4452-9371-DE9545B59DDB}"/>
                </a:ext>
              </a:extLst>
            </p:cNvPr>
            <p:cNvSpPr/>
            <p:nvPr/>
          </p:nvSpPr>
          <p:spPr bwMode="auto">
            <a:xfrm>
              <a:off x="4466117" y="349966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08057111-029F-44BA-ABAA-70AE4D193D5C}"/>
                </a:ext>
              </a:extLst>
            </p:cNvPr>
            <p:cNvSpPr/>
            <p:nvPr/>
          </p:nvSpPr>
          <p:spPr bwMode="auto">
            <a:xfrm>
              <a:off x="4580435" y="3440142"/>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ECE6677F-BBC4-4978-BA42-775365032391}"/>
                </a:ext>
              </a:extLst>
            </p:cNvPr>
            <p:cNvSpPr/>
            <p:nvPr/>
          </p:nvSpPr>
          <p:spPr bwMode="auto">
            <a:xfrm>
              <a:off x="4694753" y="337796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E9A30285-1857-460B-9557-13B44F78EDBB}"/>
                </a:ext>
              </a:extLst>
            </p:cNvPr>
            <p:cNvSpPr/>
            <p:nvPr/>
          </p:nvSpPr>
          <p:spPr bwMode="auto">
            <a:xfrm>
              <a:off x="4809071" y="332063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F53F3554-B3DA-4352-8512-EFF467030AB3}"/>
                </a:ext>
              </a:extLst>
            </p:cNvPr>
            <p:cNvSpPr/>
            <p:nvPr/>
          </p:nvSpPr>
          <p:spPr bwMode="auto">
            <a:xfrm>
              <a:off x="4923389" y="325272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D9407E8-99EA-4875-BE0B-EAF3C38B45BE}"/>
                </a:ext>
              </a:extLst>
            </p:cNvPr>
            <p:cNvSpPr/>
            <p:nvPr/>
          </p:nvSpPr>
          <p:spPr bwMode="auto">
            <a:xfrm>
              <a:off x="5037707" y="3193793"/>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860FF675-1746-4FFE-B6BE-3E0CE7ABF55D}"/>
                </a:ext>
              </a:extLst>
            </p:cNvPr>
            <p:cNvSpPr/>
            <p:nvPr/>
          </p:nvSpPr>
          <p:spPr bwMode="auto">
            <a:xfrm>
              <a:off x="5152025" y="312863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FE784581-4B10-4EB8-81A2-2B9AFD6E93CC}"/>
                </a:ext>
              </a:extLst>
            </p:cNvPr>
            <p:cNvSpPr/>
            <p:nvPr/>
          </p:nvSpPr>
          <p:spPr bwMode="auto">
            <a:xfrm>
              <a:off x="5266343" y="305917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6ECF024E-ADE9-4C58-84B7-5302126FB6B7}"/>
                </a:ext>
              </a:extLst>
            </p:cNvPr>
            <p:cNvSpPr/>
            <p:nvPr/>
          </p:nvSpPr>
          <p:spPr bwMode="auto">
            <a:xfrm>
              <a:off x="5380661" y="30082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515E11CE-4962-415D-85D7-DFA9407B7016}"/>
                </a:ext>
              </a:extLst>
            </p:cNvPr>
            <p:cNvSpPr/>
            <p:nvPr/>
          </p:nvSpPr>
          <p:spPr bwMode="auto">
            <a:xfrm>
              <a:off x="5494979" y="29356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007F12BC-ACD8-4B95-A542-D69D19ED273E}"/>
                </a:ext>
              </a:extLst>
            </p:cNvPr>
            <p:cNvSpPr/>
            <p:nvPr/>
          </p:nvSpPr>
          <p:spPr bwMode="auto">
            <a:xfrm>
              <a:off x="5609297" y="287981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716B133C-A3B5-4163-9889-E1B9A9A20AAE}"/>
                </a:ext>
              </a:extLst>
            </p:cNvPr>
            <p:cNvSpPr/>
            <p:nvPr/>
          </p:nvSpPr>
          <p:spPr bwMode="auto">
            <a:xfrm>
              <a:off x="5723619" y="281238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6F3DFD97-8F86-4EA5-9AB4-63DEFD9BC734}"/>
              </a:ext>
              <a:ext uri="{C183D7F6-B498-43B3-948B-1728B52AA6E4}">
                <adec:decorative xmlns:adec="http://schemas.microsoft.com/office/drawing/2017/decorative" val="1"/>
              </a:ext>
            </a:extLst>
          </p:cNvPr>
          <p:cNvGrpSpPr/>
          <p:nvPr/>
        </p:nvGrpSpPr>
        <p:grpSpPr>
          <a:xfrm>
            <a:off x="8294977" y="729452"/>
            <a:ext cx="3478389" cy="2141486"/>
            <a:chOff x="8294977" y="1063088"/>
            <a:chExt cx="3478389" cy="2141486"/>
          </a:xfrm>
        </p:grpSpPr>
        <p:pic>
          <p:nvPicPr>
            <p:cNvPr id="22" name="Picture 21" descr="A close-up of a logo&#10;&#10;Description automatically generated with low confidence">
              <a:extLst>
                <a:ext uri="{FF2B5EF4-FFF2-40B4-BE49-F238E27FC236}">
                  <a16:creationId xmlns:a16="http://schemas.microsoft.com/office/drawing/2014/main" id="{0153BADF-413D-41BE-A0BA-64E945AAC2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54626" y="1247559"/>
              <a:ext cx="2484134" cy="1436588"/>
            </a:xfrm>
            <a:prstGeom prst="rect">
              <a:avLst/>
            </a:prstGeom>
          </p:spPr>
        </p:pic>
        <p:pic>
          <p:nvPicPr>
            <p:cNvPr id="29" name="Picture 28" descr="A pink and white circular object&#10;&#10;Description automatically generated with low confidence">
              <a:extLst>
                <a:ext uri="{FF2B5EF4-FFF2-40B4-BE49-F238E27FC236}">
                  <a16:creationId xmlns:a16="http://schemas.microsoft.com/office/drawing/2014/main" id="{81999676-95C2-4DB6-AE06-22C805375E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04559" y="1063088"/>
              <a:ext cx="592618" cy="589137"/>
            </a:xfrm>
            <a:prstGeom prst="rect">
              <a:avLst/>
            </a:prstGeom>
            <a:effectLst>
              <a:outerShdw blurRad="152400" dist="63500" dir="5400000" sx="90000" sy="-19000" rotWithShape="0">
                <a:prstClr val="black">
                  <a:alpha val="94000"/>
                </a:prstClr>
              </a:outerShdw>
            </a:effectLst>
          </p:spPr>
        </p:pic>
        <p:sp>
          <p:nvSpPr>
            <p:cNvPr id="37" name="TextBox 36">
              <a:extLst>
                <a:ext uri="{FF2B5EF4-FFF2-40B4-BE49-F238E27FC236}">
                  <a16:creationId xmlns:a16="http://schemas.microsoft.com/office/drawing/2014/main" id="{54FF9C9C-14BA-4FDB-89CD-BDC9861C3A56}"/>
                </a:ext>
              </a:extLst>
            </p:cNvPr>
            <p:cNvSpPr txBox="1"/>
            <p:nvPr/>
          </p:nvSpPr>
          <p:spPr>
            <a:xfrm>
              <a:off x="11280923" y="1096625"/>
              <a:ext cx="492443" cy="555600"/>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Power</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Apps</a:t>
              </a:r>
            </a:p>
          </p:txBody>
        </p:sp>
        <p:pic>
          <p:nvPicPr>
            <p:cNvPr id="4" name="Picture 3" descr="A picture containing measuring stick&#10;&#10;Description automatically generated">
              <a:extLst>
                <a:ext uri="{FF2B5EF4-FFF2-40B4-BE49-F238E27FC236}">
                  <a16:creationId xmlns:a16="http://schemas.microsoft.com/office/drawing/2014/main" id="{EC41814B-0EE4-4AAA-BB53-889537D3F7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4977" y="2067575"/>
              <a:ext cx="2043722" cy="1136999"/>
            </a:xfrm>
            <a:prstGeom prst="rect">
              <a:avLst/>
            </a:prstGeom>
          </p:spPr>
        </p:pic>
      </p:grpSp>
      <p:sp>
        <p:nvSpPr>
          <p:cNvPr id="71" name="TextBox 70">
            <a:extLst>
              <a:ext uri="{FF2B5EF4-FFF2-40B4-BE49-F238E27FC236}">
                <a16:creationId xmlns:a16="http://schemas.microsoft.com/office/drawing/2014/main" id="{08774C40-1EA2-4B13-BEB6-06900BFDAC06}"/>
              </a:ext>
              <a:ext uri="{C183D7F6-B498-43B3-948B-1728B52AA6E4}">
                <adec:decorative xmlns:adec="http://schemas.microsoft.com/office/drawing/2017/decorative" val="1"/>
              </a:ext>
            </a:extLst>
          </p:cNvPr>
          <p:cNvSpPr txBox="1"/>
          <p:nvPr/>
        </p:nvSpPr>
        <p:spPr>
          <a:xfrm>
            <a:off x="-15174" y="2523754"/>
            <a:ext cx="4334359" cy="1840480"/>
          </a:xfrm>
          <a:prstGeom prst="rect">
            <a:avLst/>
          </a:prstGeom>
          <a:gradFill flip="none" rotWithShape="1">
            <a:gsLst>
              <a:gs pos="15000">
                <a:schemeClr val="accent1">
                  <a:lumMod val="75000"/>
                </a:schemeClr>
              </a:gs>
              <a:gs pos="100000">
                <a:schemeClr val="accent1">
                  <a:lumMod val="75000"/>
                  <a:alpha val="0"/>
                </a:schemeClr>
              </a:gs>
            </a:gsLst>
            <a:lin ang="0" scaled="1"/>
            <a:tileRect/>
          </a:gradFill>
        </p:spPr>
        <p:txBody>
          <a:bodyPr wrap="square" lIns="640080" tIns="45720" rIns="91440" bIns="4572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Dataverse—the common</a:t>
            </a:r>
            <a:br>
              <a:rPr lang="en-US" sz="2400" b="0" i="0" u="none" strike="noStrike" kern="1200" cap="none" spc="0" normalizeH="0" baseline="0" noProof="0">
                <a:ln>
                  <a:noFill/>
                </a:ln>
                <a:effectLst/>
                <a:uLnTx/>
                <a:uFillTx/>
                <a:latin typeface="Segoe UI"/>
              </a:rPr>
            </a:br>
            <a:r>
              <a:rPr kumimoji="0" lang="en-US" sz="2400" b="0" i="0" u="none" strike="noStrike" kern="1200" cap="none" spc="0" normalizeH="0" baseline="0" noProof="0">
                <a:ln>
                  <a:noFill/>
                </a:ln>
                <a:solidFill>
                  <a:srgbClr val="FFFFFF"/>
                </a:solidFill>
                <a:effectLst/>
                <a:uLnTx/>
                <a:uFillTx/>
                <a:latin typeface="Segoe UI"/>
                <a:ea typeface="+mn-ea"/>
                <a:cs typeface="+mn-cs"/>
              </a:rPr>
              <a:t>store for Microsoft business applications—is</a:t>
            </a:r>
            <a:br>
              <a:rPr lang="en-US" sz="2400" b="0" i="0" u="none" strike="noStrike" kern="1200" cap="none" spc="0" normalizeH="0" baseline="0" noProof="0">
                <a:ln>
                  <a:noFill/>
                </a:ln>
                <a:effectLst/>
                <a:uLnTx/>
                <a:uFillTx/>
                <a:latin typeface="Segoe UI"/>
              </a:rPr>
            </a:br>
            <a:r>
              <a:rPr lang="en-US" sz="2400">
                <a:solidFill>
                  <a:srgbClr val="FFFFFF"/>
                </a:solidFill>
                <a:latin typeface="Segoe UI"/>
              </a:rPr>
              <a:t>an</a:t>
            </a:r>
            <a:r>
              <a:rPr kumimoji="0" lang="en-US" sz="2400" b="0" i="0" u="none" strike="noStrike" kern="1200" cap="none" spc="0" normalizeH="0" baseline="0" noProof="0">
                <a:ln>
                  <a:noFill/>
                </a:ln>
                <a:solidFill>
                  <a:srgbClr val="FFFFFF"/>
                </a:solidFill>
                <a:effectLst/>
                <a:uLnTx/>
                <a:uFillTx/>
                <a:latin typeface="Segoe UI"/>
                <a:ea typeface="+mn-ea"/>
                <a:cs typeface="+mn-cs"/>
              </a:rPr>
              <a:t> analytics goldmine</a:t>
            </a:r>
          </a:p>
        </p:txBody>
      </p:sp>
      <p:sp>
        <p:nvSpPr>
          <p:cNvPr id="9" name="Title 8">
            <a:extLst>
              <a:ext uri="{FF2B5EF4-FFF2-40B4-BE49-F238E27FC236}">
                <a16:creationId xmlns:a16="http://schemas.microsoft.com/office/drawing/2014/main" id="{18FBDBD3-34F4-4F66-855D-5EF3C687A53E}"/>
              </a:ext>
              <a:ext uri="{C183D7F6-B498-43B3-948B-1728B52AA6E4}">
                <adec:decorative xmlns:adec="http://schemas.microsoft.com/office/drawing/2017/decorative" val="1"/>
              </a:ext>
            </a:extLst>
          </p:cNvPr>
          <p:cNvSpPr>
            <a:spLocks noGrp="1"/>
          </p:cNvSpPr>
          <p:nvPr>
            <p:ph type="title"/>
          </p:nvPr>
        </p:nvSpPr>
        <p:spPr>
          <a:xfrm>
            <a:off x="202163" y="390079"/>
            <a:ext cx="11018520" cy="1107996"/>
          </a:xfrm>
        </p:spPr>
        <p:txBody>
          <a:bodyPr/>
          <a:lstStyle/>
          <a:p>
            <a:r>
              <a:rPr lang="en-US"/>
              <a:t>Microsoft Dataverse</a:t>
            </a:r>
            <a:br>
              <a:rPr lang="en-US"/>
            </a:br>
            <a:endParaRPr lang="en-US"/>
          </a:p>
        </p:txBody>
      </p:sp>
    </p:spTree>
    <p:extLst>
      <p:ext uri="{BB962C8B-B14F-4D97-AF65-F5344CB8AC3E}">
        <p14:creationId xmlns:p14="http://schemas.microsoft.com/office/powerpoint/2010/main" val="2018350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50"/>
                                        <p:tgtEl>
                                          <p:spTgt spid="25"/>
                                        </p:tgtEl>
                                      </p:cBhvr>
                                    </p:animEffect>
                                  </p:childTnLst>
                                </p:cTn>
                              </p:par>
                            </p:childTnLst>
                          </p:cTn>
                        </p:par>
                        <p:par>
                          <p:cTn id="8" fill="hold">
                            <p:stCondLst>
                              <p:cond delay="750"/>
                            </p:stCondLst>
                            <p:childTnLst>
                              <p:par>
                                <p:cTn id="9" presetID="2" presetClass="entr" presetSubtype="8"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500" fill="hold"/>
                                        <p:tgtEl>
                                          <p:spTgt spid="71"/>
                                        </p:tgtEl>
                                        <p:attrNameLst>
                                          <p:attrName>ppt_x</p:attrName>
                                        </p:attrNameLst>
                                      </p:cBhvr>
                                      <p:tavLst>
                                        <p:tav tm="0">
                                          <p:val>
                                            <p:strVal val="0-#ppt_w/2"/>
                                          </p:val>
                                        </p:tav>
                                        <p:tav tm="100000">
                                          <p:val>
                                            <p:strVal val="#ppt_x"/>
                                          </p:val>
                                        </p:tav>
                                      </p:tavLst>
                                    </p:anim>
                                    <p:anim calcmode="lin" valueType="num">
                                      <p:cBhvr additive="base">
                                        <p:cTn id="12" dur="500" fill="hold"/>
                                        <p:tgtEl>
                                          <p:spTgt spid="71"/>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250"/>
                                        <p:tgtEl>
                                          <p:spTgt spid="3"/>
                                        </p:tgtEl>
                                      </p:cBhvr>
                                    </p:animEffect>
                                  </p:childTnLst>
                                </p:cTn>
                              </p:par>
                              <p:par>
                                <p:cTn id="17" presetID="42" presetClass="path" presetSubtype="0" accel="50000" decel="50000" fill="hold" nodeType="withEffect">
                                  <p:stCondLst>
                                    <p:cond delay="0"/>
                                  </p:stCondLst>
                                  <p:childTnLst>
                                    <p:animMotion origin="layout" path="M -1.875E-6 -2.22222E-6 L 0.04141 0.04537 " pathEditMode="relative" rAng="0" ptsTypes="AA">
                                      <p:cBhvr>
                                        <p:cTn id="18" dur="500" fill="hold"/>
                                        <p:tgtEl>
                                          <p:spTgt spid="3"/>
                                        </p:tgtEl>
                                        <p:attrNameLst>
                                          <p:attrName>ppt_x</p:attrName>
                                          <p:attrName>ppt_y</p:attrName>
                                        </p:attrNameLst>
                                      </p:cBhvr>
                                      <p:rCtr x="2070" y="2269"/>
                                    </p:animMotion>
                                  </p:childTnLst>
                                </p:cTn>
                              </p:par>
                              <p:par>
                                <p:cTn id="19" presetID="10" presetClass="exit" presetSubtype="0" fill="hold" nodeType="withEffect">
                                  <p:stCondLst>
                                    <p:cond delay="250"/>
                                  </p:stCondLst>
                                  <p:childTnLst>
                                    <p:animEffect transition="out" filter="fade">
                                      <p:cBhvr>
                                        <p:cTn id="20" dur="250"/>
                                        <p:tgtEl>
                                          <p:spTgt spid="3"/>
                                        </p:tgtEl>
                                      </p:cBhvr>
                                    </p:animEffect>
                                    <p:set>
                                      <p:cBhvr>
                                        <p:cTn id="21" dur="1" fill="hold">
                                          <p:stCondLst>
                                            <p:cond delay="249"/>
                                          </p:stCondLst>
                                        </p:cTn>
                                        <p:tgtEl>
                                          <p:spTgt spid="3"/>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250"/>
                                        <p:tgtEl>
                                          <p:spTgt spid="44"/>
                                        </p:tgtEl>
                                      </p:cBhvr>
                                    </p:animEffect>
                                  </p:childTnLst>
                                </p:cTn>
                              </p:par>
                              <p:par>
                                <p:cTn id="25" presetID="42" presetClass="path" presetSubtype="0" accel="50000" decel="50000" fill="hold" nodeType="withEffect">
                                  <p:stCondLst>
                                    <p:cond delay="0"/>
                                  </p:stCondLst>
                                  <p:childTnLst>
                                    <p:animMotion origin="layout" path="M 1.45833E-6 -4.07407E-6 L -0.03229 -0.03426 " pathEditMode="relative" rAng="0" ptsTypes="AA">
                                      <p:cBhvr>
                                        <p:cTn id="26" dur="500" fill="hold"/>
                                        <p:tgtEl>
                                          <p:spTgt spid="44"/>
                                        </p:tgtEl>
                                        <p:attrNameLst>
                                          <p:attrName>ppt_x</p:attrName>
                                          <p:attrName>ppt_y</p:attrName>
                                        </p:attrNameLst>
                                      </p:cBhvr>
                                      <p:rCtr x="-1615" y="-1713"/>
                                    </p:animMotion>
                                  </p:childTnLst>
                                </p:cTn>
                              </p:par>
                              <p:par>
                                <p:cTn id="27" presetID="10" presetClass="exit" presetSubtype="0" fill="hold" nodeType="withEffect">
                                  <p:stCondLst>
                                    <p:cond delay="250"/>
                                  </p:stCondLst>
                                  <p:childTnLst>
                                    <p:animEffect transition="out" filter="fade">
                                      <p:cBhvr>
                                        <p:cTn id="28" dur="250"/>
                                        <p:tgtEl>
                                          <p:spTgt spid="44"/>
                                        </p:tgtEl>
                                      </p:cBhvr>
                                    </p:animEffect>
                                    <p:set>
                                      <p:cBhvr>
                                        <p:cTn id="29" dur="1" fill="hold">
                                          <p:stCondLst>
                                            <p:cond delay="249"/>
                                          </p:stCondLst>
                                        </p:cTn>
                                        <p:tgtEl>
                                          <p:spTgt spid="44"/>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250"/>
                                        <p:tgtEl>
                                          <p:spTgt spid="57"/>
                                        </p:tgtEl>
                                      </p:cBhvr>
                                    </p:animEffect>
                                  </p:childTnLst>
                                </p:cTn>
                              </p:par>
                              <p:par>
                                <p:cTn id="33" presetID="42" presetClass="path" presetSubtype="0" accel="50000" decel="50000" fill="hold" nodeType="withEffect">
                                  <p:stCondLst>
                                    <p:cond delay="0"/>
                                  </p:stCondLst>
                                  <p:childTnLst>
                                    <p:animMotion origin="layout" path="M 1.45833E-6 4.07407E-6 L -0.03802 0.04051 " pathEditMode="relative" rAng="0" ptsTypes="AA">
                                      <p:cBhvr>
                                        <p:cTn id="34" dur="500" fill="hold"/>
                                        <p:tgtEl>
                                          <p:spTgt spid="57"/>
                                        </p:tgtEl>
                                        <p:attrNameLst>
                                          <p:attrName>ppt_x</p:attrName>
                                          <p:attrName>ppt_y</p:attrName>
                                        </p:attrNameLst>
                                      </p:cBhvr>
                                      <p:rCtr x="-1901" y="2014"/>
                                    </p:animMotion>
                                  </p:childTnLst>
                                </p:cTn>
                              </p:par>
                              <p:par>
                                <p:cTn id="35" presetID="10" presetClass="exit" presetSubtype="0" fill="hold" nodeType="withEffect">
                                  <p:stCondLst>
                                    <p:cond delay="250"/>
                                  </p:stCondLst>
                                  <p:childTnLst>
                                    <p:animEffect transition="out" filter="fade">
                                      <p:cBhvr>
                                        <p:cTn id="36" dur="250"/>
                                        <p:tgtEl>
                                          <p:spTgt spid="57"/>
                                        </p:tgtEl>
                                      </p:cBhvr>
                                    </p:animEffect>
                                    <p:set>
                                      <p:cBhvr>
                                        <p:cTn id="37" dur="1" fill="hold">
                                          <p:stCondLst>
                                            <p:cond delay="249"/>
                                          </p:stCondLst>
                                        </p:cTn>
                                        <p:tgtEl>
                                          <p:spTgt spid="57"/>
                                        </p:tgtEl>
                                        <p:attrNameLst>
                                          <p:attrName>style.visibility</p:attrName>
                                        </p:attrNameLst>
                                      </p:cBhvr>
                                      <p:to>
                                        <p:strVal val="hidden"/>
                                      </p:to>
                                    </p:set>
                                  </p:childTnLst>
                                </p:cTn>
                              </p:par>
                            </p:childTnLst>
                          </p:cTn>
                        </p:par>
                        <p:par>
                          <p:cTn id="38" fill="hold">
                            <p:stCondLst>
                              <p:cond delay="1750"/>
                            </p:stCondLst>
                            <p:childTnLst>
                              <p:par>
                                <p:cTn id="39" presetID="10" presetClass="entr" presetSubtype="0" fill="hold" nodeType="afterEffect">
                                  <p:stCondLst>
                                    <p:cond delay="75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250"/>
                                        <p:tgtEl>
                                          <p:spTgt spid="3"/>
                                        </p:tgtEl>
                                      </p:cBhvr>
                                    </p:animEffect>
                                  </p:childTnLst>
                                </p:cTn>
                              </p:par>
                              <p:par>
                                <p:cTn id="42" presetID="42" presetClass="path" presetSubtype="0" accel="50000" decel="50000" fill="hold" nodeType="withEffect">
                                  <p:stCondLst>
                                    <p:cond delay="750"/>
                                  </p:stCondLst>
                                  <p:childTnLst>
                                    <p:animMotion origin="layout" path="M -1.875E-6 -2.22222E-6 L 0.04141 0.04422 " pathEditMode="relative" rAng="0" ptsTypes="AA">
                                      <p:cBhvr>
                                        <p:cTn id="43" dur="500" fill="hold"/>
                                        <p:tgtEl>
                                          <p:spTgt spid="3"/>
                                        </p:tgtEl>
                                        <p:attrNameLst>
                                          <p:attrName>ppt_x</p:attrName>
                                          <p:attrName>ppt_y</p:attrName>
                                        </p:attrNameLst>
                                      </p:cBhvr>
                                      <p:rCtr x="2070" y="2199"/>
                                    </p:animMotion>
                                  </p:childTnLst>
                                </p:cTn>
                              </p:par>
                              <p:par>
                                <p:cTn id="44" presetID="10" presetClass="exit" presetSubtype="0" fill="hold" nodeType="withEffect">
                                  <p:stCondLst>
                                    <p:cond delay="1000"/>
                                  </p:stCondLst>
                                  <p:childTnLst>
                                    <p:animEffect transition="out" filter="fade">
                                      <p:cBhvr>
                                        <p:cTn id="45" dur="250"/>
                                        <p:tgtEl>
                                          <p:spTgt spid="3"/>
                                        </p:tgtEl>
                                      </p:cBhvr>
                                    </p:animEffect>
                                    <p:set>
                                      <p:cBhvr>
                                        <p:cTn id="46" dur="1" fill="hold">
                                          <p:stCondLst>
                                            <p:cond delay="249"/>
                                          </p:stCondLst>
                                        </p:cTn>
                                        <p:tgtEl>
                                          <p:spTgt spid="3"/>
                                        </p:tgtEl>
                                        <p:attrNameLst>
                                          <p:attrName>style.visibility</p:attrName>
                                        </p:attrNameLst>
                                      </p:cBhvr>
                                      <p:to>
                                        <p:strVal val="hidden"/>
                                      </p:to>
                                    </p:set>
                                  </p:childTnLst>
                                </p:cTn>
                              </p:par>
                              <p:par>
                                <p:cTn id="47" presetID="10" presetClass="entr" presetSubtype="0" fill="hold" nodeType="withEffect">
                                  <p:stCondLst>
                                    <p:cond delay="75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250"/>
                                        <p:tgtEl>
                                          <p:spTgt spid="44"/>
                                        </p:tgtEl>
                                      </p:cBhvr>
                                    </p:animEffect>
                                  </p:childTnLst>
                                </p:cTn>
                              </p:par>
                              <p:par>
                                <p:cTn id="50" presetID="42" presetClass="path" presetSubtype="0" accel="50000" decel="50000" fill="hold" nodeType="withEffect">
                                  <p:stCondLst>
                                    <p:cond delay="750"/>
                                  </p:stCondLst>
                                  <p:childTnLst>
                                    <p:animMotion origin="layout" path="M 1.45833E-6 -4.07407E-6 L -0.03008 -0.03287 " pathEditMode="relative" rAng="0" ptsTypes="AA">
                                      <p:cBhvr>
                                        <p:cTn id="51" dur="500" fill="hold"/>
                                        <p:tgtEl>
                                          <p:spTgt spid="44"/>
                                        </p:tgtEl>
                                        <p:attrNameLst>
                                          <p:attrName>ppt_x</p:attrName>
                                          <p:attrName>ppt_y</p:attrName>
                                        </p:attrNameLst>
                                      </p:cBhvr>
                                      <p:rCtr x="-1510" y="-1644"/>
                                    </p:animMotion>
                                  </p:childTnLst>
                                </p:cTn>
                              </p:par>
                              <p:par>
                                <p:cTn id="52" presetID="10" presetClass="exit" presetSubtype="0" fill="hold" nodeType="withEffect">
                                  <p:stCondLst>
                                    <p:cond delay="1000"/>
                                  </p:stCondLst>
                                  <p:childTnLst>
                                    <p:animEffect transition="out" filter="fade">
                                      <p:cBhvr>
                                        <p:cTn id="53" dur="250"/>
                                        <p:tgtEl>
                                          <p:spTgt spid="44"/>
                                        </p:tgtEl>
                                      </p:cBhvr>
                                    </p:animEffect>
                                    <p:set>
                                      <p:cBhvr>
                                        <p:cTn id="54" dur="1" fill="hold">
                                          <p:stCondLst>
                                            <p:cond delay="249"/>
                                          </p:stCondLst>
                                        </p:cTn>
                                        <p:tgtEl>
                                          <p:spTgt spid="44"/>
                                        </p:tgtEl>
                                        <p:attrNameLst>
                                          <p:attrName>style.visibility</p:attrName>
                                        </p:attrNameLst>
                                      </p:cBhvr>
                                      <p:to>
                                        <p:strVal val="hidden"/>
                                      </p:to>
                                    </p:set>
                                  </p:childTnLst>
                                </p:cTn>
                              </p:par>
                              <p:par>
                                <p:cTn id="55" presetID="10" presetClass="entr" presetSubtype="0" fill="hold" nodeType="withEffect">
                                  <p:stCondLst>
                                    <p:cond delay="75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250"/>
                                        <p:tgtEl>
                                          <p:spTgt spid="57"/>
                                        </p:tgtEl>
                                      </p:cBhvr>
                                    </p:animEffect>
                                  </p:childTnLst>
                                </p:cTn>
                              </p:par>
                              <p:par>
                                <p:cTn id="58" presetID="42" presetClass="path" presetSubtype="0" accel="50000" decel="50000" fill="hold" nodeType="withEffect">
                                  <p:stCondLst>
                                    <p:cond delay="750"/>
                                  </p:stCondLst>
                                  <p:childTnLst>
                                    <p:animMotion origin="layout" path="M 1.45833E-6 4.07407E-6 L -0.03841 0.0412 " pathEditMode="relative" rAng="0" ptsTypes="AA">
                                      <p:cBhvr>
                                        <p:cTn id="59" dur="500" fill="hold"/>
                                        <p:tgtEl>
                                          <p:spTgt spid="57"/>
                                        </p:tgtEl>
                                        <p:attrNameLst>
                                          <p:attrName>ppt_x</p:attrName>
                                          <p:attrName>ppt_y</p:attrName>
                                        </p:attrNameLst>
                                      </p:cBhvr>
                                      <p:rCtr x="-1927" y="2060"/>
                                    </p:animMotion>
                                  </p:childTnLst>
                                </p:cTn>
                              </p:par>
                              <p:par>
                                <p:cTn id="60" presetID="10" presetClass="exit" presetSubtype="0" fill="hold" nodeType="withEffect">
                                  <p:stCondLst>
                                    <p:cond delay="1000"/>
                                  </p:stCondLst>
                                  <p:childTnLst>
                                    <p:animEffect transition="out" filter="fade">
                                      <p:cBhvr>
                                        <p:cTn id="61" dur="250"/>
                                        <p:tgtEl>
                                          <p:spTgt spid="57"/>
                                        </p:tgtEl>
                                      </p:cBhvr>
                                    </p:animEffect>
                                    <p:set>
                                      <p:cBhvr>
                                        <p:cTn id="62" dur="1" fill="hold">
                                          <p:stCondLst>
                                            <p:cond delay="249"/>
                                          </p:stCondLst>
                                        </p:cTn>
                                        <p:tgtEl>
                                          <p:spTgt spid="57"/>
                                        </p:tgtEl>
                                        <p:attrNameLst>
                                          <p:attrName>style.visibility</p:attrName>
                                        </p:attrNameLst>
                                      </p:cBhvr>
                                      <p:to>
                                        <p:strVal val="hidden"/>
                                      </p:to>
                                    </p:set>
                                  </p:childTnLst>
                                </p:cTn>
                              </p:par>
                            </p:childTnLst>
                          </p:cTn>
                        </p:par>
                        <p:par>
                          <p:cTn id="63" fill="hold">
                            <p:stCondLst>
                              <p:cond delay="3000"/>
                            </p:stCondLst>
                            <p:childTnLst>
                              <p:par>
                                <p:cTn id="64" presetID="10" presetClass="entr" presetSubtype="0" fill="hold" nodeType="afterEffect">
                                  <p:stCondLst>
                                    <p:cond delay="75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250"/>
                                        <p:tgtEl>
                                          <p:spTgt spid="3"/>
                                        </p:tgtEl>
                                      </p:cBhvr>
                                    </p:animEffect>
                                  </p:childTnLst>
                                </p:cTn>
                              </p:par>
                              <p:par>
                                <p:cTn id="67" presetID="42" presetClass="path" presetSubtype="0" accel="50000" decel="50000" fill="hold" nodeType="withEffect">
                                  <p:stCondLst>
                                    <p:cond delay="750"/>
                                  </p:stCondLst>
                                  <p:childTnLst>
                                    <p:animMotion origin="layout" path="M -1.875E-6 -2.22222E-6 L 0.04141 0.04422 " pathEditMode="relative" rAng="0" ptsTypes="AA">
                                      <p:cBhvr>
                                        <p:cTn id="68" dur="500" fill="hold"/>
                                        <p:tgtEl>
                                          <p:spTgt spid="3"/>
                                        </p:tgtEl>
                                        <p:attrNameLst>
                                          <p:attrName>ppt_x</p:attrName>
                                          <p:attrName>ppt_y</p:attrName>
                                        </p:attrNameLst>
                                      </p:cBhvr>
                                      <p:rCtr x="2070" y="2199"/>
                                    </p:animMotion>
                                  </p:childTnLst>
                                </p:cTn>
                              </p:par>
                              <p:par>
                                <p:cTn id="69" presetID="10" presetClass="exit" presetSubtype="0" fill="hold" nodeType="withEffect">
                                  <p:stCondLst>
                                    <p:cond delay="1000"/>
                                  </p:stCondLst>
                                  <p:childTnLst>
                                    <p:animEffect transition="out" filter="fade">
                                      <p:cBhvr>
                                        <p:cTn id="70" dur="250"/>
                                        <p:tgtEl>
                                          <p:spTgt spid="3"/>
                                        </p:tgtEl>
                                      </p:cBhvr>
                                    </p:animEffect>
                                    <p:set>
                                      <p:cBhvr>
                                        <p:cTn id="71" dur="1" fill="hold">
                                          <p:stCondLst>
                                            <p:cond delay="249"/>
                                          </p:stCondLst>
                                        </p:cTn>
                                        <p:tgtEl>
                                          <p:spTgt spid="3"/>
                                        </p:tgtEl>
                                        <p:attrNameLst>
                                          <p:attrName>style.visibility</p:attrName>
                                        </p:attrNameLst>
                                      </p:cBhvr>
                                      <p:to>
                                        <p:strVal val="hidden"/>
                                      </p:to>
                                    </p:set>
                                  </p:childTnLst>
                                </p:cTn>
                              </p:par>
                              <p:par>
                                <p:cTn id="72" presetID="10" presetClass="entr" presetSubtype="0" fill="hold" nodeType="withEffect">
                                  <p:stCondLst>
                                    <p:cond delay="75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250"/>
                                        <p:tgtEl>
                                          <p:spTgt spid="44"/>
                                        </p:tgtEl>
                                      </p:cBhvr>
                                    </p:animEffect>
                                  </p:childTnLst>
                                </p:cTn>
                              </p:par>
                              <p:par>
                                <p:cTn id="75" presetID="42" presetClass="path" presetSubtype="0" accel="50000" decel="50000" fill="hold" nodeType="withEffect">
                                  <p:stCondLst>
                                    <p:cond delay="750"/>
                                  </p:stCondLst>
                                  <p:childTnLst>
                                    <p:animMotion origin="layout" path="M 1.45833E-6 -4.07407E-6 L -0.02956 -0.03125 " pathEditMode="relative" rAng="0" ptsTypes="AA">
                                      <p:cBhvr>
                                        <p:cTn id="76" dur="500" fill="hold"/>
                                        <p:tgtEl>
                                          <p:spTgt spid="44"/>
                                        </p:tgtEl>
                                        <p:attrNameLst>
                                          <p:attrName>ppt_x</p:attrName>
                                          <p:attrName>ppt_y</p:attrName>
                                        </p:attrNameLst>
                                      </p:cBhvr>
                                      <p:rCtr x="-1484" y="-1574"/>
                                    </p:animMotion>
                                  </p:childTnLst>
                                </p:cTn>
                              </p:par>
                              <p:par>
                                <p:cTn id="77" presetID="10" presetClass="exit" presetSubtype="0" fill="hold" nodeType="withEffect">
                                  <p:stCondLst>
                                    <p:cond delay="1000"/>
                                  </p:stCondLst>
                                  <p:childTnLst>
                                    <p:animEffect transition="out" filter="fade">
                                      <p:cBhvr>
                                        <p:cTn id="78" dur="250"/>
                                        <p:tgtEl>
                                          <p:spTgt spid="44"/>
                                        </p:tgtEl>
                                      </p:cBhvr>
                                    </p:animEffect>
                                    <p:set>
                                      <p:cBhvr>
                                        <p:cTn id="79" dur="1" fill="hold">
                                          <p:stCondLst>
                                            <p:cond delay="249"/>
                                          </p:stCondLst>
                                        </p:cTn>
                                        <p:tgtEl>
                                          <p:spTgt spid="44"/>
                                        </p:tgtEl>
                                        <p:attrNameLst>
                                          <p:attrName>style.visibility</p:attrName>
                                        </p:attrNameLst>
                                      </p:cBhvr>
                                      <p:to>
                                        <p:strVal val="hidden"/>
                                      </p:to>
                                    </p:set>
                                  </p:childTnLst>
                                </p:cTn>
                              </p:par>
                              <p:par>
                                <p:cTn id="80" presetID="10" presetClass="entr" presetSubtype="0" fill="hold" nodeType="withEffect">
                                  <p:stCondLst>
                                    <p:cond delay="7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250"/>
                                        <p:tgtEl>
                                          <p:spTgt spid="57"/>
                                        </p:tgtEl>
                                      </p:cBhvr>
                                    </p:animEffect>
                                  </p:childTnLst>
                                </p:cTn>
                              </p:par>
                              <p:par>
                                <p:cTn id="83" presetID="42" presetClass="path" presetSubtype="0" accel="50000" decel="50000" fill="hold" nodeType="withEffect">
                                  <p:stCondLst>
                                    <p:cond delay="750"/>
                                  </p:stCondLst>
                                  <p:childTnLst>
                                    <p:animMotion origin="layout" path="M 1.45833E-6 4.07407E-6 L -0.0375 0.04051 " pathEditMode="relative" rAng="0" ptsTypes="AA">
                                      <p:cBhvr>
                                        <p:cTn id="84" dur="500" fill="hold"/>
                                        <p:tgtEl>
                                          <p:spTgt spid="57"/>
                                        </p:tgtEl>
                                        <p:attrNameLst>
                                          <p:attrName>ppt_x</p:attrName>
                                          <p:attrName>ppt_y</p:attrName>
                                        </p:attrNameLst>
                                      </p:cBhvr>
                                      <p:rCtr x="-1875" y="2014"/>
                                    </p:animMotion>
                                  </p:childTnLst>
                                </p:cTn>
                              </p:par>
                              <p:par>
                                <p:cTn id="85" presetID="10" presetClass="exit" presetSubtype="0" fill="hold" nodeType="withEffect">
                                  <p:stCondLst>
                                    <p:cond delay="1000"/>
                                  </p:stCondLst>
                                  <p:childTnLst>
                                    <p:animEffect transition="out" filter="fade">
                                      <p:cBhvr>
                                        <p:cTn id="86" dur="250"/>
                                        <p:tgtEl>
                                          <p:spTgt spid="57"/>
                                        </p:tgtEl>
                                      </p:cBhvr>
                                    </p:animEffect>
                                    <p:set>
                                      <p:cBhvr>
                                        <p:cTn id="87" dur="1" fill="hold">
                                          <p:stCondLst>
                                            <p:cond delay="249"/>
                                          </p:stCondLst>
                                        </p:cTn>
                                        <p:tgtEl>
                                          <p:spTgt spid="57"/>
                                        </p:tgtEl>
                                        <p:attrNameLst>
                                          <p:attrName>style.visibility</p:attrName>
                                        </p:attrNameLst>
                                      </p:cBhvr>
                                      <p:to>
                                        <p:strVal val="hidden"/>
                                      </p:to>
                                    </p:set>
                                  </p:childTnLst>
                                </p:cTn>
                              </p:par>
                            </p:childTnLst>
                          </p:cTn>
                        </p:par>
                        <p:par>
                          <p:cTn id="88" fill="hold">
                            <p:stCondLst>
                              <p:cond delay="4250"/>
                            </p:stCondLst>
                            <p:childTnLst>
                              <p:par>
                                <p:cTn id="89" presetID="10" presetClass="entr" presetSubtype="0" fill="hold" nodeType="afterEffect">
                                  <p:stCondLst>
                                    <p:cond delay="75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250"/>
                                        <p:tgtEl>
                                          <p:spTgt spid="3"/>
                                        </p:tgtEl>
                                      </p:cBhvr>
                                    </p:animEffect>
                                  </p:childTnLst>
                                </p:cTn>
                              </p:par>
                              <p:par>
                                <p:cTn id="92" presetID="42" presetClass="path" presetSubtype="0" accel="50000" decel="50000" fill="hold" nodeType="withEffect">
                                  <p:stCondLst>
                                    <p:cond delay="750"/>
                                  </p:stCondLst>
                                  <p:childTnLst>
                                    <p:animMotion origin="layout" path="M -1.875E-6 -2.22222E-6 L 0.03906 0.04422 " pathEditMode="relative" rAng="0" ptsTypes="AA">
                                      <p:cBhvr>
                                        <p:cTn id="93" dur="500" fill="hold"/>
                                        <p:tgtEl>
                                          <p:spTgt spid="3"/>
                                        </p:tgtEl>
                                        <p:attrNameLst>
                                          <p:attrName>ppt_x</p:attrName>
                                          <p:attrName>ppt_y</p:attrName>
                                        </p:attrNameLst>
                                      </p:cBhvr>
                                      <p:rCtr x="1953" y="2199"/>
                                    </p:animMotion>
                                  </p:childTnLst>
                                </p:cTn>
                              </p:par>
                              <p:par>
                                <p:cTn id="94" presetID="10" presetClass="exit" presetSubtype="0" fill="hold" nodeType="withEffect">
                                  <p:stCondLst>
                                    <p:cond delay="1000"/>
                                  </p:stCondLst>
                                  <p:childTnLst>
                                    <p:animEffect transition="out" filter="fade">
                                      <p:cBhvr>
                                        <p:cTn id="95" dur="250"/>
                                        <p:tgtEl>
                                          <p:spTgt spid="3"/>
                                        </p:tgtEl>
                                      </p:cBhvr>
                                    </p:animEffect>
                                    <p:set>
                                      <p:cBhvr>
                                        <p:cTn id="96" dur="1" fill="hold">
                                          <p:stCondLst>
                                            <p:cond delay="249"/>
                                          </p:stCondLst>
                                        </p:cTn>
                                        <p:tgtEl>
                                          <p:spTgt spid="3"/>
                                        </p:tgtEl>
                                        <p:attrNameLst>
                                          <p:attrName>style.visibility</p:attrName>
                                        </p:attrNameLst>
                                      </p:cBhvr>
                                      <p:to>
                                        <p:strVal val="hidden"/>
                                      </p:to>
                                    </p:set>
                                  </p:childTnLst>
                                </p:cTn>
                              </p:par>
                              <p:par>
                                <p:cTn id="97" presetID="10" presetClass="entr" presetSubtype="0" fill="hold" nodeType="withEffect">
                                  <p:stCondLst>
                                    <p:cond delay="75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250"/>
                                        <p:tgtEl>
                                          <p:spTgt spid="44"/>
                                        </p:tgtEl>
                                      </p:cBhvr>
                                    </p:animEffect>
                                  </p:childTnLst>
                                </p:cTn>
                              </p:par>
                              <p:par>
                                <p:cTn id="100" presetID="42" presetClass="path" presetSubtype="0" accel="50000" decel="50000" fill="hold" nodeType="withEffect">
                                  <p:stCondLst>
                                    <p:cond delay="750"/>
                                  </p:stCondLst>
                                  <p:childTnLst>
                                    <p:animMotion origin="layout" path="M 1.45833E-6 -4.07407E-6 L -0.02787 -0.03125 " pathEditMode="relative" rAng="0" ptsTypes="AA">
                                      <p:cBhvr>
                                        <p:cTn id="101" dur="500" fill="hold"/>
                                        <p:tgtEl>
                                          <p:spTgt spid="44"/>
                                        </p:tgtEl>
                                        <p:attrNameLst>
                                          <p:attrName>ppt_x</p:attrName>
                                          <p:attrName>ppt_y</p:attrName>
                                        </p:attrNameLst>
                                      </p:cBhvr>
                                      <p:rCtr x="-1393" y="-1574"/>
                                    </p:animMotion>
                                  </p:childTnLst>
                                </p:cTn>
                              </p:par>
                              <p:par>
                                <p:cTn id="102" presetID="10" presetClass="exit" presetSubtype="0" fill="hold" nodeType="withEffect">
                                  <p:stCondLst>
                                    <p:cond delay="1000"/>
                                  </p:stCondLst>
                                  <p:childTnLst>
                                    <p:animEffect transition="out" filter="fade">
                                      <p:cBhvr>
                                        <p:cTn id="103" dur="250"/>
                                        <p:tgtEl>
                                          <p:spTgt spid="44"/>
                                        </p:tgtEl>
                                      </p:cBhvr>
                                    </p:animEffect>
                                    <p:set>
                                      <p:cBhvr>
                                        <p:cTn id="104" dur="1" fill="hold">
                                          <p:stCondLst>
                                            <p:cond delay="249"/>
                                          </p:stCondLst>
                                        </p:cTn>
                                        <p:tgtEl>
                                          <p:spTgt spid="44"/>
                                        </p:tgtEl>
                                        <p:attrNameLst>
                                          <p:attrName>style.visibility</p:attrName>
                                        </p:attrNameLst>
                                      </p:cBhvr>
                                      <p:to>
                                        <p:strVal val="hidden"/>
                                      </p:to>
                                    </p:set>
                                  </p:childTnLst>
                                </p:cTn>
                              </p:par>
                              <p:par>
                                <p:cTn id="105" presetID="10" presetClass="entr" presetSubtype="0" fill="hold" nodeType="withEffect">
                                  <p:stCondLst>
                                    <p:cond delay="750"/>
                                  </p:stCondLst>
                                  <p:childTnLst>
                                    <p:set>
                                      <p:cBhvr>
                                        <p:cTn id="106" dur="1" fill="hold">
                                          <p:stCondLst>
                                            <p:cond delay="0"/>
                                          </p:stCondLst>
                                        </p:cTn>
                                        <p:tgtEl>
                                          <p:spTgt spid="57"/>
                                        </p:tgtEl>
                                        <p:attrNameLst>
                                          <p:attrName>style.visibility</p:attrName>
                                        </p:attrNameLst>
                                      </p:cBhvr>
                                      <p:to>
                                        <p:strVal val="visible"/>
                                      </p:to>
                                    </p:set>
                                    <p:animEffect transition="in" filter="fade">
                                      <p:cBhvr>
                                        <p:cTn id="107" dur="250"/>
                                        <p:tgtEl>
                                          <p:spTgt spid="57"/>
                                        </p:tgtEl>
                                      </p:cBhvr>
                                    </p:animEffect>
                                  </p:childTnLst>
                                </p:cTn>
                              </p:par>
                              <p:par>
                                <p:cTn id="108" presetID="42" presetClass="path" presetSubtype="0" accel="50000" decel="50000" fill="hold" nodeType="withEffect">
                                  <p:stCondLst>
                                    <p:cond delay="750"/>
                                  </p:stCondLst>
                                  <p:childTnLst>
                                    <p:animMotion origin="layout" path="M 1.45833E-6 4.07407E-6 L -0.0375 0.03958 " pathEditMode="relative" rAng="0" ptsTypes="AA">
                                      <p:cBhvr>
                                        <p:cTn id="109" dur="500" fill="hold"/>
                                        <p:tgtEl>
                                          <p:spTgt spid="57"/>
                                        </p:tgtEl>
                                        <p:attrNameLst>
                                          <p:attrName>ppt_x</p:attrName>
                                          <p:attrName>ppt_y</p:attrName>
                                        </p:attrNameLst>
                                      </p:cBhvr>
                                      <p:rCtr x="-1875" y="1968"/>
                                    </p:animMotion>
                                  </p:childTnLst>
                                </p:cTn>
                              </p:par>
                              <p:par>
                                <p:cTn id="110" presetID="10" presetClass="exit" presetSubtype="0" fill="hold" nodeType="withEffect">
                                  <p:stCondLst>
                                    <p:cond delay="1000"/>
                                  </p:stCondLst>
                                  <p:childTnLst>
                                    <p:animEffect transition="out" filter="fade">
                                      <p:cBhvr>
                                        <p:cTn id="111" dur="250"/>
                                        <p:tgtEl>
                                          <p:spTgt spid="57"/>
                                        </p:tgtEl>
                                      </p:cBhvr>
                                    </p:animEffect>
                                    <p:set>
                                      <p:cBhvr>
                                        <p:cTn id="112" dur="1" fill="hold">
                                          <p:stCondLst>
                                            <p:cond delay="24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5B7F853-A88C-4A7C-9B6B-D9DB613AC560}"/>
              </a:ext>
              <a:ext uri="{C183D7F6-B498-43B3-948B-1728B52AA6E4}">
                <adec:decorative xmlns:adec="http://schemas.microsoft.com/office/drawing/2017/decorative" val="1"/>
              </a:ext>
            </a:extLst>
          </p:cNvPr>
          <p:cNvGrpSpPr/>
          <p:nvPr/>
        </p:nvGrpSpPr>
        <p:grpSpPr>
          <a:xfrm>
            <a:off x="293688" y="79309"/>
            <a:ext cx="485863" cy="428755"/>
            <a:chOff x="-1116683" y="-1053559"/>
            <a:chExt cx="1656608" cy="1461893"/>
          </a:xfrm>
        </p:grpSpPr>
        <p:grpSp>
          <p:nvGrpSpPr>
            <p:cNvPr id="8" name="Group 7">
              <a:extLst>
                <a:ext uri="{FF2B5EF4-FFF2-40B4-BE49-F238E27FC236}">
                  <a16:creationId xmlns:a16="http://schemas.microsoft.com/office/drawing/2014/main" id="{D15BB9FF-4FB8-4C9B-AE50-23B1A69E578E}"/>
                </a:ext>
              </a:extLst>
            </p:cNvPr>
            <p:cNvGrpSpPr/>
            <p:nvPr/>
          </p:nvGrpSpPr>
          <p:grpSpPr>
            <a:xfrm>
              <a:off x="-1116683" y="-1053559"/>
              <a:ext cx="1656608" cy="1461893"/>
              <a:chOff x="6756257" y="1718573"/>
              <a:chExt cx="4854766" cy="4284144"/>
            </a:xfrm>
          </p:grpSpPr>
          <p:sp>
            <p:nvSpPr>
              <p:cNvPr id="9" name="Hexagon 7">
                <a:extLst>
                  <a:ext uri="{FF2B5EF4-FFF2-40B4-BE49-F238E27FC236}">
                    <a16:creationId xmlns:a16="http://schemas.microsoft.com/office/drawing/2014/main" id="{BFBBF713-E5B6-4ADD-B8C7-EC9840DB0D9D}"/>
                  </a:ext>
                </a:extLst>
              </p:cNvPr>
              <p:cNvSpPr/>
              <p:nvPr/>
            </p:nvSpPr>
            <p:spPr bwMode="auto">
              <a:xfrm rot="1871299">
                <a:off x="6756257" y="1718573"/>
                <a:ext cx="4854766" cy="4284144"/>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solidFill>
                <a:srgbClr val="001F36"/>
              </a:solidFill>
              <a:ln w="53975">
                <a:noFill/>
                <a:headEnd type="none" w="med" len="med"/>
                <a:tailEnd type="none" w="med" len="med"/>
              </a:ln>
              <a:effectLst>
                <a:softEdge rad="1016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7">
                <a:extLst>
                  <a:ext uri="{FF2B5EF4-FFF2-40B4-BE49-F238E27FC236}">
                    <a16:creationId xmlns:a16="http://schemas.microsoft.com/office/drawing/2014/main" id="{768CA108-EF4C-46BF-ACFB-9BC32E7BB66E}"/>
                  </a:ext>
                </a:extLst>
              </p:cNvPr>
              <p:cNvSpPr/>
              <p:nvPr/>
            </p:nvSpPr>
            <p:spPr bwMode="auto">
              <a:xfrm rot="1871299">
                <a:off x="6762976" y="1742215"/>
                <a:ext cx="4822330" cy="4255520"/>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noFill/>
              <a:ln w="285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1" name="Synaptic logo" descr="A picture containing clock&#10;&#10;Description automatically generated">
              <a:extLst>
                <a:ext uri="{FF2B5EF4-FFF2-40B4-BE49-F238E27FC236}">
                  <a16:creationId xmlns:a16="http://schemas.microsoft.com/office/drawing/2014/main" id="{90B2E136-41E8-4A00-B79D-B1F4F5EB289B}"/>
                </a:ext>
              </a:extLst>
            </p:cNvPr>
            <p:cNvPicPr>
              <a:picLocks noChangeAspect="1"/>
            </p:cNvPicPr>
            <p:nvPr/>
          </p:nvPicPr>
          <p:blipFill>
            <a:blip r:embed="rId3"/>
            <a:stretch>
              <a:fillRect/>
            </a:stretch>
          </p:blipFill>
          <p:spPr>
            <a:xfrm>
              <a:off x="-847592" y="-906246"/>
              <a:ext cx="1141280" cy="1141273"/>
            </a:xfrm>
            <a:prstGeom prst="rect">
              <a:avLst/>
            </a:prstGeom>
            <a:effectLst>
              <a:outerShdw blurRad="101600" dist="114300" dir="5400000" algn="t" rotWithShape="0">
                <a:prstClr val="black">
                  <a:alpha val="66000"/>
                </a:prstClr>
              </a:outerShdw>
            </a:effectLst>
          </p:spPr>
        </p:pic>
      </p:grpSp>
      <p:grpSp>
        <p:nvGrpSpPr>
          <p:cNvPr id="22" name="Group 21">
            <a:extLst>
              <a:ext uri="{FF2B5EF4-FFF2-40B4-BE49-F238E27FC236}">
                <a16:creationId xmlns:a16="http://schemas.microsoft.com/office/drawing/2014/main" id="{A76902CF-F3EE-49C1-9611-198B94B365D0}"/>
              </a:ext>
              <a:ext uri="{C183D7F6-B498-43B3-948B-1728B52AA6E4}">
                <adec:decorative xmlns:adec="http://schemas.microsoft.com/office/drawing/2017/decorative" val="1"/>
              </a:ext>
            </a:extLst>
          </p:cNvPr>
          <p:cNvGrpSpPr/>
          <p:nvPr/>
        </p:nvGrpSpPr>
        <p:grpSpPr>
          <a:xfrm>
            <a:off x="293689" y="832640"/>
            <a:ext cx="8407859" cy="4103209"/>
            <a:chOff x="293689" y="838540"/>
            <a:chExt cx="10360808" cy="5056289"/>
          </a:xfrm>
        </p:grpSpPr>
        <p:pic>
          <p:nvPicPr>
            <p:cNvPr id="2" name="Picture 1" descr="Graphical user interface, text, application&#10;&#10;Description automatically generated">
              <a:extLst>
                <a:ext uri="{FF2B5EF4-FFF2-40B4-BE49-F238E27FC236}">
                  <a16:creationId xmlns:a16="http://schemas.microsoft.com/office/drawing/2014/main" id="{6D5611FA-6047-467E-9A41-B4712F8E46E3}"/>
                </a:ext>
              </a:extLst>
            </p:cNvPr>
            <p:cNvPicPr>
              <a:picLocks noChangeAspect="1"/>
            </p:cNvPicPr>
            <p:nvPr/>
          </p:nvPicPr>
          <p:blipFill>
            <a:blip r:embed="rId4"/>
            <a:stretch>
              <a:fillRect/>
            </a:stretch>
          </p:blipFill>
          <p:spPr>
            <a:xfrm>
              <a:off x="293689" y="838540"/>
              <a:ext cx="10360808" cy="5056289"/>
            </a:xfrm>
            <a:prstGeom prst="rect">
              <a:avLst/>
            </a:prstGeom>
          </p:spPr>
        </p:pic>
        <p:sp>
          <p:nvSpPr>
            <p:cNvPr id="4" name="Isosceles Triangle 3">
              <a:extLst>
                <a:ext uri="{FF2B5EF4-FFF2-40B4-BE49-F238E27FC236}">
                  <a16:creationId xmlns:a16="http://schemas.microsoft.com/office/drawing/2014/main" id="{EFB68660-56F8-4F1D-9980-87927F631FBB}"/>
                </a:ext>
              </a:extLst>
            </p:cNvPr>
            <p:cNvSpPr/>
            <p:nvPr/>
          </p:nvSpPr>
          <p:spPr bwMode="auto">
            <a:xfrm rot="10800000">
              <a:off x="1478476" y="1722840"/>
              <a:ext cx="1972491" cy="1622169"/>
            </a:xfrm>
            <a:custGeom>
              <a:avLst/>
              <a:gdLst>
                <a:gd name="connsiteX0" fmla="*/ 0 w 1812174"/>
                <a:gd name="connsiteY0" fmla="*/ 750521 h 750521"/>
                <a:gd name="connsiteX1" fmla="*/ 906087 w 1812174"/>
                <a:gd name="connsiteY1" fmla="*/ 0 h 750521"/>
                <a:gd name="connsiteX2" fmla="*/ 1812174 w 1812174"/>
                <a:gd name="connsiteY2" fmla="*/ 750521 h 750521"/>
                <a:gd name="connsiteX3" fmla="*/ 0 w 1812174"/>
                <a:gd name="connsiteY3" fmla="*/ 750521 h 750521"/>
                <a:gd name="connsiteX0" fmla="*/ 0 w 1972491"/>
                <a:gd name="connsiteY0" fmla="*/ 1622169 h 1622169"/>
                <a:gd name="connsiteX1" fmla="*/ 1972491 w 1972491"/>
                <a:gd name="connsiteY1" fmla="*/ 0 h 1622169"/>
                <a:gd name="connsiteX2" fmla="*/ 1812174 w 1972491"/>
                <a:gd name="connsiteY2" fmla="*/ 1622169 h 1622169"/>
                <a:gd name="connsiteX3" fmla="*/ 0 w 1972491"/>
                <a:gd name="connsiteY3" fmla="*/ 1622169 h 1622169"/>
              </a:gdLst>
              <a:ahLst/>
              <a:cxnLst>
                <a:cxn ang="0">
                  <a:pos x="connsiteX0" y="connsiteY0"/>
                </a:cxn>
                <a:cxn ang="0">
                  <a:pos x="connsiteX1" y="connsiteY1"/>
                </a:cxn>
                <a:cxn ang="0">
                  <a:pos x="connsiteX2" y="connsiteY2"/>
                </a:cxn>
                <a:cxn ang="0">
                  <a:pos x="connsiteX3" y="connsiteY3"/>
                </a:cxn>
              </a:cxnLst>
              <a:rect l="l" t="t" r="r" b="b"/>
              <a:pathLst>
                <a:path w="1972491" h="1622169">
                  <a:moveTo>
                    <a:pt x="0" y="1622169"/>
                  </a:moveTo>
                  <a:lnTo>
                    <a:pt x="1972491" y="0"/>
                  </a:lnTo>
                  <a:lnTo>
                    <a:pt x="1812174" y="1622169"/>
                  </a:lnTo>
                  <a:lnTo>
                    <a:pt x="0" y="1622169"/>
                  </a:lnTo>
                  <a:close/>
                </a:path>
              </a:pathLst>
            </a:custGeom>
            <a:gradFill>
              <a:gsLst>
                <a:gs pos="0">
                  <a:schemeClr val="accent1"/>
                </a:gs>
                <a:gs pos="100000">
                  <a:schemeClr val="accent1">
                    <a:alpha val="15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CB41CC60-C3F4-4278-A515-33CA25A10982}"/>
                </a:ext>
              </a:extLst>
            </p:cNvPr>
            <p:cNvSpPr/>
            <p:nvPr/>
          </p:nvSpPr>
          <p:spPr bwMode="auto">
            <a:xfrm>
              <a:off x="349277" y="3369632"/>
              <a:ext cx="1116510" cy="241385"/>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DDFEA652-CDAF-4A89-8D62-566369E2F623}"/>
                </a:ext>
              </a:extLst>
            </p:cNvPr>
            <p:cNvSpPr/>
            <p:nvPr/>
          </p:nvSpPr>
          <p:spPr bwMode="auto">
            <a:xfrm>
              <a:off x="1656123" y="1438798"/>
              <a:ext cx="1787594" cy="27471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01C1AAED-C892-40E5-A157-72D8D09828E3}"/>
              </a:ext>
              <a:ext uri="{C183D7F6-B498-43B3-948B-1728B52AA6E4}">
                <adec:decorative xmlns:adec="http://schemas.microsoft.com/office/drawing/2017/decorative" val="1"/>
              </a:ext>
            </a:extLst>
          </p:cNvPr>
          <p:cNvGrpSpPr/>
          <p:nvPr/>
        </p:nvGrpSpPr>
        <p:grpSpPr>
          <a:xfrm>
            <a:off x="3037009" y="664534"/>
            <a:ext cx="6956498" cy="4997104"/>
            <a:chOff x="4022201" y="903520"/>
            <a:chExt cx="7652795" cy="5497279"/>
          </a:xfrm>
        </p:grpSpPr>
        <p:pic>
          <p:nvPicPr>
            <p:cNvPr id="12" name="Picture 11" descr="Graphical user interface, text, application&#10;&#10;Description automatically generated">
              <a:extLst>
                <a:ext uri="{FF2B5EF4-FFF2-40B4-BE49-F238E27FC236}">
                  <a16:creationId xmlns:a16="http://schemas.microsoft.com/office/drawing/2014/main" id="{683FAB4C-5F89-47BB-8CCC-6204E7FD2AAE}"/>
                </a:ext>
              </a:extLst>
            </p:cNvPr>
            <p:cNvPicPr>
              <a:picLocks noChangeAspect="1"/>
            </p:cNvPicPr>
            <p:nvPr/>
          </p:nvPicPr>
          <p:blipFill rotWithShape="1">
            <a:blip r:embed="rId4"/>
            <a:srcRect l="35870" t="5605"/>
            <a:stretch/>
          </p:blipFill>
          <p:spPr>
            <a:xfrm>
              <a:off x="4022201" y="903520"/>
              <a:ext cx="7652795" cy="5497279"/>
            </a:xfrm>
            <a:prstGeom prst="rect">
              <a:avLst/>
            </a:prstGeom>
            <a:effectLst>
              <a:outerShdw blurRad="152400" dist="38100" dir="10800000" algn="r" rotWithShape="0">
                <a:prstClr val="black">
                  <a:alpha val="40000"/>
                </a:prstClr>
              </a:outerShdw>
            </a:effectLst>
          </p:spPr>
        </p:pic>
        <p:sp>
          <p:nvSpPr>
            <p:cNvPr id="14" name="Rectangle 13">
              <a:extLst>
                <a:ext uri="{FF2B5EF4-FFF2-40B4-BE49-F238E27FC236}">
                  <a16:creationId xmlns:a16="http://schemas.microsoft.com/office/drawing/2014/main" id="{25A51329-D64B-452F-89A8-FFCBB1E779B8}"/>
                </a:ext>
              </a:extLst>
            </p:cNvPr>
            <p:cNvSpPr/>
            <p:nvPr/>
          </p:nvSpPr>
          <p:spPr bwMode="auto">
            <a:xfrm>
              <a:off x="6126974" y="2455323"/>
              <a:ext cx="3157313" cy="33013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E2F1F9D6-2E3A-4B07-AA57-7D02B67F06C7}"/>
                </a:ext>
              </a:extLst>
            </p:cNvPr>
            <p:cNvSpPr/>
            <p:nvPr/>
          </p:nvSpPr>
          <p:spPr bwMode="auto">
            <a:xfrm>
              <a:off x="6121904" y="3910861"/>
              <a:ext cx="3164073" cy="114453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Isosceles Triangle 6">
            <a:extLst>
              <a:ext uri="{FF2B5EF4-FFF2-40B4-BE49-F238E27FC236}">
                <a16:creationId xmlns:a16="http://schemas.microsoft.com/office/drawing/2014/main" id="{2FD97657-25E6-4C62-A580-D77B7A2C82A6}"/>
              </a:ext>
              <a:ext uri="{C183D7F6-B498-43B3-948B-1728B52AA6E4}">
                <adec:decorative xmlns:adec="http://schemas.microsoft.com/office/drawing/2017/decorative" val="1"/>
              </a:ext>
            </a:extLst>
          </p:cNvPr>
          <p:cNvSpPr/>
          <p:nvPr/>
        </p:nvSpPr>
        <p:spPr bwMode="auto">
          <a:xfrm rot="5400000">
            <a:off x="2868724" y="1302013"/>
            <a:ext cx="373104" cy="225351"/>
          </a:xfrm>
          <a:prstGeom prst="triangle">
            <a:avLst/>
          </a:prstGeom>
          <a:gradFill>
            <a:gsLst>
              <a:gs pos="0">
                <a:schemeClr val="accent1"/>
              </a:gs>
              <a:gs pos="100000">
                <a:schemeClr val="accent1">
                  <a:alpha val="15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B6AA3015-9CC3-4B1E-A143-5D03A88D5A7D}"/>
              </a:ext>
              <a:ext uri="{C183D7F6-B498-43B3-948B-1728B52AA6E4}">
                <adec:decorative xmlns:adec="http://schemas.microsoft.com/office/drawing/2017/decorative" val="1"/>
              </a:ext>
            </a:extLst>
          </p:cNvPr>
          <p:cNvGrpSpPr/>
          <p:nvPr/>
        </p:nvGrpSpPr>
        <p:grpSpPr>
          <a:xfrm>
            <a:off x="3817300" y="1775964"/>
            <a:ext cx="1005803" cy="1007596"/>
            <a:chOff x="4380308" y="2258563"/>
            <a:chExt cx="1584991" cy="1587816"/>
          </a:xfrm>
        </p:grpSpPr>
        <p:sp>
          <p:nvSpPr>
            <p:cNvPr id="18" name="Oval 17">
              <a:extLst>
                <a:ext uri="{FF2B5EF4-FFF2-40B4-BE49-F238E27FC236}">
                  <a16:creationId xmlns:a16="http://schemas.microsoft.com/office/drawing/2014/main" id="{003F3B2B-34E7-4B00-B21A-4B6D552D104D}"/>
                </a:ext>
              </a:extLst>
            </p:cNvPr>
            <p:cNvSpPr/>
            <p:nvPr/>
          </p:nvSpPr>
          <p:spPr bwMode="auto">
            <a:xfrm>
              <a:off x="4380308" y="2258563"/>
              <a:ext cx="1584991" cy="1587816"/>
            </a:xfrm>
            <a:prstGeom prst="ellipse">
              <a:avLst/>
            </a:prstGeom>
            <a:solidFill>
              <a:schemeClr val="accent1"/>
            </a:solidFill>
            <a:ln>
              <a:noFill/>
              <a:headEnd type="none" w="med" len="med"/>
              <a:tailEnd type="none" w="med" len="med"/>
            </a:ln>
            <a:effectLst>
              <a:outerShdw blurRad="152400" dist="1143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B35151A7-B27E-44B1-A7B5-39946AD9F044}"/>
                </a:ext>
              </a:extLst>
            </p:cNvPr>
            <p:cNvSpPr txBox="1"/>
            <p:nvPr/>
          </p:nvSpPr>
          <p:spPr>
            <a:xfrm>
              <a:off x="4636008" y="2939410"/>
              <a:ext cx="1073586" cy="388006"/>
            </a:xfrm>
            <a:prstGeom prst="rect">
              <a:avLst/>
            </a:prstGeom>
            <a:noFill/>
          </p:spPr>
          <p:txBody>
            <a:bodyPr wrap="none" lIns="0" tIns="0" rIns="0" bIns="0" rtlCol="0">
              <a:spAutoFit/>
            </a:bodyPr>
            <a:lstStyle/>
            <a:p>
              <a:pPr algn="ctr"/>
              <a:r>
                <a:rPr lang="en-US" sz="1600">
                  <a:gradFill>
                    <a:gsLst>
                      <a:gs pos="2917">
                        <a:schemeClr val="tx1"/>
                      </a:gs>
                      <a:gs pos="30000">
                        <a:schemeClr val="tx1"/>
                      </a:gs>
                    </a:gsLst>
                    <a:lin ang="5400000" scaled="0"/>
                  </a:gradFill>
                  <a:latin typeface="+mj-lt"/>
                </a:rPr>
                <a:t>1 CLICK</a:t>
              </a:r>
            </a:p>
          </p:txBody>
        </p:sp>
        <p:sp>
          <p:nvSpPr>
            <p:cNvPr id="21" name="TextBox 20">
              <a:extLst>
                <a:ext uri="{FF2B5EF4-FFF2-40B4-BE49-F238E27FC236}">
                  <a16:creationId xmlns:a16="http://schemas.microsoft.com/office/drawing/2014/main" id="{A3789814-69C0-483E-9011-32F5D13BA80A}"/>
                </a:ext>
              </a:extLst>
            </p:cNvPr>
            <p:cNvSpPr txBox="1"/>
            <p:nvPr/>
          </p:nvSpPr>
          <p:spPr>
            <a:xfrm>
              <a:off x="4718108" y="3301533"/>
              <a:ext cx="909391" cy="194004"/>
            </a:xfrm>
            <a:prstGeom prst="rect">
              <a:avLst/>
            </a:prstGeom>
            <a:noFill/>
          </p:spPr>
          <p:txBody>
            <a:bodyPr wrap="none" lIns="0" tIns="0" rIns="0" bIns="0" rtlCol="0">
              <a:spAutoFit/>
            </a:bodyPr>
            <a:lstStyle/>
            <a:p>
              <a:pPr algn="ctr"/>
              <a:r>
                <a:rPr lang="en-US" sz="800">
                  <a:gradFill>
                    <a:gsLst>
                      <a:gs pos="2917">
                        <a:schemeClr val="tx1"/>
                      </a:gs>
                      <a:gs pos="30000">
                        <a:schemeClr val="tx1"/>
                      </a:gs>
                    </a:gsLst>
                    <a:lin ang="5400000" scaled="0"/>
                  </a:gradFill>
                  <a:latin typeface="+mj-lt"/>
                </a:rPr>
                <a:t>LINK SETUP!</a:t>
              </a:r>
            </a:p>
          </p:txBody>
        </p:sp>
        <p:pic>
          <p:nvPicPr>
            <p:cNvPr id="1026" name="Picture 2" descr="Mouse Cursor icon | IconBros">
              <a:extLst>
                <a:ext uri="{FF2B5EF4-FFF2-40B4-BE49-F238E27FC236}">
                  <a16:creationId xmlns:a16="http://schemas.microsoft.com/office/drawing/2014/main" id="{2752E536-5A9C-4871-A4A2-C58E8823E3F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5046"/>
                      </a14:imgEffect>
                      <a14:imgEffect>
                        <a14:brightnessContrast bright="100000" contrast="90000"/>
                      </a14:imgEffect>
                    </a14:imgLayer>
                  </a14:imgProps>
                </a:ext>
                <a:ext uri="{28A0092B-C50C-407E-A947-70E740481C1C}">
                  <a14:useLocalDpi xmlns:a14="http://schemas.microsoft.com/office/drawing/2010/main" val="0"/>
                </a:ext>
              </a:extLst>
            </a:blip>
            <a:srcRect/>
            <a:stretch>
              <a:fillRect/>
            </a:stretch>
          </p:blipFill>
          <p:spPr bwMode="auto">
            <a:xfrm rot="5715604">
              <a:off x="4881967" y="2331582"/>
              <a:ext cx="607765" cy="607765"/>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rapezoid 26">
            <a:extLst>
              <a:ext uri="{FF2B5EF4-FFF2-40B4-BE49-F238E27FC236}">
                <a16:creationId xmlns:a16="http://schemas.microsoft.com/office/drawing/2014/main" id="{4281C58C-2A7C-4D6C-BB17-97B75D31BCCD}"/>
              </a:ext>
              <a:ext uri="{C183D7F6-B498-43B3-948B-1728B52AA6E4}">
                <adec:decorative xmlns:adec="http://schemas.microsoft.com/office/drawing/2017/decorative" val="1"/>
              </a:ext>
            </a:extLst>
          </p:cNvPr>
          <p:cNvSpPr/>
          <p:nvPr/>
        </p:nvSpPr>
        <p:spPr bwMode="auto">
          <a:xfrm rot="16200000">
            <a:off x="7152005" y="1907796"/>
            <a:ext cx="1974315" cy="637684"/>
          </a:xfrm>
          <a:prstGeom prst="trapezoid">
            <a:avLst>
              <a:gd name="adj" fmla="val 133272"/>
            </a:avLst>
          </a:prstGeom>
          <a:gradFill>
            <a:gsLst>
              <a:gs pos="0">
                <a:schemeClr val="accent1">
                  <a:alpha val="70000"/>
                </a:schemeClr>
              </a:gs>
              <a:gs pos="100000">
                <a:schemeClr val="accent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69CAE9E3-466C-4729-A666-58B468EFE9DF}"/>
              </a:ext>
              <a:ext uri="{C183D7F6-B498-43B3-948B-1728B52AA6E4}">
                <adec:decorative xmlns:adec="http://schemas.microsoft.com/office/drawing/2017/decorative" val="1"/>
              </a:ext>
            </a:extLst>
          </p:cNvPr>
          <p:cNvPicPr>
            <a:picLocks noChangeAspect="1"/>
          </p:cNvPicPr>
          <p:nvPr/>
        </p:nvPicPr>
        <p:blipFill rotWithShape="1">
          <a:blip r:embed="rId7"/>
          <a:srcRect l="16295" t="6360" r="54158" b="64438"/>
          <a:stretch/>
        </p:blipFill>
        <p:spPr>
          <a:xfrm>
            <a:off x="8449399" y="1247233"/>
            <a:ext cx="3516938" cy="1955218"/>
          </a:xfrm>
          <a:prstGeom prst="rect">
            <a:avLst/>
          </a:prstGeom>
          <a:effectLst>
            <a:outerShdw blurRad="152400" dist="114300" dir="10800000" algn="r" rotWithShape="0">
              <a:prstClr val="black">
                <a:alpha val="40000"/>
              </a:prstClr>
            </a:outerShdw>
          </a:effectLst>
        </p:spPr>
      </p:pic>
      <p:sp>
        <p:nvSpPr>
          <p:cNvPr id="28" name="Title 27">
            <a:extLst>
              <a:ext uri="{FF2B5EF4-FFF2-40B4-BE49-F238E27FC236}">
                <a16:creationId xmlns:a16="http://schemas.microsoft.com/office/drawing/2014/main" id="{FB05780D-42E1-436C-91A3-36C9C0457AEA}"/>
              </a:ext>
              <a:ext uri="{C183D7F6-B498-43B3-948B-1728B52AA6E4}">
                <adec:decorative xmlns:adec="http://schemas.microsoft.com/office/drawing/2017/decorative" val="1"/>
              </a:ext>
            </a:extLst>
          </p:cNvPr>
          <p:cNvSpPr>
            <a:spLocks noGrp="1"/>
          </p:cNvSpPr>
          <p:nvPr>
            <p:ph type="title" idx="4294967295"/>
          </p:nvPr>
        </p:nvSpPr>
        <p:spPr>
          <a:xfrm>
            <a:off x="874501" y="-26753"/>
            <a:ext cx="11018520" cy="553998"/>
          </a:xfrm>
        </p:spPr>
        <p:txBody>
          <a:bodyPr vert="horz" wrap="square" lIns="0" tIns="0" rIns="0" bIns="0" rtlCol="0" anchor="b">
            <a:spAutoFit/>
          </a:bodyPr>
          <a:lstStyle/>
          <a:p>
            <a:r>
              <a:rPr lang="en-US"/>
              <a:t>Process of adding link to data lake</a:t>
            </a:r>
          </a:p>
        </p:txBody>
      </p:sp>
    </p:spTree>
    <p:extLst>
      <p:ext uri="{BB962C8B-B14F-4D97-AF65-F5344CB8AC3E}">
        <p14:creationId xmlns:p14="http://schemas.microsoft.com/office/powerpoint/2010/main" val="367727539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Azure Synapse Link Demo 2">
            <a:hlinkClick r:id="" action="ppaction://media"/>
            <a:extLst>
              <a:ext uri="{FF2B5EF4-FFF2-40B4-BE49-F238E27FC236}">
                <a16:creationId xmlns:a16="http://schemas.microsoft.com/office/drawing/2014/main" id="{E71E39E4-0246-4555-96CE-B3785CDBFEA8}"/>
              </a:ext>
              <a:ext uri="{C183D7F6-B498-43B3-948B-1728B52AA6E4}">
                <adec:decorative xmlns:adec="http://schemas.microsoft.com/office/drawing/2017/decorative" val="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42202" y="911414"/>
            <a:ext cx="9586823" cy="5392588"/>
          </a:xfrm>
          <a:prstGeom prst="rect">
            <a:avLst/>
          </a:prstGeom>
        </p:spPr>
      </p:pic>
      <p:sp>
        <p:nvSpPr>
          <p:cNvPr id="4" name="Title 3">
            <a:extLst>
              <a:ext uri="{FF2B5EF4-FFF2-40B4-BE49-F238E27FC236}">
                <a16:creationId xmlns:a16="http://schemas.microsoft.com/office/drawing/2014/main" id="{9ED0D062-F43C-4568-B60E-AEE716B7F511}"/>
              </a:ext>
              <a:ext uri="{C183D7F6-B498-43B3-948B-1728B52AA6E4}">
                <adec:decorative xmlns:adec="http://schemas.microsoft.com/office/drawing/2017/decorative" val="1"/>
              </a:ext>
            </a:extLst>
          </p:cNvPr>
          <p:cNvSpPr>
            <a:spLocks noGrp="1"/>
          </p:cNvSpPr>
          <p:nvPr>
            <p:ph type="title" idx="4294967295"/>
          </p:nvPr>
        </p:nvSpPr>
        <p:spPr>
          <a:xfrm>
            <a:off x="329470" y="67104"/>
            <a:ext cx="11018520" cy="553998"/>
          </a:xfrm>
        </p:spPr>
        <p:txBody>
          <a:bodyPr vert="horz" wrap="square" lIns="0" tIns="0" rIns="0" bIns="0" rtlCol="0" anchor="b">
            <a:spAutoFit/>
          </a:bodyPr>
          <a:lstStyle/>
          <a:p>
            <a:r>
              <a:rPr lang="en-US"/>
              <a:t>Azure Synapse Link for </a:t>
            </a:r>
            <a:r>
              <a:rPr lang="en-US" err="1"/>
              <a:t>Dataverse</a:t>
            </a:r>
            <a:r>
              <a:rPr lang="en-US"/>
              <a:t>   </a:t>
            </a:r>
          </a:p>
        </p:txBody>
      </p:sp>
    </p:spTree>
    <p:extLst>
      <p:ext uri="{BB962C8B-B14F-4D97-AF65-F5344CB8AC3E}">
        <p14:creationId xmlns:p14="http://schemas.microsoft.com/office/powerpoint/2010/main" val="404801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8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5975FA-65FF-4037-BBAD-DAD056CC709A}"/>
              </a:ext>
              <a:ext uri="{C183D7F6-B498-43B3-948B-1728B52AA6E4}">
                <adec:decorative xmlns:adec="http://schemas.microsoft.com/office/drawing/2017/decorative" val="1"/>
              </a:ext>
            </a:extLst>
          </p:cNvPr>
          <p:cNvSpPr>
            <a:spLocks noGrp="1"/>
          </p:cNvSpPr>
          <p:nvPr>
            <p:ph type="title"/>
          </p:nvPr>
        </p:nvSpPr>
        <p:spPr>
          <a:xfrm>
            <a:off x="588263" y="457200"/>
            <a:ext cx="11018520" cy="492443"/>
          </a:xfrm>
        </p:spPr>
        <p:txBody>
          <a:bodyPr/>
          <a:lstStyle/>
          <a:p>
            <a:r>
              <a:rPr lang="en-US" sz="3200"/>
              <a:t>Remove barriers between operational &amp; analytics systems</a:t>
            </a:r>
          </a:p>
        </p:txBody>
      </p:sp>
      <p:sp>
        <p:nvSpPr>
          <p:cNvPr id="2" name="Rectangle 1">
            <a:extLst>
              <a:ext uri="{FF2B5EF4-FFF2-40B4-BE49-F238E27FC236}">
                <a16:creationId xmlns:a16="http://schemas.microsoft.com/office/drawing/2014/main" id="{B7E05C3D-A66E-4988-AA56-9823C32C91C5}"/>
              </a:ext>
              <a:ext uri="{C183D7F6-B498-43B3-948B-1728B52AA6E4}">
                <adec:decorative xmlns:adec="http://schemas.microsoft.com/office/drawing/2017/decorative" val="1"/>
              </a:ext>
            </a:extLst>
          </p:cNvPr>
          <p:cNvSpPr/>
          <p:nvPr/>
        </p:nvSpPr>
        <p:spPr bwMode="auto">
          <a:xfrm>
            <a:off x="588261" y="2180101"/>
            <a:ext cx="5238107" cy="374906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4572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srgbClr val="FFFFFF"/>
                </a:solidFill>
                <a:effectLst/>
                <a:uLnTx/>
                <a:uFillTx/>
                <a:latin typeface="Segoe UI"/>
                <a:ea typeface="+mn-ea"/>
                <a:cs typeface="+mn-cs"/>
              </a:rPr>
              <a:t>High throughput ingestion of both batch &amp; streaming feeds with real-time indexing</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srgbClr val="FFFFFF"/>
                </a:solidFill>
                <a:effectLst/>
                <a:uLnTx/>
                <a:uFillTx/>
                <a:latin typeface="Segoe UI"/>
                <a:ea typeface="+mn-ea"/>
                <a:cs typeface="+mn-cs"/>
              </a:rPr>
              <a:t>Global distribution with active-active setup</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srgbClr val="FFFFFF"/>
                </a:solidFill>
                <a:effectLst/>
                <a:uLnTx/>
                <a:uFillTx/>
                <a:latin typeface="Segoe UI"/>
                <a:ea typeface="+mn-ea"/>
                <a:cs typeface="+mn-cs"/>
              </a:rPr>
              <a:t>Apps to perform real-time CRUD &amp; queries using developer friendly NoSQL APIs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srgbClr val="FFFFFF"/>
                </a:solidFill>
                <a:effectLst/>
                <a:uLnTx/>
                <a:uFillTx/>
                <a:latin typeface="Segoe UI"/>
                <a:ea typeface="+mn-ea"/>
                <a:cs typeface="+mn-cs"/>
              </a:rPr>
              <a:t>No downtime elastic scaling of database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srgbClr val="FFFFFF"/>
                </a:solidFill>
                <a:effectLst/>
                <a:uLnTx/>
                <a:uFillTx/>
                <a:latin typeface="Segoe UI"/>
                <a:ea typeface="+mn-ea"/>
                <a:cs typeface="+mn-cs"/>
              </a:rPr>
              <a:t>SLAs for latency/availability/consistency/throughput</a:t>
            </a:r>
          </a:p>
        </p:txBody>
      </p:sp>
      <p:sp>
        <p:nvSpPr>
          <p:cNvPr id="14" name="Rectangle 13">
            <a:extLst>
              <a:ext uri="{FF2B5EF4-FFF2-40B4-BE49-F238E27FC236}">
                <a16:creationId xmlns:a16="http://schemas.microsoft.com/office/drawing/2014/main" id="{A012428E-E501-452F-B8CD-93C109DCBAB3}"/>
              </a:ext>
              <a:ext uri="{C183D7F6-B498-43B3-948B-1728B52AA6E4}">
                <adec:decorative xmlns:adec="http://schemas.microsoft.com/office/drawing/2017/decorative" val="1"/>
              </a:ext>
            </a:extLst>
          </p:cNvPr>
          <p:cNvSpPr/>
          <p:nvPr/>
        </p:nvSpPr>
        <p:spPr bwMode="auto">
          <a:xfrm>
            <a:off x="588261" y="1436688"/>
            <a:ext cx="5238107" cy="7426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Operational Databases</a:t>
            </a:r>
          </a:p>
        </p:txBody>
      </p:sp>
      <p:sp>
        <p:nvSpPr>
          <p:cNvPr id="16" name="Oval 15">
            <a:extLst>
              <a:ext uri="{FF2B5EF4-FFF2-40B4-BE49-F238E27FC236}">
                <a16:creationId xmlns:a16="http://schemas.microsoft.com/office/drawing/2014/main" id="{1E457074-FCE0-4646-825F-45B490256470}"/>
              </a:ext>
              <a:ext uri="{C183D7F6-B498-43B3-948B-1728B52AA6E4}">
                <adec:decorative xmlns:adec="http://schemas.microsoft.com/office/drawing/2017/decorative" val="1"/>
              </a:ext>
            </a:extLst>
          </p:cNvPr>
          <p:cNvSpPr/>
          <p:nvPr/>
        </p:nvSpPr>
        <p:spPr bwMode="auto">
          <a:xfrm>
            <a:off x="768157" y="1591309"/>
            <a:ext cx="433372" cy="433372"/>
          </a:xfrm>
          <a:prstGeom prst="ellipse">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76" name="Rectangle 75">
            <a:extLst>
              <a:ext uri="{FF2B5EF4-FFF2-40B4-BE49-F238E27FC236}">
                <a16:creationId xmlns:a16="http://schemas.microsoft.com/office/drawing/2014/main" id="{EC150AF7-018E-47FD-8233-9E77A11DB3F5}"/>
              </a:ext>
              <a:ext uri="{C183D7F6-B498-43B3-948B-1728B52AA6E4}">
                <adec:decorative xmlns:adec="http://schemas.microsoft.com/office/drawing/2017/decorative" val="1"/>
              </a:ext>
            </a:extLst>
          </p:cNvPr>
          <p:cNvSpPr/>
          <p:nvPr/>
        </p:nvSpPr>
        <p:spPr bwMode="auto">
          <a:xfrm>
            <a:off x="6371281" y="2180100"/>
            <a:ext cx="5238107" cy="3749061"/>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4572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srgbClr val="FFFFFF"/>
                </a:solidFill>
                <a:effectLst/>
                <a:uLnTx/>
                <a:uFillTx/>
                <a:latin typeface="Segoe UI"/>
                <a:ea typeface="+mn-ea"/>
                <a:cs typeface="+mn-cs"/>
              </a:rPr>
              <a:t>Run analytics without impacting operational performance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srgbClr val="FFFFFF"/>
                </a:solidFill>
                <a:effectLst/>
                <a:uLnTx/>
                <a:uFillTx/>
                <a:latin typeface="Segoe UI"/>
                <a:ea typeface="+mn-ea"/>
                <a:cs typeface="+mn-cs"/>
              </a:rPr>
              <a:t>Low cost on storage and compute to run near-real time analytics workloads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srgbClr val="FFFFFF"/>
                </a:solidFill>
                <a:effectLst/>
                <a:uLnTx/>
                <a:uFillTx/>
                <a:latin typeface="Segoe UI"/>
                <a:ea typeface="+mn-ea"/>
                <a:cs typeface="+mn-cs"/>
              </a:rPr>
              <a:t>Analyze in-place data, eliminating ETL complexity, with Synapse Spark and SQL</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srgbClr val="FFFFFF"/>
                </a:solidFill>
                <a:effectLst/>
                <a:uLnTx/>
                <a:uFillTx/>
                <a:latin typeface="Segoe UI"/>
                <a:ea typeface="+mn-ea"/>
                <a:cs typeface="+mn-cs"/>
              </a:rPr>
              <a:t>Rich BI ecosystem of SQL available for cheaper &amp; faster queries over analytical storage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srgbClr val="FFFFFF"/>
                </a:solidFill>
                <a:effectLst/>
                <a:uLnTx/>
                <a:uFillTx/>
                <a:latin typeface="Segoe UI"/>
                <a:ea typeface="+mn-ea"/>
                <a:cs typeface="+mn-cs"/>
              </a:rPr>
              <a:t>Native integration of Azure Enterprise AI ecosystem for training and scoring ML models over analytical storage</a:t>
            </a:r>
          </a:p>
        </p:txBody>
      </p:sp>
      <p:sp>
        <p:nvSpPr>
          <p:cNvPr id="77" name="Rectangle 76">
            <a:extLst>
              <a:ext uri="{FF2B5EF4-FFF2-40B4-BE49-F238E27FC236}">
                <a16:creationId xmlns:a16="http://schemas.microsoft.com/office/drawing/2014/main" id="{4C4F6B60-64E8-438F-B297-2939743715F1}"/>
              </a:ext>
              <a:ext uri="{C183D7F6-B498-43B3-948B-1728B52AA6E4}">
                <adec:decorative xmlns:adec="http://schemas.microsoft.com/office/drawing/2017/decorative" val="1"/>
              </a:ext>
            </a:extLst>
          </p:cNvPr>
          <p:cNvSpPr/>
          <p:nvPr/>
        </p:nvSpPr>
        <p:spPr bwMode="auto">
          <a:xfrm>
            <a:off x="6371281" y="1436688"/>
            <a:ext cx="5238107" cy="7426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Databases</a:t>
            </a:r>
          </a:p>
        </p:txBody>
      </p:sp>
      <p:sp>
        <p:nvSpPr>
          <p:cNvPr id="78" name="Oval 77">
            <a:extLst>
              <a:ext uri="{FF2B5EF4-FFF2-40B4-BE49-F238E27FC236}">
                <a16:creationId xmlns:a16="http://schemas.microsoft.com/office/drawing/2014/main" id="{00D39790-E8F0-482A-9E69-CF467AC142D8}"/>
              </a:ext>
              <a:ext uri="{C183D7F6-B498-43B3-948B-1728B52AA6E4}">
                <adec:decorative xmlns:adec="http://schemas.microsoft.com/office/drawing/2017/decorative" val="1"/>
              </a:ext>
            </a:extLst>
          </p:cNvPr>
          <p:cNvSpPr/>
          <p:nvPr/>
        </p:nvSpPr>
        <p:spPr bwMode="auto">
          <a:xfrm>
            <a:off x="6583474" y="1564858"/>
            <a:ext cx="433372" cy="433372"/>
          </a:xfrm>
          <a:prstGeom prst="ellipse">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8" name="speedometer_2">
            <a:extLst>
              <a:ext uri="{FF2B5EF4-FFF2-40B4-BE49-F238E27FC236}">
                <a16:creationId xmlns:a16="http://schemas.microsoft.com/office/drawing/2014/main" id="{1401C5F3-72FF-4D89-A980-8472B21E7C70}"/>
              </a:ext>
              <a:ext uri="{C183D7F6-B498-43B3-948B-1728B52AA6E4}">
                <adec:decorative xmlns:adec="http://schemas.microsoft.com/office/drawing/2017/decorative" val="1"/>
              </a:ext>
            </a:extLst>
          </p:cNvPr>
          <p:cNvSpPr>
            <a:spLocks noChangeAspect="1" noEditPoints="1"/>
          </p:cNvSpPr>
          <p:nvPr/>
        </p:nvSpPr>
        <p:spPr bwMode="auto">
          <a:xfrm>
            <a:off x="6667823" y="1649207"/>
            <a:ext cx="264675" cy="2646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network_3">
            <a:extLst>
              <a:ext uri="{FF2B5EF4-FFF2-40B4-BE49-F238E27FC236}">
                <a16:creationId xmlns:a16="http://schemas.microsoft.com/office/drawing/2014/main" id="{0F0CBF54-B90C-4574-8A62-2A845BAC2896}"/>
              </a:ext>
              <a:ext uri="{C183D7F6-B498-43B3-948B-1728B52AA6E4}">
                <adec:decorative xmlns:adec="http://schemas.microsoft.com/office/drawing/2017/decorative" val="1"/>
              </a:ext>
            </a:extLst>
          </p:cNvPr>
          <p:cNvSpPr>
            <a:spLocks noChangeAspect="1" noEditPoints="1"/>
          </p:cNvSpPr>
          <p:nvPr/>
        </p:nvSpPr>
        <p:spPr bwMode="auto">
          <a:xfrm>
            <a:off x="857971" y="1650457"/>
            <a:ext cx="236362" cy="24528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6414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9" name="Group 328">
            <a:extLst>
              <a:ext uri="{FF2B5EF4-FFF2-40B4-BE49-F238E27FC236}">
                <a16:creationId xmlns:a16="http://schemas.microsoft.com/office/drawing/2014/main" id="{4178578F-732C-4BE2-9B22-27D7484C8649}"/>
              </a:ext>
              <a:ext uri="{C183D7F6-B498-43B3-948B-1728B52AA6E4}">
                <adec:decorative xmlns:adec="http://schemas.microsoft.com/office/drawing/2017/decorative" val="1"/>
              </a:ext>
            </a:extLst>
          </p:cNvPr>
          <p:cNvGrpSpPr/>
          <p:nvPr/>
        </p:nvGrpSpPr>
        <p:grpSpPr>
          <a:xfrm>
            <a:off x="7648080" y="1086631"/>
            <a:ext cx="3755196" cy="2284875"/>
            <a:chOff x="6378826" y="1294411"/>
            <a:chExt cx="3755196" cy="2284875"/>
          </a:xfrm>
        </p:grpSpPr>
        <p:grpSp>
          <p:nvGrpSpPr>
            <p:cNvPr id="12" name="Group 11">
              <a:extLst>
                <a:ext uri="{FF2B5EF4-FFF2-40B4-BE49-F238E27FC236}">
                  <a16:creationId xmlns:a16="http://schemas.microsoft.com/office/drawing/2014/main" id="{E47BCC71-28A0-4760-B5E7-0D6E4F07C4E6}"/>
                </a:ext>
              </a:extLst>
            </p:cNvPr>
            <p:cNvGrpSpPr/>
            <p:nvPr/>
          </p:nvGrpSpPr>
          <p:grpSpPr>
            <a:xfrm>
              <a:off x="7258600" y="1294411"/>
              <a:ext cx="2875422" cy="2084468"/>
              <a:chOff x="6500474" y="1452095"/>
              <a:chExt cx="3306391" cy="2396890"/>
            </a:xfrm>
          </p:grpSpPr>
          <p:pic>
            <p:nvPicPr>
              <p:cNvPr id="94" name="Picture 93" descr="A close-up of a logo&#10;&#10;Description automatically generated with low confidence">
                <a:extLst>
                  <a:ext uri="{FF2B5EF4-FFF2-40B4-BE49-F238E27FC236}">
                    <a16:creationId xmlns:a16="http://schemas.microsoft.com/office/drawing/2014/main" id="{1D496B9F-E36E-4E16-B891-D6A76D254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474" y="1660197"/>
                <a:ext cx="3253867" cy="1881728"/>
              </a:xfrm>
              <a:prstGeom prst="rect">
                <a:avLst/>
              </a:prstGeom>
            </p:spPr>
          </p:pic>
          <p:grpSp>
            <p:nvGrpSpPr>
              <p:cNvPr id="70" name="Group 69">
                <a:extLst>
                  <a:ext uri="{FF2B5EF4-FFF2-40B4-BE49-F238E27FC236}">
                    <a16:creationId xmlns:a16="http://schemas.microsoft.com/office/drawing/2014/main" id="{E180EB7B-1EFA-46ED-9E9A-44FF81F54D94}"/>
                  </a:ext>
                </a:extLst>
              </p:cNvPr>
              <p:cNvGrpSpPr/>
              <p:nvPr/>
            </p:nvGrpSpPr>
            <p:grpSpPr>
              <a:xfrm>
                <a:off x="8030833" y="1452095"/>
                <a:ext cx="1776032" cy="2396890"/>
                <a:chOff x="6909962" y="1030552"/>
                <a:chExt cx="1776032" cy="2396890"/>
              </a:xfrm>
            </p:grpSpPr>
            <p:sp>
              <p:nvSpPr>
                <p:cNvPr id="76" name="TextBox 75">
                  <a:extLst>
                    <a:ext uri="{FF2B5EF4-FFF2-40B4-BE49-F238E27FC236}">
                      <a16:creationId xmlns:a16="http://schemas.microsoft.com/office/drawing/2014/main" id="{57EC4B22-90B0-426A-A68D-67D831DA8193}"/>
                    </a:ext>
                  </a:extLst>
                </p:cNvPr>
                <p:cNvSpPr txBox="1"/>
                <p:nvPr/>
              </p:nvSpPr>
              <p:spPr>
                <a:xfrm>
                  <a:off x="8193551" y="1562422"/>
                  <a:ext cx="492443" cy="186502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Relational</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Databases</a:t>
                  </a:r>
                </a:p>
              </p:txBody>
            </p:sp>
            <p:pic>
              <p:nvPicPr>
                <p:cNvPr id="72" name="Graphic 71">
                  <a:extLst>
                    <a:ext uri="{FF2B5EF4-FFF2-40B4-BE49-F238E27FC236}">
                      <a16:creationId xmlns:a16="http://schemas.microsoft.com/office/drawing/2014/main" id="{F7488D57-E7A1-4C2D-8D65-FF89C51200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92904" y="1030552"/>
                  <a:ext cx="539484" cy="855279"/>
                </a:xfrm>
                <a:prstGeom prst="rect">
                  <a:avLst/>
                </a:prstGeom>
              </p:spPr>
            </p:pic>
            <p:pic>
              <p:nvPicPr>
                <p:cNvPr id="73" name="Graphic 72">
                  <a:extLst>
                    <a:ext uri="{FF2B5EF4-FFF2-40B4-BE49-F238E27FC236}">
                      <a16:creationId xmlns:a16="http://schemas.microsoft.com/office/drawing/2014/main" id="{8F784338-7CDB-486B-9170-3425C66FFC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54732" y="1112542"/>
                  <a:ext cx="473696" cy="914492"/>
                </a:xfrm>
                <a:prstGeom prst="rect">
                  <a:avLst/>
                </a:prstGeom>
              </p:spPr>
            </p:pic>
            <p:pic>
              <p:nvPicPr>
                <p:cNvPr id="74" name="Graphic 73">
                  <a:extLst>
                    <a:ext uri="{FF2B5EF4-FFF2-40B4-BE49-F238E27FC236}">
                      <a16:creationId xmlns:a16="http://schemas.microsoft.com/office/drawing/2014/main" id="{3A909666-147F-4FFF-B5DC-5962B8721F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09962" y="1350846"/>
                  <a:ext cx="617377" cy="772623"/>
                </a:xfrm>
                <a:prstGeom prst="rect">
                  <a:avLst/>
                </a:prstGeom>
              </p:spPr>
            </p:pic>
          </p:grpSp>
        </p:grpSp>
        <p:pic>
          <p:nvPicPr>
            <p:cNvPr id="115" name="Graphic 114">
              <a:extLst>
                <a:ext uri="{FF2B5EF4-FFF2-40B4-BE49-F238E27FC236}">
                  <a16:creationId xmlns:a16="http://schemas.microsoft.com/office/drawing/2014/main" id="{F429DE1C-F69E-4225-8E4F-917412FD43B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78826" y="2487735"/>
              <a:ext cx="1951781" cy="1091551"/>
            </a:xfrm>
            <a:prstGeom prst="rect">
              <a:avLst/>
            </a:prstGeom>
          </p:spPr>
        </p:pic>
        <p:grpSp>
          <p:nvGrpSpPr>
            <p:cNvPr id="328" name="Group 327">
              <a:extLst>
                <a:ext uri="{FF2B5EF4-FFF2-40B4-BE49-F238E27FC236}">
                  <a16:creationId xmlns:a16="http://schemas.microsoft.com/office/drawing/2014/main" id="{66778602-2CA8-433F-82F0-ECD656C35877}"/>
                </a:ext>
              </a:extLst>
            </p:cNvPr>
            <p:cNvGrpSpPr/>
            <p:nvPr/>
          </p:nvGrpSpPr>
          <p:grpSpPr>
            <a:xfrm>
              <a:off x="7332210" y="1476719"/>
              <a:ext cx="1344043" cy="1538327"/>
              <a:chOff x="7321197" y="1381996"/>
              <a:chExt cx="1465307" cy="1677121"/>
            </a:xfrm>
          </p:grpSpPr>
          <p:pic>
            <p:nvPicPr>
              <p:cNvPr id="321" name="Graphic 320">
                <a:extLst>
                  <a:ext uri="{FF2B5EF4-FFF2-40B4-BE49-F238E27FC236}">
                    <a16:creationId xmlns:a16="http://schemas.microsoft.com/office/drawing/2014/main" id="{33D3DDB1-FB2D-420B-8937-5CDDAA09B0E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21197" y="1996588"/>
                <a:ext cx="420160" cy="517515"/>
              </a:xfrm>
              <a:prstGeom prst="rect">
                <a:avLst/>
              </a:prstGeom>
            </p:spPr>
          </p:pic>
          <p:pic>
            <p:nvPicPr>
              <p:cNvPr id="322" name="Graphic 321">
                <a:extLst>
                  <a:ext uri="{FF2B5EF4-FFF2-40B4-BE49-F238E27FC236}">
                    <a16:creationId xmlns:a16="http://schemas.microsoft.com/office/drawing/2014/main" id="{954A9A4A-7083-4E63-B1DC-F05C262C0F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44115" y="2272257"/>
                <a:ext cx="420160" cy="517515"/>
              </a:xfrm>
              <a:prstGeom prst="rect">
                <a:avLst/>
              </a:prstGeom>
            </p:spPr>
          </p:pic>
          <p:pic>
            <p:nvPicPr>
              <p:cNvPr id="323" name="Graphic 322">
                <a:extLst>
                  <a:ext uri="{FF2B5EF4-FFF2-40B4-BE49-F238E27FC236}">
                    <a16:creationId xmlns:a16="http://schemas.microsoft.com/office/drawing/2014/main" id="{C0A4178B-A852-43A6-8602-87B70674ED9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62866" y="2541602"/>
                <a:ext cx="420160" cy="517515"/>
              </a:xfrm>
              <a:prstGeom prst="rect">
                <a:avLst/>
              </a:prstGeom>
            </p:spPr>
          </p:pic>
          <p:pic>
            <p:nvPicPr>
              <p:cNvPr id="324" name="Graphic 323">
                <a:extLst>
                  <a:ext uri="{FF2B5EF4-FFF2-40B4-BE49-F238E27FC236}">
                    <a16:creationId xmlns:a16="http://schemas.microsoft.com/office/drawing/2014/main" id="{8CD811A3-FAC2-47B2-A026-80431E603E6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47593" y="1959632"/>
                <a:ext cx="420160" cy="517515"/>
              </a:xfrm>
              <a:prstGeom prst="rect">
                <a:avLst/>
              </a:prstGeom>
            </p:spPr>
          </p:pic>
          <p:pic>
            <p:nvPicPr>
              <p:cNvPr id="325" name="Graphic 324">
                <a:extLst>
                  <a:ext uri="{FF2B5EF4-FFF2-40B4-BE49-F238E27FC236}">
                    <a16:creationId xmlns:a16="http://schemas.microsoft.com/office/drawing/2014/main" id="{67856FC2-89C5-45D5-97DF-09DEDAAA5BF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66344" y="2228977"/>
                <a:ext cx="420160" cy="517515"/>
              </a:xfrm>
              <a:prstGeom prst="rect">
                <a:avLst/>
              </a:prstGeom>
            </p:spPr>
          </p:pic>
          <p:pic>
            <p:nvPicPr>
              <p:cNvPr id="326" name="Graphic 325">
                <a:extLst>
                  <a:ext uri="{FF2B5EF4-FFF2-40B4-BE49-F238E27FC236}">
                    <a16:creationId xmlns:a16="http://schemas.microsoft.com/office/drawing/2014/main" id="{4DB1EDDE-5492-4F23-AAB0-5C09C01496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24371" y="1690146"/>
                <a:ext cx="420160" cy="517515"/>
              </a:xfrm>
              <a:prstGeom prst="rect">
                <a:avLst/>
              </a:prstGeom>
            </p:spPr>
          </p:pic>
          <p:pic>
            <p:nvPicPr>
              <p:cNvPr id="327" name="Graphic 326">
                <a:extLst>
                  <a:ext uri="{FF2B5EF4-FFF2-40B4-BE49-F238E27FC236}">
                    <a16:creationId xmlns:a16="http://schemas.microsoft.com/office/drawing/2014/main" id="{EE2A72B5-D017-4FCD-AC2D-48069B18915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30142" y="1381996"/>
                <a:ext cx="420160" cy="517515"/>
              </a:xfrm>
              <a:prstGeom prst="rect">
                <a:avLst/>
              </a:prstGeom>
            </p:spPr>
          </p:pic>
        </p:grpSp>
      </p:grpSp>
      <p:grpSp>
        <p:nvGrpSpPr>
          <p:cNvPr id="626" name="Group 625">
            <a:extLst>
              <a:ext uri="{FF2B5EF4-FFF2-40B4-BE49-F238E27FC236}">
                <a16:creationId xmlns:a16="http://schemas.microsoft.com/office/drawing/2014/main" id="{0C2875C8-C4D2-4610-BB31-2B02E1779AED}"/>
              </a:ext>
              <a:ext uri="{C183D7F6-B498-43B3-948B-1728B52AA6E4}">
                <adec:decorative xmlns:adec="http://schemas.microsoft.com/office/drawing/2017/decorative" val="1"/>
              </a:ext>
            </a:extLst>
          </p:cNvPr>
          <p:cNvGrpSpPr/>
          <p:nvPr/>
        </p:nvGrpSpPr>
        <p:grpSpPr>
          <a:xfrm>
            <a:off x="7876122" y="1622136"/>
            <a:ext cx="1565244" cy="801040"/>
            <a:chOff x="9702487" y="3807574"/>
            <a:chExt cx="1565244" cy="801040"/>
          </a:xfrm>
        </p:grpSpPr>
        <p:sp>
          <p:nvSpPr>
            <p:cNvPr id="627" name="Arc 626">
              <a:extLst>
                <a:ext uri="{FF2B5EF4-FFF2-40B4-BE49-F238E27FC236}">
                  <a16:creationId xmlns:a16="http://schemas.microsoft.com/office/drawing/2014/main" id="{4D47E878-1F6A-4CBF-AA0A-A976938FDD98}"/>
                </a:ext>
              </a:extLst>
            </p:cNvPr>
            <p:cNvSpPr/>
            <p:nvPr/>
          </p:nvSpPr>
          <p:spPr>
            <a:xfrm>
              <a:off x="9702487" y="3809509"/>
              <a:ext cx="1565244" cy="799105"/>
            </a:xfrm>
            <a:prstGeom prst="arc">
              <a:avLst>
                <a:gd name="adj1" fmla="val 9216224"/>
                <a:gd name="adj2" fmla="val 18457277"/>
              </a:avLst>
            </a:prstGeom>
            <a:ln w="38100" cap="rnd">
              <a:gradFill>
                <a:gsLst>
                  <a:gs pos="78761">
                    <a:schemeClr val="tx1"/>
                  </a:gs>
                  <a:gs pos="0">
                    <a:schemeClr val="accent2">
                      <a:alpha val="36000"/>
                    </a:schemeClr>
                  </a:gs>
                  <a:gs pos="49000">
                    <a:schemeClr val="accent1">
                      <a:lumMod val="30000"/>
                      <a:lumOff val="7000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28" name="Straight Connector 627">
              <a:extLst>
                <a:ext uri="{FF2B5EF4-FFF2-40B4-BE49-F238E27FC236}">
                  <a16:creationId xmlns:a16="http://schemas.microsoft.com/office/drawing/2014/main" id="{20F98142-8258-45F4-89D9-D41A3D322171}"/>
                </a:ext>
              </a:extLst>
            </p:cNvPr>
            <p:cNvCxnSpPr>
              <a:cxnSpLocks/>
            </p:cNvCxnSpPr>
            <p:nvPr/>
          </p:nvCxnSpPr>
          <p:spPr>
            <a:xfrm flipV="1">
              <a:off x="9750268" y="4487573"/>
              <a:ext cx="168929" cy="694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36840730-1FF4-4878-A035-8A76543A88A0}"/>
                </a:ext>
              </a:extLst>
            </p:cNvPr>
            <p:cNvCxnSpPr>
              <a:cxnSpLocks/>
            </p:cNvCxnSpPr>
            <p:nvPr/>
          </p:nvCxnSpPr>
          <p:spPr>
            <a:xfrm flipV="1">
              <a:off x="9923959" y="4409180"/>
              <a:ext cx="0" cy="78394"/>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0" name="Arc 629">
              <a:extLst>
                <a:ext uri="{FF2B5EF4-FFF2-40B4-BE49-F238E27FC236}">
                  <a16:creationId xmlns:a16="http://schemas.microsoft.com/office/drawing/2014/main" id="{5C16DF75-17DA-46BC-8E61-591DE1F39A3F}"/>
                </a:ext>
              </a:extLst>
            </p:cNvPr>
            <p:cNvSpPr/>
            <p:nvPr/>
          </p:nvSpPr>
          <p:spPr>
            <a:xfrm>
              <a:off x="9702487" y="3807574"/>
              <a:ext cx="1565244" cy="799105"/>
            </a:xfrm>
            <a:prstGeom prst="arc">
              <a:avLst>
                <a:gd name="adj1" fmla="val 19110824"/>
                <a:gd name="adj2" fmla="val 8785473"/>
              </a:avLst>
            </a:prstGeom>
            <a:ln w="38100" cap="rnd">
              <a:gradFill flip="none" rotWithShape="1">
                <a:gsLst>
                  <a:gs pos="0">
                    <a:schemeClr val="tx1"/>
                  </a:gs>
                  <a:gs pos="78000">
                    <a:schemeClr val="accent2">
                      <a:alpha val="24000"/>
                    </a:schemeClr>
                  </a:gs>
                  <a:gs pos="48000">
                    <a:schemeClr val="accent1">
                      <a:lumMod val="30000"/>
                      <a:lumOff val="70000"/>
                    </a:schemeClr>
                  </a:gs>
                </a:gsLst>
                <a:lin ang="5400000" scaled="0"/>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31" name="Straight Connector 630">
              <a:extLst>
                <a:ext uri="{FF2B5EF4-FFF2-40B4-BE49-F238E27FC236}">
                  <a16:creationId xmlns:a16="http://schemas.microsoft.com/office/drawing/2014/main" id="{7E5A0243-A9A8-42D0-A9C5-6A19AB88A12D}"/>
                </a:ext>
              </a:extLst>
            </p:cNvPr>
            <p:cNvCxnSpPr>
              <a:cxnSpLocks/>
              <a:endCxn id="630" idx="0"/>
            </p:cNvCxnSpPr>
            <p:nvPr/>
          </p:nvCxnSpPr>
          <p:spPr>
            <a:xfrm flipV="1">
              <a:off x="10876409" y="3861101"/>
              <a:ext cx="0" cy="8118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4D4D96D9-A839-4AB1-AE60-E4C76DF6D171}"/>
                </a:ext>
              </a:extLst>
            </p:cNvPr>
            <p:cNvCxnSpPr>
              <a:cxnSpLocks/>
              <a:endCxn id="630" idx="0"/>
            </p:cNvCxnSpPr>
            <p:nvPr/>
          </p:nvCxnSpPr>
          <p:spPr>
            <a:xfrm flipH="1">
              <a:off x="10876409" y="3861101"/>
              <a:ext cx="124886" cy="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B50F89C3-385A-46F7-9D2E-E7306AA4F49D}"/>
              </a:ext>
              <a:ext uri="{C183D7F6-B498-43B3-948B-1728B52AA6E4}">
                <adec:decorative xmlns:adec="http://schemas.microsoft.com/office/drawing/2017/decorative" val="1"/>
              </a:ext>
            </a:extLst>
          </p:cNvPr>
          <p:cNvGrpSpPr/>
          <p:nvPr/>
        </p:nvGrpSpPr>
        <p:grpSpPr>
          <a:xfrm>
            <a:off x="2874462" y="833272"/>
            <a:ext cx="2864706" cy="2234944"/>
            <a:chOff x="2355093" y="2919660"/>
            <a:chExt cx="3294069" cy="2569918"/>
          </a:xfrm>
        </p:grpSpPr>
        <p:pic>
          <p:nvPicPr>
            <p:cNvPr id="84" name="Picture 83" descr="A picture containing electronics&#10;&#10;Description automatically generated">
              <a:extLst>
                <a:ext uri="{FF2B5EF4-FFF2-40B4-BE49-F238E27FC236}">
                  <a16:creationId xmlns:a16="http://schemas.microsoft.com/office/drawing/2014/main" id="{A76A9B48-18EE-4DC9-AE95-4A3587C618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55093" y="3363923"/>
              <a:ext cx="3294069" cy="1908535"/>
            </a:xfrm>
            <a:prstGeom prst="rect">
              <a:avLst/>
            </a:prstGeom>
          </p:spPr>
        </p:pic>
        <p:sp>
          <p:nvSpPr>
            <p:cNvPr id="85" name="TextBox 84">
              <a:extLst>
                <a:ext uri="{FF2B5EF4-FFF2-40B4-BE49-F238E27FC236}">
                  <a16:creationId xmlns:a16="http://schemas.microsoft.com/office/drawing/2014/main" id="{7ACC3A30-8434-43C9-8030-D4088D8CADCD}"/>
                </a:ext>
              </a:extLst>
            </p:cNvPr>
            <p:cNvSpPr txBox="1"/>
            <p:nvPr/>
          </p:nvSpPr>
          <p:spPr>
            <a:xfrm>
              <a:off x="2515278" y="3624559"/>
              <a:ext cx="492443" cy="1865019"/>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Operational Databases</a:t>
              </a:r>
            </a:p>
          </p:txBody>
        </p:sp>
        <p:pic>
          <p:nvPicPr>
            <p:cNvPr id="86" name="Graphic 85">
              <a:extLst>
                <a:ext uri="{FF2B5EF4-FFF2-40B4-BE49-F238E27FC236}">
                  <a16:creationId xmlns:a16="http://schemas.microsoft.com/office/drawing/2014/main" id="{697C676F-8A7F-4F28-A836-6068F1BB389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11336" y="2919660"/>
              <a:ext cx="969176" cy="1237430"/>
            </a:xfrm>
            <a:prstGeom prst="rect">
              <a:avLst/>
            </a:prstGeom>
          </p:spPr>
        </p:pic>
        <p:pic>
          <p:nvPicPr>
            <p:cNvPr id="87" name="Graphic 86">
              <a:extLst>
                <a:ext uri="{FF2B5EF4-FFF2-40B4-BE49-F238E27FC236}">
                  <a16:creationId xmlns:a16="http://schemas.microsoft.com/office/drawing/2014/main" id="{74954FC2-B5CC-44CE-84F6-464B0985441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3023624" y="3716817"/>
              <a:ext cx="780007" cy="480319"/>
            </a:xfrm>
            <a:prstGeom prst="rect">
              <a:avLst/>
            </a:prstGeom>
          </p:spPr>
        </p:pic>
      </p:grpSp>
      <p:pic>
        <p:nvPicPr>
          <p:cNvPr id="114" name="Graphic 113">
            <a:extLst>
              <a:ext uri="{FF2B5EF4-FFF2-40B4-BE49-F238E27FC236}">
                <a16:creationId xmlns:a16="http://schemas.microsoft.com/office/drawing/2014/main" id="{9BE89D37-E806-4C22-A5CC-C16EEB9A9D4C}"/>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V="1">
            <a:off x="4596502" y="2227040"/>
            <a:ext cx="1951781" cy="1091551"/>
          </a:xfrm>
          <a:prstGeom prst="rect">
            <a:avLst/>
          </a:prstGeom>
        </p:spPr>
      </p:pic>
      <p:grpSp>
        <p:nvGrpSpPr>
          <p:cNvPr id="304" name="Group 303">
            <a:extLst>
              <a:ext uri="{FF2B5EF4-FFF2-40B4-BE49-F238E27FC236}">
                <a16:creationId xmlns:a16="http://schemas.microsoft.com/office/drawing/2014/main" id="{69274A13-7ED1-4ACC-9E2B-B4D935A3218F}"/>
              </a:ext>
              <a:ext uri="{C183D7F6-B498-43B3-948B-1728B52AA6E4}">
                <adec:decorative xmlns:adec="http://schemas.microsoft.com/office/drawing/2017/decorative" val="1"/>
              </a:ext>
            </a:extLst>
          </p:cNvPr>
          <p:cNvGrpSpPr/>
          <p:nvPr/>
        </p:nvGrpSpPr>
        <p:grpSpPr>
          <a:xfrm>
            <a:off x="4312850" y="1238179"/>
            <a:ext cx="1299698" cy="1574332"/>
            <a:chOff x="4023393" y="3369878"/>
            <a:chExt cx="1494901" cy="1810782"/>
          </a:xfrm>
        </p:grpSpPr>
        <p:pic>
          <p:nvPicPr>
            <p:cNvPr id="297" name="Graphic 296">
              <a:extLst>
                <a:ext uri="{FF2B5EF4-FFF2-40B4-BE49-F238E27FC236}">
                  <a16:creationId xmlns:a16="http://schemas.microsoft.com/office/drawing/2014/main" id="{D05411D5-08FD-446E-AFA9-689BFEA9577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23393" y="4663145"/>
              <a:ext cx="420160" cy="517515"/>
            </a:xfrm>
            <a:prstGeom prst="rect">
              <a:avLst/>
            </a:prstGeom>
          </p:spPr>
        </p:pic>
        <p:pic>
          <p:nvPicPr>
            <p:cNvPr id="298" name="Graphic 297">
              <a:extLst>
                <a:ext uri="{FF2B5EF4-FFF2-40B4-BE49-F238E27FC236}">
                  <a16:creationId xmlns:a16="http://schemas.microsoft.com/office/drawing/2014/main" id="{799F2479-E902-406C-82FC-CDC58F12B4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94057" y="4298177"/>
              <a:ext cx="420160" cy="517515"/>
            </a:xfrm>
            <a:prstGeom prst="rect">
              <a:avLst/>
            </a:prstGeom>
          </p:spPr>
        </p:pic>
        <p:pic>
          <p:nvPicPr>
            <p:cNvPr id="299" name="Graphic 298">
              <a:extLst>
                <a:ext uri="{FF2B5EF4-FFF2-40B4-BE49-F238E27FC236}">
                  <a16:creationId xmlns:a16="http://schemas.microsoft.com/office/drawing/2014/main" id="{18359343-45FE-452A-B5BB-BE67CC1434A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94656" y="4007944"/>
              <a:ext cx="420160" cy="517515"/>
            </a:xfrm>
            <a:prstGeom prst="rect">
              <a:avLst/>
            </a:prstGeom>
          </p:spPr>
        </p:pic>
        <p:pic>
          <p:nvPicPr>
            <p:cNvPr id="300" name="Graphic 299">
              <a:extLst>
                <a:ext uri="{FF2B5EF4-FFF2-40B4-BE49-F238E27FC236}">
                  <a16:creationId xmlns:a16="http://schemas.microsoft.com/office/drawing/2014/main" id="{3D333783-E417-470F-864C-8FE04879108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97535" y="3985552"/>
              <a:ext cx="420160" cy="517515"/>
            </a:xfrm>
            <a:prstGeom prst="rect">
              <a:avLst/>
            </a:prstGeom>
          </p:spPr>
        </p:pic>
        <p:pic>
          <p:nvPicPr>
            <p:cNvPr id="301" name="Graphic 300">
              <a:extLst>
                <a:ext uri="{FF2B5EF4-FFF2-40B4-BE49-F238E27FC236}">
                  <a16:creationId xmlns:a16="http://schemas.microsoft.com/office/drawing/2014/main" id="{AA711C8F-DAA9-4444-AB9E-C83906F26E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98134" y="3695319"/>
              <a:ext cx="420160" cy="517515"/>
            </a:xfrm>
            <a:prstGeom prst="rect">
              <a:avLst/>
            </a:prstGeom>
          </p:spPr>
        </p:pic>
        <p:pic>
          <p:nvPicPr>
            <p:cNvPr id="302" name="Graphic 301">
              <a:extLst>
                <a:ext uri="{FF2B5EF4-FFF2-40B4-BE49-F238E27FC236}">
                  <a16:creationId xmlns:a16="http://schemas.microsoft.com/office/drawing/2014/main" id="{979249F1-68D0-449B-821B-0F666C53C44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96618" y="3369878"/>
              <a:ext cx="420160" cy="517515"/>
            </a:xfrm>
            <a:prstGeom prst="rect">
              <a:avLst/>
            </a:prstGeom>
          </p:spPr>
        </p:pic>
        <p:pic>
          <p:nvPicPr>
            <p:cNvPr id="303" name="Graphic 302">
              <a:extLst>
                <a:ext uri="{FF2B5EF4-FFF2-40B4-BE49-F238E27FC236}">
                  <a16:creationId xmlns:a16="http://schemas.microsoft.com/office/drawing/2014/main" id="{49FBBA08-5ED1-4096-8964-7EBD135E5D6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26567" y="4356703"/>
              <a:ext cx="420160" cy="517515"/>
            </a:xfrm>
            <a:prstGeom prst="rect">
              <a:avLst/>
            </a:prstGeom>
          </p:spPr>
        </p:pic>
      </p:grpSp>
      <p:grpSp>
        <p:nvGrpSpPr>
          <p:cNvPr id="619" name="Group 618">
            <a:extLst>
              <a:ext uri="{FF2B5EF4-FFF2-40B4-BE49-F238E27FC236}">
                <a16:creationId xmlns:a16="http://schemas.microsoft.com/office/drawing/2014/main" id="{9E678390-1689-4944-A310-6E1B6C2D0D79}"/>
              </a:ext>
              <a:ext uri="{C183D7F6-B498-43B3-948B-1728B52AA6E4}">
                <adec:decorative xmlns:adec="http://schemas.microsoft.com/office/drawing/2017/decorative" val="1"/>
              </a:ext>
            </a:extLst>
          </p:cNvPr>
          <p:cNvGrpSpPr/>
          <p:nvPr/>
        </p:nvGrpSpPr>
        <p:grpSpPr>
          <a:xfrm>
            <a:off x="4607725" y="1678787"/>
            <a:ext cx="1565244" cy="801040"/>
            <a:chOff x="9702487" y="3807574"/>
            <a:chExt cx="1565244" cy="801040"/>
          </a:xfrm>
        </p:grpSpPr>
        <p:sp>
          <p:nvSpPr>
            <p:cNvPr id="620" name="Arc 619">
              <a:extLst>
                <a:ext uri="{FF2B5EF4-FFF2-40B4-BE49-F238E27FC236}">
                  <a16:creationId xmlns:a16="http://schemas.microsoft.com/office/drawing/2014/main" id="{D6FE3C4B-4BBA-404D-B734-43F7B45C5E55}"/>
                </a:ext>
              </a:extLst>
            </p:cNvPr>
            <p:cNvSpPr/>
            <p:nvPr/>
          </p:nvSpPr>
          <p:spPr>
            <a:xfrm>
              <a:off x="9702487" y="3809509"/>
              <a:ext cx="1565244" cy="799105"/>
            </a:xfrm>
            <a:prstGeom prst="arc">
              <a:avLst>
                <a:gd name="adj1" fmla="val 9216224"/>
                <a:gd name="adj2" fmla="val 18457277"/>
              </a:avLst>
            </a:prstGeom>
            <a:ln w="38100" cap="rnd">
              <a:gradFill>
                <a:gsLst>
                  <a:gs pos="78761">
                    <a:schemeClr val="tx1"/>
                  </a:gs>
                  <a:gs pos="0">
                    <a:schemeClr val="accent2">
                      <a:alpha val="36000"/>
                    </a:schemeClr>
                  </a:gs>
                  <a:gs pos="49000">
                    <a:schemeClr val="accent1">
                      <a:lumMod val="30000"/>
                      <a:lumOff val="7000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21" name="Straight Connector 620">
              <a:extLst>
                <a:ext uri="{FF2B5EF4-FFF2-40B4-BE49-F238E27FC236}">
                  <a16:creationId xmlns:a16="http://schemas.microsoft.com/office/drawing/2014/main" id="{CF655D34-D4B7-4A32-8E39-3B0D19732D17}"/>
                </a:ext>
              </a:extLst>
            </p:cNvPr>
            <p:cNvCxnSpPr>
              <a:cxnSpLocks/>
            </p:cNvCxnSpPr>
            <p:nvPr/>
          </p:nvCxnSpPr>
          <p:spPr>
            <a:xfrm flipV="1">
              <a:off x="9750268" y="4487573"/>
              <a:ext cx="168929" cy="694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id="{3559247B-2E78-45FC-89D3-F63A58EBC2E3}"/>
                </a:ext>
              </a:extLst>
            </p:cNvPr>
            <p:cNvCxnSpPr>
              <a:cxnSpLocks/>
            </p:cNvCxnSpPr>
            <p:nvPr/>
          </p:nvCxnSpPr>
          <p:spPr>
            <a:xfrm flipV="1">
              <a:off x="9923959" y="4409180"/>
              <a:ext cx="0" cy="78394"/>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3" name="Arc 622">
              <a:extLst>
                <a:ext uri="{FF2B5EF4-FFF2-40B4-BE49-F238E27FC236}">
                  <a16:creationId xmlns:a16="http://schemas.microsoft.com/office/drawing/2014/main" id="{AA8D4929-232C-4A0F-8CDF-FAB3FD8AD82C}"/>
                </a:ext>
              </a:extLst>
            </p:cNvPr>
            <p:cNvSpPr/>
            <p:nvPr/>
          </p:nvSpPr>
          <p:spPr>
            <a:xfrm>
              <a:off x="9702487" y="3807574"/>
              <a:ext cx="1565244" cy="799105"/>
            </a:xfrm>
            <a:prstGeom prst="arc">
              <a:avLst>
                <a:gd name="adj1" fmla="val 19110824"/>
                <a:gd name="adj2" fmla="val 8785473"/>
              </a:avLst>
            </a:prstGeom>
            <a:ln w="38100" cap="rnd">
              <a:gradFill flip="none" rotWithShape="1">
                <a:gsLst>
                  <a:gs pos="0">
                    <a:schemeClr val="tx1"/>
                  </a:gs>
                  <a:gs pos="78000">
                    <a:schemeClr val="accent2">
                      <a:alpha val="24000"/>
                    </a:schemeClr>
                  </a:gs>
                  <a:gs pos="48000">
                    <a:schemeClr val="accent1">
                      <a:lumMod val="30000"/>
                      <a:lumOff val="70000"/>
                    </a:schemeClr>
                  </a:gs>
                </a:gsLst>
                <a:lin ang="5400000" scaled="0"/>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24" name="Straight Connector 623">
              <a:extLst>
                <a:ext uri="{FF2B5EF4-FFF2-40B4-BE49-F238E27FC236}">
                  <a16:creationId xmlns:a16="http://schemas.microsoft.com/office/drawing/2014/main" id="{40CCC52C-5D8D-4557-B302-43F3D609332F}"/>
                </a:ext>
              </a:extLst>
            </p:cNvPr>
            <p:cNvCxnSpPr>
              <a:cxnSpLocks/>
              <a:endCxn id="623" idx="0"/>
            </p:cNvCxnSpPr>
            <p:nvPr/>
          </p:nvCxnSpPr>
          <p:spPr>
            <a:xfrm flipV="1">
              <a:off x="10876409" y="3861101"/>
              <a:ext cx="0" cy="8118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5" name="Straight Connector 624">
              <a:extLst>
                <a:ext uri="{FF2B5EF4-FFF2-40B4-BE49-F238E27FC236}">
                  <a16:creationId xmlns:a16="http://schemas.microsoft.com/office/drawing/2014/main" id="{558E7C9A-1DEA-4E89-B79C-A2A182284F7A}"/>
                </a:ext>
              </a:extLst>
            </p:cNvPr>
            <p:cNvCxnSpPr>
              <a:cxnSpLocks/>
              <a:endCxn id="623" idx="0"/>
            </p:cNvCxnSpPr>
            <p:nvPr/>
          </p:nvCxnSpPr>
          <p:spPr>
            <a:xfrm flipH="1">
              <a:off x="10876409" y="3861101"/>
              <a:ext cx="124886" cy="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 name="Title 13">
            <a:extLst>
              <a:ext uri="{FF2B5EF4-FFF2-40B4-BE49-F238E27FC236}">
                <a16:creationId xmlns:a16="http://schemas.microsoft.com/office/drawing/2014/main" id="{06AC29D1-F0C7-429A-93BD-AAFD7B3823AA}"/>
              </a:ext>
              <a:ext uri="{C183D7F6-B498-43B3-948B-1728B52AA6E4}">
                <adec:decorative xmlns:adec="http://schemas.microsoft.com/office/drawing/2017/decorative" val="1"/>
              </a:ext>
            </a:extLst>
          </p:cNvPr>
          <p:cNvSpPr txBox="1">
            <a:spLocks noGrp="1"/>
          </p:cNvSpPr>
          <p:nvPr>
            <p:ph type="title" idx="4294967295"/>
          </p:nvPr>
        </p:nvSpPr>
        <p:spPr>
          <a:xfrm>
            <a:off x="599384" y="305457"/>
            <a:ext cx="11010004"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Preparing data to be analytics-ready requires various processes</a:t>
            </a:r>
          </a:p>
        </p:txBody>
      </p:sp>
      <p:grpSp>
        <p:nvGrpSpPr>
          <p:cNvPr id="617" name="Group 616">
            <a:extLst>
              <a:ext uri="{FF2B5EF4-FFF2-40B4-BE49-F238E27FC236}">
                <a16:creationId xmlns:a16="http://schemas.microsoft.com/office/drawing/2014/main" id="{10B85B40-6867-471E-B76A-897F6D5DDF4E}"/>
              </a:ext>
              <a:ext uri="{C183D7F6-B498-43B3-948B-1728B52AA6E4}">
                <adec:decorative xmlns:adec="http://schemas.microsoft.com/office/drawing/2017/decorative" val="1"/>
              </a:ext>
            </a:extLst>
          </p:cNvPr>
          <p:cNvGrpSpPr/>
          <p:nvPr/>
        </p:nvGrpSpPr>
        <p:grpSpPr>
          <a:xfrm>
            <a:off x="5284274" y="2528181"/>
            <a:ext cx="3737973" cy="2180721"/>
            <a:chOff x="4015020" y="2735961"/>
            <a:chExt cx="3737973" cy="2180721"/>
          </a:xfrm>
        </p:grpSpPr>
        <p:sp>
          <p:nvSpPr>
            <p:cNvPr id="390" name="Freeform: Shape 389">
              <a:extLst>
                <a:ext uri="{FF2B5EF4-FFF2-40B4-BE49-F238E27FC236}">
                  <a16:creationId xmlns:a16="http://schemas.microsoft.com/office/drawing/2014/main" id="{9BA9315E-EAC8-4466-9AED-CE7DDF5CE5B7}"/>
                </a:ext>
              </a:extLst>
            </p:cNvPr>
            <p:cNvSpPr/>
            <p:nvPr/>
          </p:nvSpPr>
          <p:spPr>
            <a:xfrm>
              <a:off x="4015020" y="2922938"/>
              <a:ext cx="3737165" cy="1993744"/>
            </a:xfrm>
            <a:custGeom>
              <a:avLst/>
              <a:gdLst>
                <a:gd name="connsiteX0" fmla="*/ 3665796 w 3737165"/>
                <a:gd name="connsiteY0" fmla="*/ 879975 h 1993744"/>
                <a:gd name="connsiteX1" fmla="*/ 1863043 w 3737165"/>
                <a:gd name="connsiteY1" fmla="*/ 0 h 1993744"/>
                <a:gd name="connsiteX2" fmla="*/ 127904 w 3737165"/>
                <a:gd name="connsiteY2" fmla="*/ 923267 h 1993744"/>
                <a:gd name="connsiteX3" fmla="*/ 4348 w 3737165"/>
                <a:gd name="connsiteY3" fmla="*/ 883382 h 1993744"/>
                <a:gd name="connsiteX4" fmla="*/ 943 w 3737165"/>
                <a:gd name="connsiteY4" fmla="*/ 924484 h 1993744"/>
                <a:gd name="connsiteX5" fmla="*/ 6781 w 3737165"/>
                <a:gd name="connsiteY5" fmla="*/ 933481 h 1993744"/>
                <a:gd name="connsiteX6" fmla="*/ 1836287 w 3737165"/>
                <a:gd name="connsiteY6" fmla="*/ 1983713 h 1993744"/>
                <a:gd name="connsiteX7" fmla="*/ 1913149 w 3737165"/>
                <a:gd name="connsiteY7" fmla="*/ 1983713 h 1993744"/>
                <a:gd name="connsiteX8" fmla="*/ 3730008 w 3737165"/>
                <a:gd name="connsiteY8" fmla="*/ 940048 h 1993744"/>
                <a:gd name="connsiteX9" fmla="*/ 3735844 w 3737165"/>
                <a:gd name="connsiteY9" fmla="*/ 931052 h 1993744"/>
                <a:gd name="connsiteX10" fmla="*/ 3732436 w 3737165"/>
                <a:gd name="connsiteY10" fmla="*/ 887753 h 1993744"/>
                <a:gd name="connsiteX11" fmla="*/ 3665796 w 3737165"/>
                <a:gd name="connsiteY11" fmla="*/ 879975 h 199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37165" h="1993744">
                  <a:moveTo>
                    <a:pt x="3665796" y="879975"/>
                  </a:moveTo>
                  <a:lnTo>
                    <a:pt x="1863043" y="0"/>
                  </a:lnTo>
                  <a:lnTo>
                    <a:pt x="127904" y="923267"/>
                  </a:lnTo>
                  <a:lnTo>
                    <a:pt x="4348" y="883382"/>
                  </a:lnTo>
                  <a:cubicBezTo>
                    <a:pt x="-2705" y="879004"/>
                    <a:pt x="943" y="915481"/>
                    <a:pt x="943" y="924484"/>
                  </a:cubicBezTo>
                  <a:cubicBezTo>
                    <a:pt x="943" y="927892"/>
                    <a:pt x="3375" y="932263"/>
                    <a:pt x="6781" y="933481"/>
                  </a:cubicBezTo>
                  <a:lnTo>
                    <a:pt x="1836287" y="1983713"/>
                  </a:lnTo>
                  <a:cubicBezTo>
                    <a:pt x="1859636" y="1997088"/>
                    <a:pt x="1890039" y="1997088"/>
                    <a:pt x="1913149" y="1983713"/>
                  </a:cubicBezTo>
                  <a:lnTo>
                    <a:pt x="3730008" y="940048"/>
                  </a:lnTo>
                  <a:cubicBezTo>
                    <a:pt x="3733408" y="937859"/>
                    <a:pt x="3735844" y="934452"/>
                    <a:pt x="3735844" y="931052"/>
                  </a:cubicBezTo>
                  <a:cubicBezTo>
                    <a:pt x="3735844" y="923267"/>
                    <a:pt x="3740461" y="884354"/>
                    <a:pt x="3732436" y="887753"/>
                  </a:cubicBezTo>
                  <a:lnTo>
                    <a:pt x="3665796" y="879975"/>
                  </a:lnTo>
                  <a:close/>
                </a:path>
              </a:pathLst>
            </a:custGeom>
            <a:gradFill flip="none" rotWithShape="1">
              <a:gsLst>
                <a:gs pos="100000">
                  <a:schemeClr val="accent1">
                    <a:lumMod val="50000"/>
                  </a:schemeClr>
                </a:gs>
                <a:gs pos="57000">
                  <a:schemeClr val="accent2"/>
                </a:gs>
                <a:gs pos="17000">
                  <a:schemeClr val="accent1"/>
                </a:gs>
              </a:gsLst>
              <a:lin ang="0" scaled="1"/>
              <a:tileRect/>
            </a:gra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1" name="Freeform: Shape 390">
              <a:extLst>
                <a:ext uri="{FF2B5EF4-FFF2-40B4-BE49-F238E27FC236}">
                  <a16:creationId xmlns:a16="http://schemas.microsoft.com/office/drawing/2014/main" id="{D4CE3649-8F2E-48A6-9605-AC7AB6EF3C7E}"/>
                </a:ext>
              </a:extLst>
            </p:cNvPr>
            <p:cNvSpPr/>
            <p:nvPr/>
          </p:nvSpPr>
          <p:spPr>
            <a:xfrm>
              <a:off x="4015538" y="2735961"/>
              <a:ext cx="3737455" cy="2144966"/>
            </a:xfrm>
            <a:custGeom>
              <a:avLst/>
              <a:gdLst>
                <a:gd name="connsiteX0" fmla="*/ 1836015 w 3737455"/>
                <a:gd name="connsiteY0" fmla="*/ 2134930 h 2144966"/>
                <a:gd name="connsiteX1" fmla="*/ 5290 w 3737455"/>
                <a:gd name="connsiteY1" fmla="*/ 1084705 h 2144966"/>
                <a:gd name="connsiteX2" fmla="*/ 5290 w 3737455"/>
                <a:gd name="connsiteY2" fmla="*/ 1065734 h 2144966"/>
                <a:gd name="connsiteX3" fmla="*/ 1832608 w 3737455"/>
                <a:gd name="connsiteY3" fmla="*/ 7479 h 2144966"/>
                <a:gd name="connsiteX4" fmla="*/ 1893167 w 3737455"/>
                <a:gd name="connsiteY4" fmla="*/ 7479 h 2144966"/>
                <a:gd name="connsiteX5" fmla="*/ 3732165 w 3737455"/>
                <a:gd name="connsiteY5" fmla="*/ 1072541 h 2144966"/>
                <a:gd name="connsiteX6" fmla="*/ 3732165 w 3737455"/>
                <a:gd name="connsiteY6" fmla="*/ 1091512 h 2144966"/>
                <a:gd name="connsiteX7" fmla="*/ 1913117 w 3737455"/>
                <a:gd name="connsiteY7" fmla="*/ 2134930 h 2144966"/>
                <a:gd name="connsiteX8" fmla="*/ 1836015 w 3737455"/>
                <a:gd name="connsiteY8" fmla="*/ 2134930 h 214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7455" h="2144966">
                  <a:moveTo>
                    <a:pt x="1836015" y="2134930"/>
                  </a:moveTo>
                  <a:lnTo>
                    <a:pt x="5290" y="1084705"/>
                  </a:lnTo>
                  <a:cubicBezTo>
                    <a:pt x="-1763" y="1080326"/>
                    <a:pt x="-1763" y="1070351"/>
                    <a:pt x="5290" y="1065734"/>
                  </a:cubicBezTo>
                  <a:lnTo>
                    <a:pt x="1832608" y="7479"/>
                  </a:lnTo>
                  <a:cubicBezTo>
                    <a:pt x="1851340" y="-2493"/>
                    <a:pt x="1874689" y="-2493"/>
                    <a:pt x="1893167" y="7479"/>
                  </a:cubicBezTo>
                  <a:lnTo>
                    <a:pt x="3732165" y="1072541"/>
                  </a:lnTo>
                  <a:cubicBezTo>
                    <a:pt x="3739219" y="1076919"/>
                    <a:pt x="3739219" y="1086894"/>
                    <a:pt x="3732165" y="1091512"/>
                  </a:cubicBezTo>
                  <a:lnTo>
                    <a:pt x="1913117" y="2134930"/>
                  </a:lnTo>
                  <a:cubicBezTo>
                    <a:pt x="1888549" y="2148312"/>
                    <a:pt x="1859365" y="2148312"/>
                    <a:pt x="1836015" y="2134930"/>
                  </a:cubicBezTo>
                  <a:close/>
                </a:path>
              </a:pathLst>
            </a:custGeom>
            <a:solidFill>
              <a:srgbClr val="243A5E"/>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2" name="Freeform: Shape 391">
              <a:extLst>
                <a:ext uri="{FF2B5EF4-FFF2-40B4-BE49-F238E27FC236}">
                  <a16:creationId xmlns:a16="http://schemas.microsoft.com/office/drawing/2014/main" id="{AAC59D66-309B-4337-80F5-10275555BAEA}"/>
                </a:ext>
              </a:extLst>
            </p:cNvPr>
            <p:cNvSpPr/>
            <p:nvPr/>
          </p:nvSpPr>
          <p:spPr>
            <a:xfrm>
              <a:off x="5881953" y="4626882"/>
              <a:ext cx="22257" cy="12830"/>
            </a:xfrm>
            <a:custGeom>
              <a:avLst/>
              <a:gdLst>
                <a:gd name="connsiteX0" fmla="*/ 3410 w 22257"/>
                <a:gd name="connsiteY0" fmla="*/ 11010 h 12830"/>
                <a:gd name="connsiteX1" fmla="*/ 3163 w 22257"/>
                <a:gd name="connsiteY1" fmla="*/ 2006 h 12830"/>
                <a:gd name="connsiteX2" fmla="*/ 18974 w 22257"/>
                <a:gd name="connsiteY2" fmla="*/ 2006 h 12830"/>
                <a:gd name="connsiteX3" fmla="*/ 18974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4" y="2006"/>
                  </a:cubicBezTo>
                  <a:cubicBezTo>
                    <a:pt x="23352" y="4442"/>
                    <a:pt x="23352" y="8574"/>
                    <a:pt x="18974" y="11010"/>
                  </a:cubicBezTo>
                  <a:cubicBezTo>
                    <a:pt x="14595"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3" name="Freeform: Shape 392">
              <a:extLst>
                <a:ext uri="{FF2B5EF4-FFF2-40B4-BE49-F238E27FC236}">
                  <a16:creationId xmlns:a16="http://schemas.microsoft.com/office/drawing/2014/main" id="{B15D6890-1524-4D16-98F1-74F3C46C0993}"/>
                </a:ext>
              </a:extLst>
            </p:cNvPr>
            <p:cNvSpPr/>
            <p:nvPr/>
          </p:nvSpPr>
          <p:spPr>
            <a:xfrm>
              <a:off x="5779310" y="4568265"/>
              <a:ext cx="22260" cy="13015"/>
            </a:xfrm>
            <a:custGeom>
              <a:avLst/>
              <a:gdLst>
                <a:gd name="connsiteX0" fmla="*/ 3406 w 22260"/>
                <a:gd name="connsiteY0" fmla="*/ 11010 h 13015"/>
                <a:gd name="connsiteX1" fmla="*/ 3167 w 22260"/>
                <a:gd name="connsiteY1" fmla="*/ 2006 h 13015"/>
                <a:gd name="connsiteX2" fmla="*/ 18977 w 22260"/>
                <a:gd name="connsiteY2" fmla="*/ 2006 h 13015"/>
                <a:gd name="connsiteX3" fmla="*/ 18977 w 22260"/>
                <a:gd name="connsiteY3" fmla="*/ 11010 h 13015"/>
                <a:gd name="connsiteX4" fmla="*/ 3406 w 22260"/>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3015">
                  <a:moveTo>
                    <a:pt x="3406" y="11010"/>
                  </a:moveTo>
                  <a:cubicBezTo>
                    <a:pt x="-973" y="8574"/>
                    <a:pt x="-1212" y="4442"/>
                    <a:pt x="3167" y="2006"/>
                  </a:cubicBezTo>
                  <a:cubicBezTo>
                    <a:pt x="7545" y="-669"/>
                    <a:pt x="14599" y="-669"/>
                    <a:pt x="18977" y="2006"/>
                  </a:cubicBezTo>
                  <a:cubicBezTo>
                    <a:pt x="23356" y="4442"/>
                    <a:pt x="23356" y="8574"/>
                    <a:pt x="18977" y="11010"/>
                  </a:cubicBezTo>
                  <a:cubicBezTo>
                    <a:pt x="14838" y="13685"/>
                    <a:pt x="7784" y="13685"/>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4" name="Freeform: Shape 393">
              <a:extLst>
                <a:ext uri="{FF2B5EF4-FFF2-40B4-BE49-F238E27FC236}">
                  <a16:creationId xmlns:a16="http://schemas.microsoft.com/office/drawing/2014/main" id="{A03A39C1-1348-49BD-AFE3-73F70F54E910}"/>
                </a:ext>
              </a:extLst>
            </p:cNvPr>
            <p:cNvSpPr/>
            <p:nvPr/>
          </p:nvSpPr>
          <p:spPr>
            <a:xfrm>
              <a:off x="5677039" y="4509896"/>
              <a:ext cx="22133" cy="12829"/>
            </a:xfrm>
            <a:custGeom>
              <a:avLst/>
              <a:gdLst>
                <a:gd name="connsiteX0" fmla="*/ 3284 w 22133"/>
                <a:gd name="connsiteY0" fmla="*/ 11002 h 12829"/>
                <a:gd name="connsiteX1" fmla="*/ 3284 w 22133"/>
                <a:gd name="connsiteY1" fmla="*/ 2006 h 12829"/>
                <a:gd name="connsiteX2" fmla="*/ 18855 w 22133"/>
                <a:gd name="connsiteY2" fmla="*/ 2006 h 12829"/>
                <a:gd name="connsiteX3" fmla="*/ 18855 w 22133"/>
                <a:gd name="connsiteY3" fmla="*/ 11002 h 12829"/>
                <a:gd name="connsiteX4" fmla="*/ 3284 w 22133"/>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829">
                  <a:moveTo>
                    <a:pt x="3284" y="11002"/>
                  </a:moveTo>
                  <a:cubicBezTo>
                    <a:pt x="-1095" y="8574"/>
                    <a:pt x="-1095" y="4434"/>
                    <a:pt x="3284" y="2006"/>
                  </a:cubicBezTo>
                  <a:cubicBezTo>
                    <a:pt x="7662" y="-669"/>
                    <a:pt x="14477" y="-669"/>
                    <a:pt x="18855" y="2006"/>
                  </a:cubicBezTo>
                  <a:cubicBezTo>
                    <a:pt x="23226" y="4434"/>
                    <a:pt x="23226" y="8574"/>
                    <a:pt x="18855" y="11002"/>
                  </a:cubicBezTo>
                  <a:cubicBezTo>
                    <a:pt x="14477"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5" name="Freeform: Shape 394">
              <a:extLst>
                <a:ext uri="{FF2B5EF4-FFF2-40B4-BE49-F238E27FC236}">
                  <a16:creationId xmlns:a16="http://schemas.microsoft.com/office/drawing/2014/main" id="{7B543395-49B2-4756-924A-578A801BFB19}"/>
                </a:ext>
              </a:extLst>
            </p:cNvPr>
            <p:cNvSpPr/>
            <p:nvPr/>
          </p:nvSpPr>
          <p:spPr>
            <a:xfrm>
              <a:off x="5574520" y="4451280"/>
              <a:ext cx="22257" cy="13008"/>
            </a:xfrm>
            <a:custGeom>
              <a:avLst/>
              <a:gdLst>
                <a:gd name="connsiteX0" fmla="*/ 3410 w 22257"/>
                <a:gd name="connsiteY0" fmla="*/ 11002 h 13008"/>
                <a:gd name="connsiteX1" fmla="*/ 3163 w 22257"/>
                <a:gd name="connsiteY1" fmla="*/ 2006 h 13008"/>
                <a:gd name="connsiteX2" fmla="*/ 18973 w 22257"/>
                <a:gd name="connsiteY2" fmla="*/ 2006 h 13008"/>
                <a:gd name="connsiteX3" fmla="*/ 18973 w 22257"/>
                <a:gd name="connsiteY3" fmla="*/ 11002 h 13008"/>
                <a:gd name="connsiteX4" fmla="*/ 3410 w 22257"/>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08">
                  <a:moveTo>
                    <a:pt x="3410" y="11002"/>
                  </a:moveTo>
                  <a:cubicBezTo>
                    <a:pt x="-969" y="8574"/>
                    <a:pt x="-1215" y="4434"/>
                    <a:pt x="3163" y="2006"/>
                  </a:cubicBezTo>
                  <a:cubicBezTo>
                    <a:pt x="7542" y="-669"/>
                    <a:pt x="14595" y="-669"/>
                    <a:pt x="18973" y="2006"/>
                  </a:cubicBezTo>
                  <a:cubicBezTo>
                    <a:pt x="23352" y="4434"/>
                    <a:pt x="23352" y="8574"/>
                    <a:pt x="18973" y="11002"/>
                  </a:cubicBezTo>
                  <a:cubicBezTo>
                    <a:pt x="14595" y="13677"/>
                    <a:pt x="7788" y="13677"/>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6" name="Freeform: Shape 395">
              <a:extLst>
                <a:ext uri="{FF2B5EF4-FFF2-40B4-BE49-F238E27FC236}">
                  <a16:creationId xmlns:a16="http://schemas.microsoft.com/office/drawing/2014/main" id="{CC91DFBE-A1AF-4E58-AD94-2EFB868EEC15}"/>
                </a:ext>
              </a:extLst>
            </p:cNvPr>
            <p:cNvSpPr/>
            <p:nvPr/>
          </p:nvSpPr>
          <p:spPr>
            <a:xfrm>
              <a:off x="5471880" y="4392903"/>
              <a:ext cx="22257" cy="12830"/>
            </a:xfrm>
            <a:custGeom>
              <a:avLst/>
              <a:gdLst>
                <a:gd name="connsiteX0" fmla="*/ 3410 w 22257"/>
                <a:gd name="connsiteY0" fmla="*/ 11010 h 12830"/>
                <a:gd name="connsiteX1" fmla="*/ 3163 w 22257"/>
                <a:gd name="connsiteY1" fmla="*/ 2006 h 12830"/>
                <a:gd name="connsiteX2" fmla="*/ 18973 w 22257"/>
                <a:gd name="connsiteY2" fmla="*/ 2006 h 12830"/>
                <a:gd name="connsiteX3" fmla="*/ 18973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3" y="2006"/>
                  </a:cubicBezTo>
                  <a:cubicBezTo>
                    <a:pt x="23352" y="4442"/>
                    <a:pt x="23352" y="8574"/>
                    <a:pt x="18973" y="11010"/>
                  </a:cubicBezTo>
                  <a:cubicBezTo>
                    <a:pt x="14595"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7" name="Freeform: Shape 396">
              <a:extLst>
                <a:ext uri="{FF2B5EF4-FFF2-40B4-BE49-F238E27FC236}">
                  <a16:creationId xmlns:a16="http://schemas.microsoft.com/office/drawing/2014/main" id="{E1BEB059-92B3-48DC-A0E7-9D11CBA7BBFC}"/>
                </a:ext>
              </a:extLst>
            </p:cNvPr>
            <p:cNvSpPr/>
            <p:nvPr/>
          </p:nvSpPr>
          <p:spPr>
            <a:xfrm>
              <a:off x="5369613" y="4334287"/>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8" name="Freeform: Shape 397">
              <a:extLst>
                <a:ext uri="{FF2B5EF4-FFF2-40B4-BE49-F238E27FC236}">
                  <a16:creationId xmlns:a16="http://schemas.microsoft.com/office/drawing/2014/main" id="{76EABA8E-6F9D-493A-ACF9-D4F7D8DB9EB6}"/>
                </a:ext>
              </a:extLst>
            </p:cNvPr>
            <p:cNvSpPr/>
            <p:nvPr/>
          </p:nvSpPr>
          <p:spPr>
            <a:xfrm>
              <a:off x="5266846" y="4276006"/>
              <a:ext cx="22258" cy="12740"/>
            </a:xfrm>
            <a:custGeom>
              <a:avLst/>
              <a:gdLst>
                <a:gd name="connsiteX0" fmla="*/ 3403 w 22258"/>
                <a:gd name="connsiteY0" fmla="*/ 10914 h 12740"/>
                <a:gd name="connsiteX1" fmla="*/ 3164 w 22258"/>
                <a:gd name="connsiteY1" fmla="*/ 1918 h 12740"/>
                <a:gd name="connsiteX2" fmla="*/ 18974 w 22258"/>
                <a:gd name="connsiteY2" fmla="*/ 1918 h 12740"/>
                <a:gd name="connsiteX3" fmla="*/ 18974 w 22258"/>
                <a:gd name="connsiteY3" fmla="*/ 10914 h 12740"/>
                <a:gd name="connsiteX4" fmla="*/ 3403 w 22258"/>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740">
                  <a:moveTo>
                    <a:pt x="3403" y="10914"/>
                  </a:moveTo>
                  <a:cubicBezTo>
                    <a:pt x="-968" y="8485"/>
                    <a:pt x="-1214" y="4346"/>
                    <a:pt x="3164" y="1918"/>
                  </a:cubicBezTo>
                  <a:cubicBezTo>
                    <a:pt x="7542" y="-518"/>
                    <a:pt x="14349" y="-757"/>
                    <a:pt x="18974" y="1918"/>
                  </a:cubicBezTo>
                  <a:cubicBezTo>
                    <a:pt x="23353" y="4346"/>
                    <a:pt x="23353" y="8485"/>
                    <a:pt x="18974" y="10914"/>
                  </a:cubicBezTo>
                  <a:cubicBezTo>
                    <a:pt x="14596" y="13349"/>
                    <a:pt x="7782" y="13349"/>
                    <a:pt x="3403"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9" name="Freeform: Shape 398">
              <a:extLst>
                <a:ext uri="{FF2B5EF4-FFF2-40B4-BE49-F238E27FC236}">
                  <a16:creationId xmlns:a16="http://schemas.microsoft.com/office/drawing/2014/main" id="{3AF32B03-50AA-41CC-A2E5-59F8E9A61866}"/>
                </a:ext>
              </a:extLst>
            </p:cNvPr>
            <p:cNvSpPr/>
            <p:nvPr/>
          </p:nvSpPr>
          <p:spPr>
            <a:xfrm>
              <a:off x="5164450" y="4217390"/>
              <a:ext cx="22260" cy="12740"/>
            </a:xfrm>
            <a:custGeom>
              <a:avLst/>
              <a:gdLst>
                <a:gd name="connsiteX0" fmla="*/ 3406 w 22260"/>
                <a:gd name="connsiteY0" fmla="*/ 10914 h 12740"/>
                <a:gd name="connsiteX1" fmla="*/ 3167 w 22260"/>
                <a:gd name="connsiteY1" fmla="*/ 1918 h 12740"/>
                <a:gd name="connsiteX2" fmla="*/ 18977 w 22260"/>
                <a:gd name="connsiteY2" fmla="*/ 1918 h 12740"/>
                <a:gd name="connsiteX3" fmla="*/ 18977 w 22260"/>
                <a:gd name="connsiteY3" fmla="*/ 10914 h 12740"/>
                <a:gd name="connsiteX4" fmla="*/ 3406 w 22260"/>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740">
                  <a:moveTo>
                    <a:pt x="3406" y="10914"/>
                  </a:moveTo>
                  <a:cubicBezTo>
                    <a:pt x="-973" y="8485"/>
                    <a:pt x="-1212" y="4346"/>
                    <a:pt x="3167" y="1918"/>
                  </a:cubicBezTo>
                  <a:cubicBezTo>
                    <a:pt x="7545" y="-518"/>
                    <a:pt x="14599" y="-757"/>
                    <a:pt x="18977" y="1918"/>
                  </a:cubicBezTo>
                  <a:cubicBezTo>
                    <a:pt x="23356" y="4346"/>
                    <a:pt x="23356" y="8485"/>
                    <a:pt x="18977" y="10914"/>
                  </a:cubicBezTo>
                  <a:cubicBezTo>
                    <a:pt x="14599" y="13349"/>
                    <a:pt x="7784" y="13349"/>
                    <a:pt x="3406"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0" name="Freeform: Shape 399">
              <a:extLst>
                <a:ext uri="{FF2B5EF4-FFF2-40B4-BE49-F238E27FC236}">
                  <a16:creationId xmlns:a16="http://schemas.microsoft.com/office/drawing/2014/main" id="{398D9251-FE37-4F44-9A49-612871E363F1}"/>
                </a:ext>
              </a:extLst>
            </p:cNvPr>
            <p:cNvSpPr/>
            <p:nvPr/>
          </p:nvSpPr>
          <p:spPr>
            <a:xfrm>
              <a:off x="5061932" y="4158685"/>
              <a:ext cx="22131" cy="12919"/>
            </a:xfrm>
            <a:custGeom>
              <a:avLst/>
              <a:gdLst>
                <a:gd name="connsiteX0" fmla="*/ 3284 w 22131"/>
                <a:gd name="connsiteY0" fmla="*/ 11002 h 12919"/>
                <a:gd name="connsiteX1" fmla="*/ 3284 w 22131"/>
                <a:gd name="connsiteY1" fmla="*/ 2006 h 12919"/>
                <a:gd name="connsiteX2" fmla="*/ 18848 w 22131"/>
                <a:gd name="connsiteY2" fmla="*/ 2006 h 12919"/>
                <a:gd name="connsiteX3" fmla="*/ 18848 w 22131"/>
                <a:gd name="connsiteY3" fmla="*/ 11002 h 12919"/>
                <a:gd name="connsiteX4" fmla="*/ 3284 w 22131"/>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19">
                  <a:moveTo>
                    <a:pt x="3284" y="11002"/>
                  </a:moveTo>
                  <a:cubicBezTo>
                    <a:pt x="-1095" y="8574"/>
                    <a:pt x="-1095" y="4434"/>
                    <a:pt x="3284" y="2006"/>
                  </a:cubicBezTo>
                  <a:cubicBezTo>
                    <a:pt x="7662" y="-669"/>
                    <a:pt x="14469" y="-669"/>
                    <a:pt x="18848" y="2006"/>
                  </a:cubicBezTo>
                  <a:cubicBezTo>
                    <a:pt x="23226" y="4434"/>
                    <a:pt x="23226" y="8574"/>
                    <a:pt x="18848" y="11002"/>
                  </a:cubicBezTo>
                  <a:cubicBezTo>
                    <a:pt x="14469"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1" name="Freeform: Shape 400">
              <a:extLst>
                <a:ext uri="{FF2B5EF4-FFF2-40B4-BE49-F238E27FC236}">
                  <a16:creationId xmlns:a16="http://schemas.microsoft.com/office/drawing/2014/main" id="{44E2E5F3-163B-4D6C-AA96-AD6386A59015}"/>
                </a:ext>
              </a:extLst>
            </p:cNvPr>
            <p:cNvSpPr/>
            <p:nvPr/>
          </p:nvSpPr>
          <p:spPr>
            <a:xfrm>
              <a:off x="4959539" y="4100399"/>
              <a:ext cx="22131" cy="12739"/>
            </a:xfrm>
            <a:custGeom>
              <a:avLst/>
              <a:gdLst>
                <a:gd name="connsiteX0" fmla="*/ 3284 w 22131"/>
                <a:gd name="connsiteY0" fmla="*/ 10918 h 12739"/>
                <a:gd name="connsiteX1" fmla="*/ 3284 w 22131"/>
                <a:gd name="connsiteY1" fmla="*/ 1915 h 12739"/>
                <a:gd name="connsiteX2" fmla="*/ 18848 w 22131"/>
                <a:gd name="connsiteY2" fmla="*/ 1915 h 12739"/>
                <a:gd name="connsiteX3" fmla="*/ 18848 w 22131"/>
                <a:gd name="connsiteY3" fmla="*/ 10918 h 12739"/>
                <a:gd name="connsiteX4" fmla="*/ 3284 w 22131"/>
                <a:gd name="connsiteY4" fmla="*/ 10918 h 1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739">
                  <a:moveTo>
                    <a:pt x="3284" y="10918"/>
                  </a:moveTo>
                  <a:cubicBezTo>
                    <a:pt x="-1095" y="8482"/>
                    <a:pt x="-1095" y="4351"/>
                    <a:pt x="3284" y="1915"/>
                  </a:cubicBezTo>
                  <a:cubicBezTo>
                    <a:pt x="7662" y="-513"/>
                    <a:pt x="14469" y="-760"/>
                    <a:pt x="18848" y="1915"/>
                  </a:cubicBezTo>
                  <a:cubicBezTo>
                    <a:pt x="23226" y="4351"/>
                    <a:pt x="23226" y="8482"/>
                    <a:pt x="18848" y="10918"/>
                  </a:cubicBezTo>
                  <a:cubicBezTo>
                    <a:pt x="14469" y="13347"/>
                    <a:pt x="7662" y="13347"/>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2" name="Freeform: Shape 401">
              <a:extLst>
                <a:ext uri="{FF2B5EF4-FFF2-40B4-BE49-F238E27FC236}">
                  <a16:creationId xmlns:a16="http://schemas.microsoft.com/office/drawing/2014/main" id="{994ACF49-4869-443C-8D31-18C786B5673A}"/>
                </a:ext>
              </a:extLst>
            </p:cNvPr>
            <p:cNvSpPr/>
            <p:nvPr/>
          </p:nvSpPr>
          <p:spPr>
            <a:xfrm>
              <a:off x="4857017" y="4041783"/>
              <a:ext cx="22260" cy="12833"/>
            </a:xfrm>
            <a:custGeom>
              <a:avLst/>
              <a:gdLst>
                <a:gd name="connsiteX0" fmla="*/ 3406 w 22260"/>
                <a:gd name="connsiteY0" fmla="*/ 10918 h 12833"/>
                <a:gd name="connsiteX1" fmla="*/ 3167 w 22260"/>
                <a:gd name="connsiteY1" fmla="*/ 1915 h 12833"/>
                <a:gd name="connsiteX2" fmla="*/ 18977 w 22260"/>
                <a:gd name="connsiteY2" fmla="*/ 1915 h 12833"/>
                <a:gd name="connsiteX3" fmla="*/ 18977 w 22260"/>
                <a:gd name="connsiteY3" fmla="*/ 10918 h 12833"/>
                <a:gd name="connsiteX4" fmla="*/ 3406 w 22260"/>
                <a:gd name="connsiteY4" fmla="*/ 10918 h 1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33">
                  <a:moveTo>
                    <a:pt x="3406" y="10918"/>
                  </a:moveTo>
                  <a:cubicBezTo>
                    <a:pt x="-973" y="8483"/>
                    <a:pt x="-1212" y="4351"/>
                    <a:pt x="3167" y="1915"/>
                  </a:cubicBezTo>
                  <a:cubicBezTo>
                    <a:pt x="7545" y="-513"/>
                    <a:pt x="14599" y="-760"/>
                    <a:pt x="18977" y="1915"/>
                  </a:cubicBezTo>
                  <a:cubicBezTo>
                    <a:pt x="23356" y="4351"/>
                    <a:pt x="23356" y="8483"/>
                    <a:pt x="18977" y="10918"/>
                  </a:cubicBezTo>
                  <a:cubicBezTo>
                    <a:pt x="14599" y="13347"/>
                    <a:pt x="7784" y="13593"/>
                    <a:pt x="3406"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3" name="Freeform: Shape 402">
              <a:extLst>
                <a:ext uri="{FF2B5EF4-FFF2-40B4-BE49-F238E27FC236}">
                  <a16:creationId xmlns:a16="http://schemas.microsoft.com/office/drawing/2014/main" id="{53CCA710-8E2F-41E9-88F1-F9DB68A839E8}"/>
                </a:ext>
              </a:extLst>
            </p:cNvPr>
            <p:cNvSpPr/>
            <p:nvPr/>
          </p:nvSpPr>
          <p:spPr>
            <a:xfrm>
              <a:off x="4754503" y="3983322"/>
              <a:ext cx="22134" cy="12829"/>
            </a:xfrm>
            <a:custGeom>
              <a:avLst/>
              <a:gdLst>
                <a:gd name="connsiteX0" fmla="*/ 3283 w 22134"/>
                <a:gd name="connsiteY0" fmla="*/ 11002 h 12829"/>
                <a:gd name="connsiteX1" fmla="*/ 3283 w 22134"/>
                <a:gd name="connsiteY1" fmla="*/ 2006 h 12829"/>
                <a:gd name="connsiteX2" fmla="*/ 18851 w 22134"/>
                <a:gd name="connsiteY2" fmla="*/ 2006 h 12829"/>
                <a:gd name="connsiteX3" fmla="*/ 18851 w 22134"/>
                <a:gd name="connsiteY3" fmla="*/ 11002 h 12829"/>
                <a:gd name="connsiteX4" fmla="*/ 3283 w 22134"/>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4" h="12829">
                  <a:moveTo>
                    <a:pt x="3283" y="11002"/>
                  </a:moveTo>
                  <a:cubicBezTo>
                    <a:pt x="-1094" y="8574"/>
                    <a:pt x="-1094" y="4434"/>
                    <a:pt x="3283" y="2006"/>
                  </a:cubicBezTo>
                  <a:cubicBezTo>
                    <a:pt x="7658" y="-669"/>
                    <a:pt x="14472" y="-669"/>
                    <a:pt x="18851" y="2006"/>
                  </a:cubicBezTo>
                  <a:cubicBezTo>
                    <a:pt x="23229" y="4434"/>
                    <a:pt x="23229" y="8574"/>
                    <a:pt x="18851" y="11002"/>
                  </a:cubicBezTo>
                  <a:cubicBezTo>
                    <a:pt x="14472" y="13438"/>
                    <a:pt x="7658" y="13438"/>
                    <a:pt x="3283"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4" name="Freeform: Shape 403">
              <a:extLst>
                <a:ext uri="{FF2B5EF4-FFF2-40B4-BE49-F238E27FC236}">
                  <a16:creationId xmlns:a16="http://schemas.microsoft.com/office/drawing/2014/main" id="{939E343C-B7F8-4668-856B-82FE7080C3F5}"/>
                </a:ext>
              </a:extLst>
            </p:cNvPr>
            <p:cNvSpPr/>
            <p:nvPr/>
          </p:nvSpPr>
          <p:spPr>
            <a:xfrm>
              <a:off x="4652109" y="3924795"/>
              <a:ext cx="22133" cy="12740"/>
            </a:xfrm>
            <a:custGeom>
              <a:avLst/>
              <a:gdLst>
                <a:gd name="connsiteX0" fmla="*/ 3283 w 22133"/>
                <a:gd name="connsiteY0" fmla="*/ 10914 h 12740"/>
                <a:gd name="connsiteX1" fmla="*/ 3283 w 22133"/>
                <a:gd name="connsiteY1" fmla="*/ 1918 h 12740"/>
                <a:gd name="connsiteX2" fmla="*/ 18849 w 22133"/>
                <a:gd name="connsiteY2" fmla="*/ 1918 h 12740"/>
                <a:gd name="connsiteX3" fmla="*/ 18849 w 22133"/>
                <a:gd name="connsiteY3" fmla="*/ 10914 h 12740"/>
                <a:gd name="connsiteX4" fmla="*/ 3283 w 22133"/>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740">
                  <a:moveTo>
                    <a:pt x="3283" y="10914"/>
                  </a:moveTo>
                  <a:cubicBezTo>
                    <a:pt x="-1094" y="8485"/>
                    <a:pt x="-1094" y="4346"/>
                    <a:pt x="3283" y="1918"/>
                  </a:cubicBezTo>
                  <a:cubicBezTo>
                    <a:pt x="7661" y="-518"/>
                    <a:pt x="14472" y="-757"/>
                    <a:pt x="18849" y="1918"/>
                  </a:cubicBezTo>
                  <a:cubicBezTo>
                    <a:pt x="23228" y="4346"/>
                    <a:pt x="23228" y="8485"/>
                    <a:pt x="18849" y="10914"/>
                  </a:cubicBezTo>
                  <a:cubicBezTo>
                    <a:pt x="14472" y="13349"/>
                    <a:pt x="7661" y="13349"/>
                    <a:pt x="3283"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5" name="Freeform: Shape 404">
              <a:extLst>
                <a:ext uri="{FF2B5EF4-FFF2-40B4-BE49-F238E27FC236}">
                  <a16:creationId xmlns:a16="http://schemas.microsoft.com/office/drawing/2014/main" id="{1CEC5E07-D7F3-477C-B212-9C02E5499B43}"/>
                </a:ext>
              </a:extLst>
            </p:cNvPr>
            <p:cNvSpPr/>
            <p:nvPr/>
          </p:nvSpPr>
          <p:spPr>
            <a:xfrm>
              <a:off x="4549343" y="3866090"/>
              <a:ext cx="22257" cy="13008"/>
            </a:xfrm>
            <a:custGeom>
              <a:avLst/>
              <a:gdLst>
                <a:gd name="connsiteX0" fmla="*/ 3408 w 22257"/>
                <a:gd name="connsiteY0" fmla="*/ 11002 h 13008"/>
                <a:gd name="connsiteX1" fmla="*/ 3165 w 22257"/>
                <a:gd name="connsiteY1" fmla="*/ 2006 h 13008"/>
                <a:gd name="connsiteX2" fmla="*/ 18973 w 22257"/>
                <a:gd name="connsiteY2" fmla="*/ 2006 h 13008"/>
                <a:gd name="connsiteX3" fmla="*/ 18973 w 22257"/>
                <a:gd name="connsiteY3" fmla="*/ 11002 h 13008"/>
                <a:gd name="connsiteX4" fmla="*/ 3408 w 22257"/>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08">
                  <a:moveTo>
                    <a:pt x="3408" y="11002"/>
                  </a:moveTo>
                  <a:cubicBezTo>
                    <a:pt x="-970" y="8574"/>
                    <a:pt x="-1214" y="4434"/>
                    <a:pt x="3165" y="2006"/>
                  </a:cubicBezTo>
                  <a:cubicBezTo>
                    <a:pt x="7542" y="-669"/>
                    <a:pt x="14596" y="-669"/>
                    <a:pt x="18973" y="2006"/>
                  </a:cubicBezTo>
                  <a:cubicBezTo>
                    <a:pt x="23352" y="4434"/>
                    <a:pt x="23352" y="8574"/>
                    <a:pt x="18973" y="11002"/>
                  </a:cubicBezTo>
                  <a:cubicBezTo>
                    <a:pt x="14839" y="13677"/>
                    <a:pt x="8029" y="13677"/>
                    <a:pt x="3408"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6" name="Freeform: Shape 405">
              <a:extLst>
                <a:ext uri="{FF2B5EF4-FFF2-40B4-BE49-F238E27FC236}">
                  <a16:creationId xmlns:a16="http://schemas.microsoft.com/office/drawing/2014/main" id="{19E13F39-AC0A-4326-8362-DF1B37573699}"/>
                </a:ext>
              </a:extLst>
            </p:cNvPr>
            <p:cNvSpPr/>
            <p:nvPr/>
          </p:nvSpPr>
          <p:spPr>
            <a:xfrm>
              <a:off x="4446949" y="3807713"/>
              <a:ext cx="22257" cy="12830"/>
            </a:xfrm>
            <a:custGeom>
              <a:avLst/>
              <a:gdLst>
                <a:gd name="connsiteX0" fmla="*/ 3408 w 22257"/>
                <a:gd name="connsiteY0" fmla="*/ 11010 h 12830"/>
                <a:gd name="connsiteX1" fmla="*/ 3165 w 22257"/>
                <a:gd name="connsiteY1" fmla="*/ 2006 h 12830"/>
                <a:gd name="connsiteX2" fmla="*/ 18973 w 22257"/>
                <a:gd name="connsiteY2" fmla="*/ 2006 h 12830"/>
                <a:gd name="connsiteX3" fmla="*/ 18973 w 22257"/>
                <a:gd name="connsiteY3" fmla="*/ 11010 h 12830"/>
                <a:gd name="connsiteX4" fmla="*/ 3408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08" y="11010"/>
                  </a:moveTo>
                  <a:cubicBezTo>
                    <a:pt x="-970" y="8574"/>
                    <a:pt x="-1214" y="4442"/>
                    <a:pt x="3165" y="2006"/>
                  </a:cubicBezTo>
                  <a:cubicBezTo>
                    <a:pt x="7542" y="-669"/>
                    <a:pt x="14596" y="-669"/>
                    <a:pt x="18973" y="2006"/>
                  </a:cubicBezTo>
                  <a:cubicBezTo>
                    <a:pt x="23352" y="4442"/>
                    <a:pt x="23352" y="8574"/>
                    <a:pt x="18973" y="11010"/>
                  </a:cubicBezTo>
                  <a:cubicBezTo>
                    <a:pt x="14596" y="13438"/>
                    <a:pt x="7786" y="13438"/>
                    <a:pt x="3408"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7" name="Freeform: Shape 406">
              <a:extLst>
                <a:ext uri="{FF2B5EF4-FFF2-40B4-BE49-F238E27FC236}">
                  <a16:creationId xmlns:a16="http://schemas.microsoft.com/office/drawing/2014/main" id="{DB19C2E0-1317-486E-AC78-065A289DB7F6}"/>
                </a:ext>
              </a:extLst>
            </p:cNvPr>
            <p:cNvSpPr/>
            <p:nvPr/>
          </p:nvSpPr>
          <p:spPr>
            <a:xfrm>
              <a:off x="5983164" y="4567294"/>
              <a:ext cx="22229" cy="13008"/>
            </a:xfrm>
            <a:custGeom>
              <a:avLst/>
              <a:gdLst>
                <a:gd name="connsiteX0" fmla="*/ 3374 w 22229"/>
                <a:gd name="connsiteY0" fmla="*/ 11002 h 13008"/>
                <a:gd name="connsiteX1" fmla="*/ 3374 w 22229"/>
                <a:gd name="connsiteY1" fmla="*/ 2006 h 13008"/>
                <a:gd name="connsiteX2" fmla="*/ 18945 w 22229"/>
                <a:gd name="connsiteY2" fmla="*/ 2006 h 13008"/>
                <a:gd name="connsiteX3" fmla="*/ 18945 w 22229"/>
                <a:gd name="connsiteY3" fmla="*/ 11002 h 13008"/>
                <a:gd name="connsiteX4" fmla="*/ 3374 w 22229"/>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9" h="13008">
                  <a:moveTo>
                    <a:pt x="3374" y="11002"/>
                  </a:moveTo>
                  <a:cubicBezTo>
                    <a:pt x="-1004" y="8574"/>
                    <a:pt x="-1244" y="4434"/>
                    <a:pt x="3374" y="2006"/>
                  </a:cubicBezTo>
                  <a:cubicBezTo>
                    <a:pt x="7753" y="-669"/>
                    <a:pt x="14567" y="-669"/>
                    <a:pt x="18945" y="2006"/>
                  </a:cubicBezTo>
                  <a:cubicBezTo>
                    <a:pt x="23324" y="4434"/>
                    <a:pt x="23324" y="8574"/>
                    <a:pt x="18945" y="11002"/>
                  </a:cubicBezTo>
                  <a:cubicBezTo>
                    <a:pt x="14567" y="13677"/>
                    <a:pt x="7753" y="13677"/>
                    <a:pt x="337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8" name="Freeform: Shape 407">
              <a:extLst>
                <a:ext uri="{FF2B5EF4-FFF2-40B4-BE49-F238E27FC236}">
                  <a16:creationId xmlns:a16="http://schemas.microsoft.com/office/drawing/2014/main" id="{F93F7AA3-E381-4D8E-A305-ECF2B739300A}"/>
                </a:ext>
              </a:extLst>
            </p:cNvPr>
            <p:cNvSpPr/>
            <p:nvPr/>
          </p:nvSpPr>
          <p:spPr>
            <a:xfrm>
              <a:off x="5880522" y="4508917"/>
              <a:ext cx="22224" cy="12830"/>
            </a:xfrm>
            <a:custGeom>
              <a:avLst/>
              <a:gdLst>
                <a:gd name="connsiteX0" fmla="*/ 3377 w 22224"/>
                <a:gd name="connsiteY0" fmla="*/ 11010 h 12830"/>
                <a:gd name="connsiteX1" fmla="*/ 3377 w 22224"/>
                <a:gd name="connsiteY1" fmla="*/ 2006 h 12830"/>
                <a:gd name="connsiteX2" fmla="*/ 18941 w 22224"/>
                <a:gd name="connsiteY2" fmla="*/ 2006 h 12830"/>
                <a:gd name="connsiteX3" fmla="*/ 18941 w 22224"/>
                <a:gd name="connsiteY3" fmla="*/ 11010 h 12830"/>
                <a:gd name="connsiteX4" fmla="*/ 3377 w 2222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2830">
                  <a:moveTo>
                    <a:pt x="3377" y="11010"/>
                  </a:moveTo>
                  <a:cubicBezTo>
                    <a:pt x="-1002" y="8574"/>
                    <a:pt x="-1248" y="4442"/>
                    <a:pt x="3377" y="2006"/>
                  </a:cubicBezTo>
                  <a:cubicBezTo>
                    <a:pt x="7755" y="-669"/>
                    <a:pt x="14562" y="-669"/>
                    <a:pt x="18941" y="2006"/>
                  </a:cubicBezTo>
                  <a:cubicBezTo>
                    <a:pt x="23319" y="4689"/>
                    <a:pt x="23319" y="8574"/>
                    <a:pt x="18941" y="11010"/>
                  </a:cubicBezTo>
                  <a:cubicBezTo>
                    <a:pt x="14809" y="13438"/>
                    <a:pt x="7994" y="13438"/>
                    <a:pt x="3377"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2C1A6D4F-D10F-492B-9408-171C23EFECAC}"/>
                </a:ext>
              </a:extLst>
            </p:cNvPr>
            <p:cNvSpPr/>
            <p:nvPr/>
          </p:nvSpPr>
          <p:spPr>
            <a:xfrm>
              <a:off x="5778222" y="4450301"/>
              <a:ext cx="22257" cy="13015"/>
            </a:xfrm>
            <a:custGeom>
              <a:avLst/>
              <a:gdLst>
                <a:gd name="connsiteX0" fmla="*/ 3284 w 22257"/>
                <a:gd name="connsiteY0" fmla="*/ 11010 h 13015"/>
                <a:gd name="connsiteX1" fmla="*/ 3284 w 22257"/>
                <a:gd name="connsiteY1" fmla="*/ 2006 h 13015"/>
                <a:gd name="connsiteX2" fmla="*/ 18847 w 22257"/>
                <a:gd name="connsiteY2" fmla="*/ 2006 h 13015"/>
                <a:gd name="connsiteX3" fmla="*/ 19094 w 22257"/>
                <a:gd name="connsiteY3" fmla="*/ 11010 h 13015"/>
                <a:gd name="connsiteX4" fmla="*/ 3284 w 22257"/>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5">
                  <a:moveTo>
                    <a:pt x="3284" y="11010"/>
                  </a:moveTo>
                  <a:cubicBezTo>
                    <a:pt x="-1095" y="8574"/>
                    <a:pt x="-1095" y="4442"/>
                    <a:pt x="3284" y="2006"/>
                  </a:cubicBezTo>
                  <a:cubicBezTo>
                    <a:pt x="7662" y="-669"/>
                    <a:pt x="14469" y="-669"/>
                    <a:pt x="18847" y="2006"/>
                  </a:cubicBezTo>
                  <a:cubicBezTo>
                    <a:pt x="23226" y="4442"/>
                    <a:pt x="23473" y="8574"/>
                    <a:pt x="19094" y="11010"/>
                  </a:cubicBezTo>
                  <a:cubicBezTo>
                    <a:pt x="14716" y="13684"/>
                    <a:pt x="7662" y="13684"/>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65BE5681-E4A1-480E-95E7-A5D9BD28C584}"/>
                </a:ext>
              </a:extLst>
            </p:cNvPr>
            <p:cNvSpPr/>
            <p:nvPr/>
          </p:nvSpPr>
          <p:spPr>
            <a:xfrm>
              <a:off x="5675731" y="4391931"/>
              <a:ext cx="22223" cy="12830"/>
            </a:xfrm>
            <a:custGeom>
              <a:avLst/>
              <a:gdLst>
                <a:gd name="connsiteX0" fmla="*/ 3374 w 22223"/>
                <a:gd name="connsiteY0" fmla="*/ 11010 h 12830"/>
                <a:gd name="connsiteX1" fmla="*/ 3374 w 22223"/>
                <a:gd name="connsiteY1" fmla="*/ 2006 h 12830"/>
                <a:gd name="connsiteX2" fmla="*/ 18945 w 22223"/>
                <a:gd name="connsiteY2" fmla="*/ 2006 h 12830"/>
                <a:gd name="connsiteX3" fmla="*/ 18945 w 22223"/>
                <a:gd name="connsiteY3" fmla="*/ 11010 h 12830"/>
                <a:gd name="connsiteX4" fmla="*/ 3374 w 22223"/>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3" h="12830">
                  <a:moveTo>
                    <a:pt x="3374" y="11010"/>
                  </a:moveTo>
                  <a:cubicBezTo>
                    <a:pt x="-1004" y="8574"/>
                    <a:pt x="-1243" y="4442"/>
                    <a:pt x="3374" y="2006"/>
                  </a:cubicBezTo>
                  <a:cubicBezTo>
                    <a:pt x="7753" y="-669"/>
                    <a:pt x="14567" y="-669"/>
                    <a:pt x="18945" y="2006"/>
                  </a:cubicBezTo>
                  <a:cubicBezTo>
                    <a:pt x="23316" y="4442"/>
                    <a:pt x="23316" y="8574"/>
                    <a:pt x="18945" y="11010"/>
                  </a:cubicBezTo>
                  <a:cubicBezTo>
                    <a:pt x="14567" y="13438"/>
                    <a:pt x="7753" y="13438"/>
                    <a:pt x="337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1" name="Freeform: Shape 410">
              <a:extLst>
                <a:ext uri="{FF2B5EF4-FFF2-40B4-BE49-F238E27FC236}">
                  <a16:creationId xmlns:a16="http://schemas.microsoft.com/office/drawing/2014/main" id="{2A136C32-68BE-4B15-B11E-F13B38EC15B3}"/>
                </a:ext>
              </a:extLst>
            </p:cNvPr>
            <p:cNvSpPr/>
            <p:nvPr/>
          </p:nvSpPr>
          <p:spPr>
            <a:xfrm>
              <a:off x="5573091" y="4333315"/>
              <a:ext cx="22229" cy="12829"/>
            </a:xfrm>
            <a:custGeom>
              <a:avLst/>
              <a:gdLst>
                <a:gd name="connsiteX0" fmla="*/ 3374 w 22229"/>
                <a:gd name="connsiteY0" fmla="*/ 11002 h 12829"/>
                <a:gd name="connsiteX1" fmla="*/ 3374 w 22229"/>
                <a:gd name="connsiteY1" fmla="*/ 2006 h 12829"/>
                <a:gd name="connsiteX2" fmla="*/ 18945 w 22229"/>
                <a:gd name="connsiteY2" fmla="*/ 2006 h 12829"/>
                <a:gd name="connsiteX3" fmla="*/ 18945 w 22229"/>
                <a:gd name="connsiteY3" fmla="*/ 11002 h 12829"/>
                <a:gd name="connsiteX4" fmla="*/ 3374 w 22229"/>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9" h="12829">
                  <a:moveTo>
                    <a:pt x="3374" y="11002"/>
                  </a:moveTo>
                  <a:cubicBezTo>
                    <a:pt x="-1004" y="8574"/>
                    <a:pt x="-1244" y="4442"/>
                    <a:pt x="3374" y="2006"/>
                  </a:cubicBezTo>
                  <a:cubicBezTo>
                    <a:pt x="7753" y="-669"/>
                    <a:pt x="14567" y="-669"/>
                    <a:pt x="18945" y="2006"/>
                  </a:cubicBezTo>
                  <a:cubicBezTo>
                    <a:pt x="23324" y="4442"/>
                    <a:pt x="23324" y="8574"/>
                    <a:pt x="18945" y="11002"/>
                  </a:cubicBezTo>
                  <a:cubicBezTo>
                    <a:pt x="14806" y="13438"/>
                    <a:pt x="7753" y="13438"/>
                    <a:pt x="337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2" name="Freeform: Shape 411">
              <a:extLst>
                <a:ext uri="{FF2B5EF4-FFF2-40B4-BE49-F238E27FC236}">
                  <a16:creationId xmlns:a16="http://schemas.microsoft.com/office/drawing/2014/main" id="{D3069AC9-E43E-4A38-B66B-A9E28D24D62F}"/>
                </a:ext>
              </a:extLst>
            </p:cNvPr>
            <p:cNvSpPr/>
            <p:nvPr/>
          </p:nvSpPr>
          <p:spPr>
            <a:xfrm>
              <a:off x="5470788" y="4274699"/>
              <a:ext cx="22258" cy="13008"/>
            </a:xfrm>
            <a:custGeom>
              <a:avLst/>
              <a:gdLst>
                <a:gd name="connsiteX0" fmla="*/ 3284 w 22258"/>
                <a:gd name="connsiteY0" fmla="*/ 11002 h 13008"/>
                <a:gd name="connsiteX1" fmla="*/ 3284 w 22258"/>
                <a:gd name="connsiteY1" fmla="*/ 2006 h 13008"/>
                <a:gd name="connsiteX2" fmla="*/ 18855 w 22258"/>
                <a:gd name="connsiteY2" fmla="*/ 2006 h 13008"/>
                <a:gd name="connsiteX3" fmla="*/ 19094 w 22258"/>
                <a:gd name="connsiteY3" fmla="*/ 11002 h 13008"/>
                <a:gd name="connsiteX4" fmla="*/ 3284 w 22258"/>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3008">
                  <a:moveTo>
                    <a:pt x="3284" y="11002"/>
                  </a:moveTo>
                  <a:cubicBezTo>
                    <a:pt x="-1095" y="8574"/>
                    <a:pt x="-1095" y="4434"/>
                    <a:pt x="3284" y="2006"/>
                  </a:cubicBezTo>
                  <a:cubicBezTo>
                    <a:pt x="7662" y="-669"/>
                    <a:pt x="14477" y="-669"/>
                    <a:pt x="18855" y="2006"/>
                  </a:cubicBezTo>
                  <a:cubicBezTo>
                    <a:pt x="23226" y="4434"/>
                    <a:pt x="23473" y="8574"/>
                    <a:pt x="19094" y="11002"/>
                  </a:cubicBezTo>
                  <a:cubicBezTo>
                    <a:pt x="14477"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3" name="Freeform: Shape 412">
              <a:extLst>
                <a:ext uri="{FF2B5EF4-FFF2-40B4-BE49-F238E27FC236}">
                  <a16:creationId xmlns:a16="http://schemas.microsoft.com/office/drawing/2014/main" id="{42791E2E-A6BA-4AA2-8B8B-F4819449061C}"/>
                </a:ext>
              </a:extLst>
            </p:cNvPr>
            <p:cNvSpPr/>
            <p:nvPr/>
          </p:nvSpPr>
          <p:spPr>
            <a:xfrm>
              <a:off x="5368302" y="4216322"/>
              <a:ext cx="22224" cy="12830"/>
            </a:xfrm>
            <a:custGeom>
              <a:avLst/>
              <a:gdLst>
                <a:gd name="connsiteX0" fmla="*/ 3377 w 22224"/>
                <a:gd name="connsiteY0" fmla="*/ 11010 h 12830"/>
                <a:gd name="connsiteX1" fmla="*/ 3377 w 22224"/>
                <a:gd name="connsiteY1" fmla="*/ 2006 h 12830"/>
                <a:gd name="connsiteX2" fmla="*/ 18941 w 22224"/>
                <a:gd name="connsiteY2" fmla="*/ 2006 h 12830"/>
                <a:gd name="connsiteX3" fmla="*/ 18941 w 22224"/>
                <a:gd name="connsiteY3" fmla="*/ 11010 h 12830"/>
                <a:gd name="connsiteX4" fmla="*/ 3377 w 2222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2830">
                  <a:moveTo>
                    <a:pt x="3377" y="11010"/>
                  </a:moveTo>
                  <a:cubicBezTo>
                    <a:pt x="-1002" y="8574"/>
                    <a:pt x="-1248" y="4442"/>
                    <a:pt x="3377" y="2006"/>
                  </a:cubicBezTo>
                  <a:cubicBezTo>
                    <a:pt x="7755" y="-669"/>
                    <a:pt x="14562" y="-669"/>
                    <a:pt x="18941" y="2006"/>
                  </a:cubicBezTo>
                  <a:cubicBezTo>
                    <a:pt x="23319" y="4442"/>
                    <a:pt x="23319" y="8574"/>
                    <a:pt x="18941" y="11010"/>
                  </a:cubicBezTo>
                  <a:cubicBezTo>
                    <a:pt x="14562" y="13438"/>
                    <a:pt x="7755" y="13438"/>
                    <a:pt x="3377"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4" name="Freeform: Shape 413">
              <a:extLst>
                <a:ext uri="{FF2B5EF4-FFF2-40B4-BE49-F238E27FC236}">
                  <a16:creationId xmlns:a16="http://schemas.microsoft.com/office/drawing/2014/main" id="{C45FEA0E-A978-4341-86CB-2AFBFBEAEE3A}"/>
                </a:ext>
              </a:extLst>
            </p:cNvPr>
            <p:cNvSpPr/>
            <p:nvPr/>
          </p:nvSpPr>
          <p:spPr>
            <a:xfrm>
              <a:off x="5265662" y="4157706"/>
              <a:ext cx="22224" cy="13015"/>
            </a:xfrm>
            <a:custGeom>
              <a:avLst/>
              <a:gdLst>
                <a:gd name="connsiteX0" fmla="*/ 3377 w 22224"/>
                <a:gd name="connsiteY0" fmla="*/ 11010 h 13015"/>
                <a:gd name="connsiteX1" fmla="*/ 3377 w 22224"/>
                <a:gd name="connsiteY1" fmla="*/ 2006 h 13015"/>
                <a:gd name="connsiteX2" fmla="*/ 18941 w 22224"/>
                <a:gd name="connsiteY2" fmla="*/ 2006 h 13015"/>
                <a:gd name="connsiteX3" fmla="*/ 18941 w 22224"/>
                <a:gd name="connsiteY3" fmla="*/ 11010 h 13015"/>
                <a:gd name="connsiteX4" fmla="*/ 3377 w 22224"/>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3015">
                  <a:moveTo>
                    <a:pt x="3377" y="11010"/>
                  </a:moveTo>
                  <a:cubicBezTo>
                    <a:pt x="-1002" y="8574"/>
                    <a:pt x="-1248" y="4442"/>
                    <a:pt x="3377" y="2006"/>
                  </a:cubicBezTo>
                  <a:cubicBezTo>
                    <a:pt x="7755" y="-669"/>
                    <a:pt x="14562" y="-669"/>
                    <a:pt x="18941" y="2006"/>
                  </a:cubicBezTo>
                  <a:cubicBezTo>
                    <a:pt x="23319" y="4442"/>
                    <a:pt x="23319" y="8574"/>
                    <a:pt x="18941" y="11010"/>
                  </a:cubicBezTo>
                  <a:cubicBezTo>
                    <a:pt x="14562" y="13685"/>
                    <a:pt x="7755" y="13685"/>
                    <a:pt x="3377"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5" name="Freeform: Shape 414">
              <a:extLst>
                <a:ext uri="{FF2B5EF4-FFF2-40B4-BE49-F238E27FC236}">
                  <a16:creationId xmlns:a16="http://schemas.microsoft.com/office/drawing/2014/main" id="{B33FAE06-7914-4F02-9E5B-3502FC37F6F8}"/>
                </a:ext>
              </a:extLst>
            </p:cNvPr>
            <p:cNvSpPr/>
            <p:nvPr/>
          </p:nvSpPr>
          <p:spPr>
            <a:xfrm>
              <a:off x="5163354" y="4099337"/>
              <a:ext cx="22258" cy="12829"/>
            </a:xfrm>
            <a:custGeom>
              <a:avLst/>
              <a:gdLst>
                <a:gd name="connsiteX0" fmla="*/ 3284 w 22258"/>
                <a:gd name="connsiteY0" fmla="*/ 11002 h 12829"/>
                <a:gd name="connsiteX1" fmla="*/ 3284 w 22258"/>
                <a:gd name="connsiteY1" fmla="*/ 2006 h 12829"/>
                <a:gd name="connsiteX2" fmla="*/ 18855 w 22258"/>
                <a:gd name="connsiteY2" fmla="*/ 2006 h 12829"/>
                <a:gd name="connsiteX3" fmla="*/ 19094 w 22258"/>
                <a:gd name="connsiteY3" fmla="*/ 11002 h 12829"/>
                <a:gd name="connsiteX4" fmla="*/ 3284 w 22258"/>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29">
                  <a:moveTo>
                    <a:pt x="3284" y="11002"/>
                  </a:moveTo>
                  <a:cubicBezTo>
                    <a:pt x="-1095" y="8574"/>
                    <a:pt x="-1095" y="4442"/>
                    <a:pt x="3284" y="2006"/>
                  </a:cubicBezTo>
                  <a:cubicBezTo>
                    <a:pt x="7662" y="-669"/>
                    <a:pt x="14477" y="-669"/>
                    <a:pt x="18855" y="2006"/>
                  </a:cubicBezTo>
                  <a:cubicBezTo>
                    <a:pt x="23226" y="4442"/>
                    <a:pt x="23473" y="8574"/>
                    <a:pt x="19094" y="11002"/>
                  </a:cubicBezTo>
                  <a:cubicBezTo>
                    <a:pt x="14477"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6" name="Freeform: Shape 415">
              <a:extLst>
                <a:ext uri="{FF2B5EF4-FFF2-40B4-BE49-F238E27FC236}">
                  <a16:creationId xmlns:a16="http://schemas.microsoft.com/office/drawing/2014/main" id="{0B029C36-FD47-4983-8E89-1A844A38429A}"/>
                </a:ext>
              </a:extLst>
            </p:cNvPr>
            <p:cNvSpPr/>
            <p:nvPr/>
          </p:nvSpPr>
          <p:spPr>
            <a:xfrm>
              <a:off x="5060715" y="4040721"/>
              <a:ext cx="22260" cy="12919"/>
            </a:xfrm>
            <a:custGeom>
              <a:avLst/>
              <a:gdLst>
                <a:gd name="connsiteX0" fmla="*/ 3284 w 22260"/>
                <a:gd name="connsiteY0" fmla="*/ 11002 h 12919"/>
                <a:gd name="connsiteX1" fmla="*/ 3284 w 22260"/>
                <a:gd name="connsiteY1" fmla="*/ 2006 h 12919"/>
                <a:gd name="connsiteX2" fmla="*/ 18855 w 22260"/>
                <a:gd name="connsiteY2" fmla="*/ 2006 h 12919"/>
                <a:gd name="connsiteX3" fmla="*/ 19094 w 22260"/>
                <a:gd name="connsiteY3" fmla="*/ 11002 h 12919"/>
                <a:gd name="connsiteX4" fmla="*/ 3284 w 22260"/>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919">
                  <a:moveTo>
                    <a:pt x="3284" y="11002"/>
                  </a:moveTo>
                  <a:cubicBezTo>
                    <a:pt x="-1095" y="8574"/>
                    <a:pt x="-1095" y="4434"/>
                    <a:pt x="3284" y="2006"/>
                  </a:cubicBezTo>
                  <a:cubicBezTo>
                    <a:pt x="7662" y="-669"/>
                    <a:pt x="14477" y="-669"/>
                    <a:pt x="18855" y="2006"/>
                  </a:cubicBezTo>
                  <a:cubicBezTo>
                    <a:pt x="23233" y="4434"/>
                    <a:pt x="23473" y="8574"/>
                    <a:pt x="19094" y="11002"/>
                  </a:cubicBezTo>
                  <a:cubicBezTo>
                    <a:pt x="14716"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7" name="Freeform: Shape 416">
              <a:extLst>
                <a:ext uri="{FF2B5EF4-FFF2-40B4-BE49-F238E27FC236}">
                  <a16:creationId xmlns:a16="http://schemas.microsoft.com/office/drawing/2014/main" id="{7B51B7DA-789C-4EA2-880C-A612DDA754BF}"/>
                </a:ext>
              </a:extLst>
            </p:cNvPr>
            <p:cNvSpPr/>
            <p:nvPr/>
          </p:nvSpPr>
          <p:spPr>
            <a:xfrm>
              <a:off x="4958228" y="3982344"/>
              <a:ext cx="22224" cy="12830"/>
            </a:xfrm>
            <a:custGeom>
              <a:avLst/>
              <a:gdLst>
                <a:gd name="connsiteX0" fmla="*/ 3377 w 22224"/>
                <a:gd name="connsiteY0" fmla="*/ 11010 h 12830"/>
                <a:gd name="connsiteX1" fmla="*/ 3377 w 22224"/>
                <a:gd name="connsiteY1" fmla="*/ 2006 h 12830"/>
                <a:gd name="connsiteX2" fmla="*/ 18941 w 22224"/>
                <a:gd name="connsiteY2" fmla="*/ 2006 h 12830"/>
                <a:gd name="connsiteX3" fmla="*/ 18941 w 22224"/>
                <a:gd name="connsiteY3" fmla="*/ 11010 h 12830"/>
                <a:gd name="connsiteX4" fmla="*/ 3377 w 2222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2830">
                  <a:moveTo>
                    <a:pt x="3377" y="11010"/>
                  </a:moveTo>
                  <a:cubicBezTo>
                    <a:pt x="-1002" y="8574"/>
                    <a:pt x="-1248" y="4442"/>
                    <a:pt x="3377" y="2006"/>
                  </a:cubicBezTo>
                  <a:cubicBezTo>
                    <a:pt x="7755" y="-669"/>
                    <a:pt x="14562" y="-669"/>
                    <a:pt x="18941" y="2006"/>
                  </a:cubicBezTo>
                  <a:cubicBezTo>
                    <a:pt x="23319" y="4442"/>
                    <a:pt x="23319" y="8574"/>
                    <a:pt x="18941" y="11010"/>
                  </a:cubicBezTo>
                  <a:cubicBezTo>
                    <a:pt x="14562" y="13438"/>
                    <a:pt x="7755" y="13438"/>
                    <a:pt x="3377"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8" name="Freeform: Shape 417">
              <a:extLst>
                <a:ext uri="{FF2B5EF4-FFF2-40B4-BE49-F238E27FC236}">
                  <a16:creationId xmlns:a16="http://schemas.microsoft.com/office/drawing/2014/main" id="{6DBD2CB3-1860-4164-9E2E-0F8C6A81AA97}"/>
                </a:ext>
              </a:extLst>
            </p:cNvPr>
            <p:cNvSpPr/>
            <p:nvPr/>
          </p:nvSpPr>
          <p:spPr>
            <a:xfrm>
              <a:off x="4855682" y="3923728"/>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8" y="2006"/>
                  </a:cubicBezTo>
                  <a:cubicBezTo>
                    <a:pt x="23226" y="4442"/>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9" name="Freeform: Shape 418">
              <a:extLst>
                <a:ext uri="{FF2B5EF4-FFF2-40B4-BE49-F238E27FC236}">
                  <a16:creationId xmlns:a16="http://schemas.microsoft.com/office/drawing/2014/main" id="{B3B9E6C0-3FEB-46A9-966D-08F858BDC4CB}"/>
                </a:ext>
              </a:extLst>
            </p:cNvPr>
            <p:cNvSpPr/>
            <p:nvPr/>
          </p:nvSpPr>
          <p:spPr>
            <a:xfrm>
              <a:off x="4753288" y="3865113"/>
              <a:ext cx="22257" cy="13013"/>
            </a:xfrm>
            <a:custGeom>
              <a:avLst/>
              <a:gdLst>
                <a:gd name="connsiteX0" fmla="*/ 3283 w 22257"/>
                <a:gd name="connsiteY0" fmla="*/ 11008 h 13013"/>
                <a:gd name="connsiteX1" fmla="*/ 3283 w 22257"/>
                <a:gd name="connsiteY1" fmla="*/ 2012 h 13013"/>
                <a:gd name="connsiteX2" fmla="*/ 18848 w 22257"/>
                <a:gd name="connsiteY2" fmla="*/ 2012 h 13013"/>
                <a:gd name="connsiteX3" fmla="*/ 19094 w 22257"/>
                <a:gd name="connsiteY3" fmla="*/ 11008 h 13013"/>
                <a:gd name="connsiteX4" fmla="*/ 3283 w 22257"/>
                <a:gd name="connsiteY4" fmla="*/ 11008 h 1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3">
                  <a:moveTo>
                    <a:pt x="3283" y="11008"/>
                  </a:moveTo>
                  <a:cubicBezTo>
                    <a:pt x="-1094" y="8572"/>
                    <a:pt x="-1094" y="4440"/>
                    <a:pt x="3283" y="2012"/>
                  </a:cubicBezTo>
                  <a:cubicBezTo>
                    <a:pt x="7662" y="-671"/>
                    <a:pt x="14469" y="-671"/>
                    <a:pt x="18848" y="2012"/>
                  </a:cubicBezTo>
                  <a:cubicBezTo>
                    <a:pt x="23226" y="4440"/>
                    <a:pt x="23473" y="8572"/>
                    <a:pt x="19094" y="11008"/>
                  </a:cubicBezTo>
                  <a:cubicBezTo>
                    <a:pt x="14469" y="13683"/>
                    <a:pt x="7662" y="13683"/>
                    <a:pt x="3283"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0" name="Freeform: Shape 419">
              <a:extLst>
                <a:ext uri="{FF2B5EF4-FFF2-40B4-BE49-F238E27FC236}">
                  <a16:creationId xmlns:a16="http://schemas.microsoft.com/office/drawing/2014/main" id="{041942D8-40C3-4F7F-A6B9-D760EE146C0D}"/>
                </a:ext>
              </a:extLst>
            </p:cNvPr>
            <p:cNvSpPr/>
            <p:nvPr/>
          </p:nvSpPr>
          <p:spPr>
            <a:xfrm>
              <a:off x="4650799" y="3806742"/>
              <a:ext cx="22225" cy="12829"/>
            </a:xfrm>
            <a:custGeom>
              <a:avLst/>
              <a:gdLst>
                <a:gd name="connsiteX0" fmla="*/ 3375 w 22225"/>
                <a:gd name="connsiteY0" fmla="*/ 11002 h 12829"/>
                <a:gd name="connsiteX1" fmla="*/ 3375 w 22225"/>
                <a:gd name="connsiteY1" fmla="*/ 2006 h 12829"/>
                <a:gd name="connsiteX2" fmla="*/ 18941 w 22225"/>
                <a:gd name="connsiteY2" fmla="*/ 2006 h 12829"/>
                <a:gd name="connsiteX3" fmla="*/ 18941 w 22225"/>
                <a:gd name="connsiteY3" fmla="*/ 11002 h 12829"/>
                <a:gd name="connsiteX4" fmla="*/ 3375 w 22225"/>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5" h="12829">
                  <a:moveTo>
                    <a:pt x="3375" y="11002"/>
                  </a:moveTo>
                  <a:cubicBezTo>
                    <a:pt x="-1002" y="8574"/>
                    <a:pt x="-1246" y="4442"/>
                    <a:pt x="3375" y="2006"/>
                  </a:cubicBezTo>
                  <a:cubicBezTo>
                    <a:pt x="7753" y="-669"/>
                    <a:pt x="14564" y="-669"/>
                    <a:pt x="18941" y="2006"/>
                  </a:cubicBezTo>
                  <a:cubicBezTo>
                    <a:pt x="23320" y="4442"/>
                    <a:pt x="23320" y="8574"/>
                    <a:pt x="18941" y="11002"/>
                  </a:cubicBezTo>
                  <a:cubicBezTo>
                    <a:pt x="14564" y="13438"/>
                    <a:pt x="7753" y="13438"/>
                    <a:pt x="3375"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1" name="Freeform: Shape 420">
              <a:extLst>
                <a:ext uri="{FF2B5EF4-FFF2-40B4-BE49-F238E27FC236}">
                  <a16:creationId xmlns:a16="http://schemas.microsoft.com/office/drawing/2014/main" id="{FC023783-BD59-46DD-AA8F-75F7C104D9FC}"/>
                </a:ext>
              </a:extLst>
            </p:cNvPr>
            <p:cNvSpPr/>
            <p:nvPr/>
          </p:nvSpPr>
          <p:spPr>
            <a:xfrm>
              <a:off x="4548161" y="3748126"/>
              <a:ext cx="22349" cy="13008"/>
            </a:xfrm>
            <a:custGeom>
              <a:avLst/>
              <a:gdLst>
                <a:gd name="connsiteX0" fmla="*/ 3375 w 22349"/>
                <a:gd name="connsiteY0" fmla="*/ 11002 h 13008"/>
                <a:gd name="connsiteX1" fmla="*/ 3375 w 22349"/>
                <a:gd name="connsiteY1" fmla="*/ 2006 h 13008"/>
                <a:gd name="connsiteX2" fmla="*/ 18941 w 22349"/>
                <a:gd name="connsiteY2" fmla="*/ 2006 h 13008"/>
                <a:gd name="connsiteX3" fmla="*/ 19185 w 22349"/>
                <a:gd name="connsiteY3" fmla="*/ 11002 h 13008"/>
                <a:gd name="connsiteX4" fmla="*/ 3375 w 22349"/>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9" h="13008">
                  <a:moveTo>
                    <a:pt x="3375" y="11002"/>
                  </a:moveTo>
                  <a:cubicBezTo>
                    <a:pt x="-1003" y="8574"/>
                    <a:pt x="-1246" y="4434"/>
                    <a:pt x="3375" y="2006"/>
                  </a:cubicBezTo>
                  <a:cubicBezTo>
                    <a:pt x="7753" y="-669"/>
                    <a:pt x="14563" y="-669"/>
                    <a:pt x="18941" y="2006"/>
                  </a:cubicBezTo>
                  <a:cubicBezTo>
                    <a:pt x="23320" y="4434"/>
                    <a:pt x="23562" y="8574"/>
                    <a:pt x="19185" y="11002"/>
                  </a:cubicBezTo>
                  <a:cubicBezTo>
                    <a:pt x="14806" y="13677"/>
                    <a:pt x="7753" y="13677"/>
                    <a:pt x="3375"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2" name="Freeform: Shape 421">
              <a:extLst>
                <a:ext uri="{FF2B5EF4-FFF2-40B4-BE49-F238E27FC236}">
                  <a16:creationId xmlns:a16="http://schemas.microsoft.com/office/drawing/2014/main" id="{A5C3F0FE-9378-47AC-B1D7-F424A549FDF2}"/>
                </a:ext>
              </a:extLst>
            </p:cNvPr>
            <p:cNvSpPr/>
            <p:nvPr/>
          </p:nvSpPr>
          <p:spPr>
            <a:xfrm>
              <a:off x="6084437" y="4507946"/>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3" name="Freeform: Shape 422">
              <a:extLst>
                <a:ext uri="{FF2B5EF4-FFF2-40B4-BE49-F238E27FC236}">
                  <a16:creationId xmlns:a16="http://schemas.microsoft.com/office/drawing/2014/main" id="{CB7C1DA5-968B-4655-A7B2-E8F2D35D3865}"/>
                </a:ext>
              </a:extLst>
            </p:cNvPr>
            <p:cNvSpPr/>
            <p:nvPr/>
          </p:nvSpPr>
          <p:spPr>
            <a:xfrm>
              <a:off x="5982044" y="4449330"/>
              <a:ext cx="22131" cy="12924"/>
            </a:xfrm>
            <a:custGeom>
              <a:avLst/>
              <a:gdLst>
                <a:gd name="connsiteX0" fmla="*/ 3284 w 22131"/>
                <a:gd name="connsiteY0" fmla="*/ 11010 h 12924"/>
                <a:gd name="connsiteX1" fmla="*/ 3284 w 22131"/>
                <a:gd name="connsiteY1" fmla="*/ 2006 h 12924"/>
                <a:gd name="connsiteX2" fmla="*/ 18847 w 22131"/>
                <a:gd name="connsiteY2" fmla="*/ 2006 h 12924"/>
                <a:gd name="connsiteX3" fmla="*/ 18847 w 22131"/>
                <a:gd name="connsiteY3" fmla="*/ 11010 h 12924"/>
                <a:gd name="connsiteX4" fmla="*/ 3284 w 22131"/>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4">
                  <a:moveTo>
                    <a:pt x="3284" y="11010"/>
                  </a:moveTo>
                  <a:cubicBezTo>
                    <a:pt x="-1095" y="8574"/>
                    <a:pt x="-1095" y="4442"/>
                    <a:pt x="3284" y="2006"/>
                  </a:cubicBezTo>
                  <a:cubicBezTo>
                    <a:pt x="7655" y="-669"/>
                    <a:pt x="14469" y="-669"/>
                    <a:pt x="18847" y="2006"/>
                  </a:cubicBezTo>
                  <a:cubicBezTo>
                    <a:pt x="23226" y="4442"/>
                    <a:pt x="23226" y="8574"/>
                    <a:pt x="18847" y="11010"/>
                  </a:cubicBezTo>
                  <a:cubicBezTo>
                    <a:pt x="14469" y="13438"/>
                    <a:pt x="7655"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399137C4-477C-4C24-8CA6-0FE2B9B6AFA9}"/>
                </a:ext>
              </a:extLst>
            </p:cNvPr>
            <p:cNvSpPr/>
            <p:nvPr/>
          </p:nvSpPr>
          <p:spPr>
            <a:xfrm>
              <a:off x="5879397" y="4391049"/>
              <a:ext cx="22258" cy="12740"/>
            </a:xfrm>
            <a:custGeom>
              <a:avLst/>
              <a:gdLst>
                <a:gd name="connsiteX0" fmla="*/ 3284 w 22258"/>
                <a:gd name="connsiteY0" fmla="*/ 10914 h 12740"/>
                <a:gd name="connsiteX1" fmla="*/ 3284 w 22258"/>
                <a:gd name="connsiteY1" fmla="*/ 1918 h 12740"/>
                <a:gd name="connsiteX2" fmla="*/ 18855 w 22258"/>
                <a:gd name="connsiteY2" fmla="*/ 1918 h 12740"/>
                <a:gd name="connsiteX3" fmla="*/ 19094 w 22258"/>
                <a:gd name="connsiteY3" fmla="*/ 10914 h 12740"/>
                <a:gd name="connsiteX4" fmla="*/ 3284 w 22258"/>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740">
                  <a:moveTo>
                    <a:pt x="3284" y="10914"/>
                  </a:moveTo>
                  <a:cubicBezTo>
                    <a:pt x="-1095" y="8485"/>
                    <a:pt x="-1095" y="4346"/>
                    <a:pt x="3284" y="1918"/>
                  </a:cubicBezTo>
                  <a:cubicBezTo>
                    <a:pt x="7662" y="-518"/>
                    <a:pt x="14477" y="-757"/>
                    <a:pt x="18855" y="1918"/>
                  </a:cubicBezTo>
                  <a:cubicBezTo>
                    <a:pt x="23226" y="4346"/>
                    <a:pt x="23473" y="8485"/>
                    <a:pt x="19094" y="10914"/>
                  </a:cubicBezTo>
                  <a:cubicBezTo>
                    <a:pt x="14716"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5" name="Freeform: Shape 424">
              <a:extLst>
                <a:ext uri="{FF2B5EF4-FFF2-40B4-BE49-F238E27FC236}">
                  <a16:creationId xmlns:a16="http://schemas.microsoft.com/office/drawing/2014/main" id="{69D23C9A-2B0D-4211-A87E-7625F522CC49}"/>
                </a:ext>
              </a:extLst>
            </p:cNvPr>
            <p:cNvSpPr/>
            <p:nvPr/>
          </p:nvSpPr>
          <p:spPr>
            <a:xfrm>
              <a:off x="5777004" y="4332344"/>
              <a:ext cx="22131" cy="12919"/>
            </a:xfrm>
            <a:custGeom>
              <a:avLst/>
              <a:gdLst>
                <a:gd name="connsiteX0" fmla="*/ 3284 w 22131"/>
                <a:gd name="connsiteY0" fmla="*/ 11002 h 12919"/>
                <a:gd name="connsiteX1" fmla="*/ 3284 w 22131"/>
                <a:gd name="connsiteY1" fmla="*/ 2006 h 12919"/>
                <a:gd name="connsiteX2" fmla="*/ 18848 w 22131"/>
                <a:gd name="connsiteY2" fmla="*/ 2006 h 12919"/>
                <a:gd name="connsiteX3" fmla="*/ 18848 w 22131"/>
                <a:gd name="connsiteY3" fmla="*/ 11002 h 12919"/>
                <a:gd name="connsiteX4" fmla="*/ 3284 w 22131"/>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19">
                  <a:moveTo>
                    <a:pt x="3284" y="11002"/>
                  </a:moveTo>
                  <a:cubicBezTo>
                    <a:pt x="-1095" y="8574"/>
                    <a:pt x="-1095" y="4434"/>
                    <a:pt x="3284" y="2006"/>
                  </a:cubicBezTo>
                  <a:cubicBezTo>
                    <a:pt x="7662" y="-669"/>
                    <a:pt x="14477" y="-669"/>
                    <a:pt x="18848" y="2006"/>
                  </a:cubicBezTo>
                  <a:cubicBezTo>
                    <a:pt x="23226" y="4434"/>
                    <a:pt x="23226" y="8574"/>
                    <a:pt x="18848" y="11002"/>
                  </a:cubicBezTo>
                  <a:cubicBezTo>
                    <a:pt x="14477"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3C6C826B-66AA-43CD-826E-F1A859A7DDFB}"/>
                </a:ext>
              </a:extLst>
            </p:cNvPr>
            <p:cNvSpPr/>
            <p:nvPr/>
          </p:nvSpPr>
          <p:spPr>
            <a:xfrm>
              <a:off x="5674364" y="4273967"/>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716" y="13438"/>
                    <a:pt x="7901"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FA44655A-6CF8-4A05-8479-A449F7677315}"/>
                </a:ext>
              </a:extLst>
            </p:cNvPr>
            <p:cNvSpPr/>
            <p:nvPr/>
          </p:nvSpPr>
          <p:spPr>
            <a:xfrm>
              <a:off x="5571971" y="4215351"/>
              <a:ext cx="22257" cy="12830"/>
            </a:xfrm>
            <a:custGeom>
              <a:avLst/>
              <a:gdLst>
                <a:gd name="connsiteX0" fmla="*/ 3284 w 22257"/>
                <a:gd name="connsiteY0" fmla="*/ 11010 h 12830"/>
                <a:gd name="connsiteX1" fmla="*/ 3284 w 22257"/>
                <a:gd name="connsiteY1" fmla="*/ 2006 h 12830"/>
                <a:gd name="connsiteX2" fmla="*/ 18847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7" y="2006"/>
                  </a:cubicBezTo>
                  <a:cubicBezTo>
                    <a:pt x="23226" y="4681"/>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8" name="Freeform: Shape 427">
              <a:extLst>
                <a:ext uri="{FF2B5EF4-FFF2-40B4-BE49-F238E27FC236}">
                  <a16:creationId xmlns:a16="http://schemas.microsoft.com/office/drawing/2014/main" id="{F6D3267E-DD32-41BA-939C-46CEE990F2CB}"/>
                </a:ext>
              </a:extLst>
            </p:cNvPr>
            <p:cNvSpPr/>
            <p:nvPr/>
          </p:nvSpPr>
          <p:spPr>
            <a:xfrm>
              <a:off x="5469570" y="4156735"/>
              <a:ext cx="22131" cy="13015"/>
            </a:xfrm>
            <a:custGeom>
              <a:avLst/>
              <a:gdLst>
                <a:gd name="connsiteX0" fmla="*/ 3284 w 22131"/>
                <a:gd name="connsiteY0" fmla="*/ 11010 h 13015"/>
                <a:gd name="connsiteX1" fmla="*/ 3284 w 22131"/>
                <a:gd name="connsiteY1" fmla="*/ 2006 h 13015"/>
                <a:gd name="connsiteX2" fmla="*/ 18848 w 22131"/>
                <a:gd name="connsiteY2" fmla="*/ 2006 h 13015"/>
                <a:gd name="connsiteX3" fmla="*/ 18848 w 22131"/>
                <a:gd name="connsiteY3" fmla="*/ 11010 h 13015"/>
                <a:gd name="connsiteX4" fmla="*/ 3284 w 22131"/>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5">
                  <a:moveTo>
                    <a:pt x="3284" y="11010"/>
                  </a:moveTo>
                  <a:cubicBezTo>
                    <a:pt x="-1095" y="8574"/>
                    <a:pt x="-1095" y="4442"/>
                    <a:pt x="3284" y="2006"/>
                  </a:cubicBezTo>
                  <a:cubicBezTo>
                    <a:pt x="7662" y="-669"/>
                    <a:pt x="14477" y="-669"/>
                    <a:pt x="18848" y="2006"/>
                  </a:cubicBezTo>
                  <a:cubicBezTo>
                    <a:pt x="23226" y="4442"/>
                    <a:pt x="23226" y="8574"/>
                    <a:pt x="18848" y="11010"/>
                  </a:cubicBezTo>
                  <a:cubicBezTo>
                    <a:pt x="14477" y="13685"/>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9" name="Freeform: Shape 428">
              <a:extLst>
                <a:ext uri="{FF2B5EF4-FFF2-40B4-BE49-F238E27FC236}">
                  <a16:creationId xmlns:a16="http://schemas.microsoft.com/office/drawing/2014/main" id="{8F62B4B4-717F-4732-89D3-326DE2BE67D1}"/>
                </a:ext>
              </a:extLst>
            </p:cNvPr>
            <p:cNvSpPr/>
            <p:nvPr/>
          </p:nvSpPr>
          <p:spPr>
            <a:xfrm>
              <a:off x="5366930" y="4098454"/>
              <a:ext cx="22138" cy="12740"/>
            </a:xfrm>
            <a:custGeom>
              <a:avLst/>
              <a:gdLst>
                <a:gd name="connsiteX0" fmla="*/ 3284 w 22138"/>
                <a:gd name="connsiteY0" fmla="*/ 10914 h 12740"/>
                <a:gd name="connsiteX1" fmla="*/ 3284 w 22138"/>
                <a:gd name="connsiteY1" fmla="*/ 1918 h 12740"/>
                <a:gd name="connsiteX2" fmla="*/ 18855 w 22138"/>
                <a:gd name="connsiteY2" fmla="*/ 1918 h 12740"/>
                <a:gd name="connsiteX3" fmla="*/ 18855 w 22138"/>
                <a:gd name="connsiteY3" fmla="*/ 10914 h 12740"/>
                <a:gd name="connsiteX4" fmla="*/ 3284 w 22138"/>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740">
                  <a:moveTo>
                    <a:pt x="3284" y="10914"/>
                  </a:moveTo>
                  <a:cubicBezTo>
                    <a:pt x="-1095" y="8485"/>
                    <a:pt x="-1095" y="4346"/>
                    <a:pt x="3284" y="1918"/>
                  </a:cubicBezTo>
                  <a:cubicBezTo>
                    <a:pt x="7662" y="-518"/>
                    <a:pt x="14477" y="-757"/>
                    <a:pt x="18855" y="1918"/>
                  </a:cubicBezTo>
                  <a:cubicBezTo>
                    <a:pt x="23233" y="4346"/>
                    <a:pt x="23233" y="8485"/>
                    <a:pt x="18855" y="10914"/>
                  </a:cubicBezTo>
                  <a:cubicBezTo>
                    <a:pt x="14716"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0" name="Freeform: Shape 429">
              <a:extLst>
                <a:ext uri="{FF2B5EF4-FFF2-40B4-BE49-F238E27FC236}">
                  <a16:creationId xmlns:a16="http://schemas.microsoft.com/office/drawing/2014/main" id="{BDA4527C-30AC-46D3-A0A1-81517D4D2181}"/>
                </a:ext>
              </a:extLst>
            </p:cNvPr>
            <p:cNvSpPr/>
            <p:nvPr/>
          </p:nvSpPr>
          <p:spPr>
            <a:xfrm>
              <a:off x="5264537" y="4039749"/>
              <a:ext cx="22260" cy="12919"/>
            </a:xfrm>
            <a:custGeom>
              <a:avLst/>
              <a:gdLst>
                <a:gd name="connsiteX0" fmla="*/ 3284 w 22260"/>
                <a:gd name="connsiteY0" fmla="*/ 11002 h 12919"/>
                <a:gd name="connsiteX1" fmla="*/ 3284 w 22260"/>
                <a:gd name="connsiteY1" fmla="*/ 2006 h 12919"/>
                <a:gd name="connsiteX2" fmla="*/ 18855 w 22260"/>
                <a:gd name="connsiteY2" fmla="*/ 2006 h 12919"/>
                <a:gd name="connsiteX3" fmla="*/ 19094 w 22260"/>
                <a:gd name="connsiteY3" fmla="*/ 11002 h 12919"/>
                <a:gd name="connsiteX4" fmla="*/ 3284 w 22260"/>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919">
                  <a:moveTo>
                    <a:pt x="3284" y="11002"/>
                  </a:moveTo>
                  <a:cubicBezTo>
                    <a:pt x="-1095" y="8574"/>
                    <a:pt x="-1095" y="4434"/>
                    <a:pt x="3284" y="2006"/>
                  </a:cubicBezTo>
                  <a:cubicBezTo>
                    <a:pt x="7662" y="-669"/>
                    <a:pt x="14477" y="-669"/>
                    <a:pt x="18855" y="2006"/>
                  </a:cubicBezTo>
                  <a:cubicBezTo>
                    <a:pt x="23233" y="4681"/>
                    <a:pt x="23473" y="8574"/>
                    <a:pt x="19094" y="11002"/>
                  </a:cubicBezTo>
                  <a:cubicBezTo>
                    <a:pt x="14477"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1" name="Freeform: Shape 430">
              <a:extLst>
                <a:ext uri="{FF2B5EF4-FFF2-40B4-BE49-F238E27FC236}">
                  <a16:creationId xmlns:a16="http://schemas.microsoft.com/office/drawing/2014/main" id="{F64B5984-B37C-4B1B-9832-F334B27C4930}"/>
                </a:ext>
              </a:extLst>
            </p:cNvPr>
            <p:cNvSpPr/>
            <p:nvPr/>
          </p:nvSpPr>
          <p:spPr>
            <a:xfrm>
              <a:off x="5161897" y="3981372"/>
              <a:ext cx="22257" cy="12830"/>
            </a:xfrm>
            <a:custGeom>
              <a:avLst/>
              <a:gdLst>
                <a:gd name="connsiteX0" fmla="*/ 3284 w 22257"/>
                <a:gd name="connsiteY0" fmla="*/ 11010 h 12830"/>
                <a:gd name="connsiteX1" fmla="*/ 3284 w 22257"/>
                <a:gd name="connsiteY1" fmla="*/ 2006 h 12830"/>
                <a:gd name="connsiteX2" fmla="*/ 18847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7" y="2006"/>
                  </a:cubicBezTo>
                  <a:cubicBezTo>
                    <a:pt x="23226" y="4442"/>
                    <a:pt x="23473" y="8574"/>
                    <a:pt x="19094" y="11010"/>
                  </a:cubicBezTo>
                  <a:cubicBezTo>
                    <a:pt x="14716" y="13438"/>
                    <a:pt x="7901"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2" name="Freeform: Shape 431">
              <a:extLst>
                <a:ext uri="{FF2B5EF4-FFF2-40B4-BE49-F238E27FC236}">
                  <a16:creationId xmlns:a16="http://schemas.microsoft.com/office/drawing/2014/main" id="{29663D9F-36F8-4987-BE21-C5A4D16F744B}"/>
                </a:ext>
              </a:extLst>
            </p:cNvPr>
            <p:cNvSpPr/>
            <p:nvPr/>
          </p:nvSpPr>
          <p:spPr>
            <a:xfrm>
              <a:off x="5059504" y="3922848"/>
              <a:ext cx="22131" cy="12739"/>
            </a:xfrm>
            <a:custGeom>
              <a:avLst/>
              <a:gdLst>
                <a:gd name="connsiteX0" fmla="*/ 3284 w 22131"/>
                <a:gd name="connsiteY0" fmla="*/ 10918 h 12739"/>
                <a:gd name="connsiteX1" fmla="*/ 3284 w 22131"/>
                <a:gd name="connsiteY1" fmla="*/ 1915 h 12739"/>
                <a:gd name="connsiteX2" fmla="*/ 18848 w 22131"/>
                <a:gd name="connsiteY2" fmla="*/ 1915 h 12739"/>
                <a:gd name="connsiteX3" fmla="*/ 18848 w 22131"/>
                <a:gd name="connsiteY3" fmla="*/ 10918 h 12739"/>
                <a:gd name="connsiteX4" fmla="*/ 3284 w 22131"/>
                <a:gd name="connsiteY4" fmla="*/ 10918 h 1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739">
                  <a:moveTo>
                    <a:pt x="3284" y="10918"/>
                  </a:moveTo>
                  <a:cubicBezTo>
                    <a:pt x="-1095" y="8482"/>
                    <a:pt x="-1095" y="4351"/>
                    <a:pt x="3284" y="1915"/>
                  </a:cubicBezTo>
                  <a:cubicBezTo>
                    <a:pt x="7662" y="-513"/>
                    <a:pt x="14469" y="-760"/>
                    <a:pt x="18848" y="1915"/>
                  </a:cubicBezTo>
                  <a:cubicBezTo>
                    <a:pt x="23226" y="4351"/>
                    <a:pt x="23226" y="8482"/>
                    <a:pt x="18848" y="10918"/>
                  </a:cubicBezTo>
                  <a:cubicBezTo>
                    <a:pt x="14469" y="13347"/>
                    <a:pt x="7662" y="13347"/>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3" name="Freeform: Shape 432">
              <a:extLst>
                <a:ext uri="{FF2B5EF4-FFF2-40B4-BE49-F238E27FC236}">
                  <a16:creationId xmlns:a16="http://schemas.microsoft.com/office/drawing/2014/main" id="{5C18987F-C4C1-449C-9622-354A1C5AD272}"/>
                </a:ext>
              </a:extLst>
            </p:cNvPr>
            <p:cNvSpPr/>
            <p:nvPr/>
          </p:nvSpPr>
          <p:spPr>
            <a:xfrm>
              <a:off x="4956864" y="3864231"/>
              <a:ext cx="22257" cy="12833"/>
            </a:xfrm>
            <a:custGeom>
              <a:avLst/>
              <a:gdLst>
                <a:gd name="connsiteX0" fmla="*/ 3284 w 22257"/>
                <a:gd name="connsiteY0" fmla="*/ 10918 h 12833"/>
                <a:gd name="connsiteX1" fmla="*/ 3284 w 22257"/>
                <a:gd name="connsiteY1" fmla="*/ 1915 h 12833"/>
                <a:gd name="connsiteX2" fmla="*/ 18848 w 22257"/>
                <a:gd name="connsiteY2" fmla="*/ 1915 h 12833"/>
                <a:gd name="connsiteX3" fmla="*/ 19094 w 22257"/>
                <a:gd name="connsiteY3" fmla="*/ 10918 h 12833"/>
                <a:gd name="connsiteX4" fmla="*/ 3284 w 22257"/>
                <a:gd name="connsiteY4" fmla="*/ 10918 h 1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3">
                  <a:moveTo>
                    <a:pt x="3284" y="10918"/>
                  </a:moveTo>
                  <a:cubicBezTo>
                    <a:pt x="-1095" y="8483"/>
                    <a:pt x="-1095" y="4351"/>
                    <a:pt x="3284" y="1915"/>
                  </a:cubicBezTo>
                  <a:cubicBezTo>
                    <a:pt x="7662" y="-514"/>
                    <a:pt x="14469" y="-760"/>
                    <a:pt x="18848" y="1915"/>
                  </a:cubicBezTo>
                  <a:cubicBezTo>
                    <a:pt x="23226" y="4351"/>
                    <a:pt x="23473" y="8483"/>
                    <a:pt x="19094" y="10918"/>
                  </a:cubicBezTo>
                  <a:cubicBezTo>
                    <a:pt x="14716" y="13347"/>
                    <a:pt x="7901" y="13593"/>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4" name="Freeform: Shape 433">
              <a:extLst>
                <a:ext uri="{FF2B5EF4-FFF2-40B4-BE49-F238E27FC236}">
                  <a16:creationId xmlns:a16="http://schemas.microsoft.com/office/drawing/2014/main" id="{DE6BAA6A-8F30-419C-8A86-47F07266EC96}"/>
                </a:ext>
              </a:extLst>
            </p:cNvPr>
            <p:cNvSpPr/>
            <p:nvPr/>
          </p:nvSpPr>
          <p:spPr>
            <a:xfrm>
              <a:off x="4854464" y="3805771"/>
              <a:ext cx="22260" cy="12829"/>
            </a:xfrm>
            <a:custGeom>
              <a:avLst/>
              <a:gdLst>
                <a:gd name="connsiteX0" fmla="*/ 3284 w 22260"/>
                <a:gd name="connsiteY0" fmla="*/ 11002 h 12829"/>
                <a:gd name="connsiteX1" fmla="*/ 3284 w 22260"/>
                <a:gd name="connsiteY1" fmla="*/ 2006 h 12829"/>
                <a:gd name="connsiteX2" fmla="*/ 18855 w 22260"/>
                <a:gd name="connsiteY2" fmla="*/ 2006 h 12829"/>
                <a:gd name="connsiteX3" fmla="*/ 19094 w 22260"/>
                <a:gd name="connsiteY3" fmla="*/ 11002 h 12829"/>
                <a:gd name="connsiteX4" fmla="*/ 3284 w 22260"/>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284" y="11002"/>
                  </a:moveTo>
                  <a:cubicBezTo>
                    <a:pt x="-1095" y="8574"/>
                    <a:pt x="-1095" y="4434"/>
                    <a:pt x="3284" y="2006"/>
                  </a:cubicBezTo>
                  <a:cubicBezTo>
                    <a:pt x="7662" y="-669"/>
                    <a:pt x="14477" y="-669"/>
                    <a:pt x="18855" y="2006"/>
                  </a:cubicBezTo>
                  <a:cubicBezTo>
                    <a:pt x="23233" y="4434"/>
                    <a:pt x="23473" y="8574"/>
                    <a:pt x="19094" y="11002"/>
                  </a:cubicBezTo>
                  <a:cubicBezTo>
                    <a:pt x="1471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5" name="Freeform: Shape 434">
              <a:extLst>
                <a:ext uri="{FF2B5EF4-FFF2-40B4-BE49-F238E27FC236}">
                  <a16:creationId xmlns:a16="http://schemas.microsoft.com/office/drawing/2014/main" id="{7DF55F4A-8254-4B2A-B028-02F2F699BE26}"/>
                </a:ext>
              </a:extLst>
            </p:cNvPr>
            <p:cNvSpPr/>
            <p:nvPr/>
          </p:nvSpPr>
          <p:spPr>
            <a:xfrm>
              <a:off x="4752070" y="3747243"/>
              <a:ext cx="22132" cy="12831"/>
            </a:xfrm>
            <a:custGeom>
              <a:avLst/>
              <a:gdLst>
                <a:gd name="connsiteX0" fmla="*/ 3283 w 22132"/>
                <a:gd name="connsiteY0" fmla="*/ 10914 h 12831"/>
                <a:gd name="connsiteX1" fmla="*/ 3283 w 22132"/>
                <a:gd name="connsiteY1" fmla="*/ 1918 h 12831"/>
                <a:gd name="connsiteX2" fmla="*/ 18848 w 22132"/>
                <a:gd name="connsiteY2" fmla="*/ 1918 h 12831"/>
                <a:gd name="connsiteX3" fmla="*/ 18848 w 22132"/>
                <a:gd name="connsiteY3" fmla="*/ 10914 h 12831"/>
                <a:gd name="connsiteX4" fmla="*/ 3283 w 22132"/>
                <a:gd name="connsiteY4" fmla="*/ 10914 h 1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2" h="12831">
                  <a:moveTo>
                    <a:pt x="3283" y="10914"/>
                  </a:moveTo>
                  <a:cubicBezTo>
                    <a:pt x="-1094" y="8485"/>
                    <a:pt x="-1094" y="4346"/>
                    <a:pt x="3283" y="1918"/>
                  </a:cubicBezTo>
                  <a:cubicBezTo>
                    <a:pt x="7662" y="-518"/>
                    <a:pt x="14470" y="-757"/>
                    <a:pt x="18848" y="1918"/>
                  </a:cubicBezTo>
                  <a:cubicBezTo>
                    <a:pt x="23227" y="4346"/>
                    <a:pt x="23227" y="8485"/>
                    <a:pt x="18848" y="10914"/>
                  </a:cubicBezTo>
                  <a:cubicBezTo>
                    <a:pt x="14470" y="13349"/>
                    <a:pt x="7662" y="13588"/>
                    <a:pt x="3283"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6" name="Freeform: Shape 435">
              <a:extLst>
                <a:ext uri="{FF2B5EF4-FFF2-40B4-BE49-F238E27FC236}">
                  <a16:creationId xmlns:a16="http://schemas.microsoft.com/office/drawing/2014/main" id="{67F15623-BAE1-4F80-8228-114236155D9F}"/>
                </a:ext>
              </a:extLst>
            </p:cNvPr>
            <p:cNvSpPr/>
            <p:nvPr/>
          </p:nvSpPr>
          <p:spPr>
            <a:xfrm>
              <a:off x="4649431" y="3688778"/>
              <a:ext cx="22257" cy="12830"/>
            </a:xfrm>
            <a:custGeom>
              <a:avLst/>
              <a:gdLst>
                <a:gd name="connsiteX0" fmla="*/ 3283 w 22257"/>
                <a:gd name="connsiteY0" fmla="*/ 11010 h 12830"/>
                <a:gd name="connsiteX1" fmla="*/ 3283 w 22257"/>
                <a:gd name="connsiteY1" fmla="*/ 2006 h 12830"/>
                <a:gd name="connsiteX2" fmla="*/ 18849 w 22257"/>
                <a:gd name="connsiteY2" fmla="*/ 2006 h 12830"/>
                <a:gd name="connsiteX3" fmla="*/ 19093 w 22257"/>
                <a:gd name="connsiteY3" fmla="*/ 11010 h 12830"/>
                <a:gd name="connsiteX4" fmla="*/ 3283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3" y="11010"/>
                  </a:moveTo>
                  <a:cubicBezTo>
                    <a:pt x="-1094" y="8574"/>
                    <a:pt x="-1094" y="4442"/>
                    <a:pt x="3283" y="2006"/>
                  </a:cubicBezTo>
                  <a:cubicBezTo>
                    <a:pt x="7661" y="-669"/>
                    <a:pt x="14472" y="-669"/>
                    <a:pt x="18849" y="2006"/>
                  </a:cubicBezTo>
                  <a:cubicBezTo>
                    <a:pt x="23228" y="4442"/>
                    <a:pt x="23471" y="8574"/>
                    <a:pt x="19093" y="11010"/>
                  </a:cubicBezTo>
                  <a:cubicBezTo>
                    <a:pt x="14715" y="13438"/>
                    <a:pt x="7661" y="13438"/>
                    <a:pt x="3283"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7" name="Freeform: Shape 436">
              <a:extLst>
                <a:ext uri="{FF2B5EF4-FFF2-40B4-BE49-F238E27FC236}">
                  <a16:creationId xmlns:a16="http://schemas.microsoft.com/office/drawing/2014/main" id="{BDB38A35-492C-4ACF-887F-8A08FE3A77B9}"/>
                </a:ext>
              </a:extLst>
            </p:cNvPr>
            <p:cNvSpPr/>
            <p:nvPr/>
          </p:nvSpPr>
          <p:spPr>
            <a:xfrm>
              <a:off x="6185733" y="4448358"/>
              <a:ext cx="22018" cy="12922"/>
            </a:xfrm>
            <a:custGeom>
              <a:avLst/>
              <a:gdLst>
                <a:gd name="connsiteX0" fmla="*/ 3410 w 22018"/>
                <a:gd name="connsiteY0" fmla="*/ 11002 h 12922"/>
                <a:gd name="connsiteX1" fmla="*/ 3163 w 22018"/>
                <a:gd name="connsiteY1" fmla="*/ 2006 h 12922"/>
                <a:gd name="connsiteX2" fmla="*/ 18734 w 22018"/>
                <a:gd name="connsiteY2" fmla="*/ 2006 h 12922"/>
                <a:gd name="connsiteX3" fmla="*/ 18734 w 22018"/>
                <a:gd name="connsiteY3" fmla="*/ 11002 h 12922"/>
                <a:gd name="connsiteX4" fmla="*/ 3410 w 22018"/>
                <a:gd name="connsiteY4" fmla="*/ 11002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8" h="12922">
                  <a:moveTo>
                    <a:pt x="3410" y="11002"/>
                  </a:moveTo>
                  <a:cubicBezTo>
                    <a:pt x="-969" y="8574"/>
                    <a:pt x="-1215" y="4442"/>
                    <a:pt x="3163" y="2006"/>
                  </a:cubicBezTo>
                  <a:cubicBezTo>
                    <a:pt x="7542" y="-669"/>
                    <a:pt x="14356" y="-669"/>
                    <a:pt x="18734" y="2006"/>
                  </a:cubicBezTo>
                  <a:cubicBezTo>
                    <a:pt x="23113" y="4681"/>
                    <a:pt x="23113" y="8574"/>
                    <a:pt x="18734" y="11002"/>
                  </a:cubicBezTo>
                  <a:cubicBezTo>
                    <a:pt x="14595" y="13438"/>
                    <a:pt x="7788" y="13685"/>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8" name="Freeform: Shape 437">
              <a:extLst>
                <a:ext uri="{FF2B5EF4-FFF2-40B4-BE49-F238E27FC236}">
                  <a16:creationId xmlns:a16="http://schemas.microsoft.com/office/drawing/2014/main" id="{1DD9DAEF-6C31-471F-B404-9B67759F0459}"/>
                </a:ext>
              </a:extLst>
            </p:cNvPr>
            <p:cNvSpPr/>
            <p:nvPr/>
          </p:nvSpPr>
          <p:spPr>
            <a:xfrm>
              <a:off x="6083097" y="4389989"/>
              <a:ext cx="22014" cy="12829"/>
            </a:xfrm>
            <a:custGeom>
              <a:avLst/>
              <a:gdLst>
                <a:gd name="connsiteX0" fmla="*/ 3406 w 22014"/>
                <a:gd name="connsiteY0" fmla="*/ 11002 h 12829"/>
                <a:gd name="connsiteX1" fmla="*/ 3167 w 22014"/>
                <a:gd name="connsiteY1" fmla="*/ 2006 h 12829"/>
                <a:gd name="connsiteX2" fmla="*/ 18730 w 22014"/>
                <a:gd name="connsiteY2" fmla="*/ 2006 h 12829"/>
                <a:gd name="connsiteX3" fmla="*/ 18730 w 22014"/>
                <a:gd name="connsiteY3" fmla="*/ 11002 h 12829"/>
                <a:gd name="connsiteX4" fmla="*/ 3406 w 22014"/>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4" h="12829">
                  <a:moveTo>
                    <a:pt x="3406" y="11002"/>
                  </a:moveTo>
                  <a:cubicBezTo>
                    <a:pt x="-973" y="8566"/>
                    <a:pt x="-1212" y="4434"/>
                    <a:pt x="3167" y="2006"/>
                  </a:cubicBezTo>
                  <a:cubicBezTo>
                    <a:pt x="7538" y="-669"/>
                    <a:pt x="14352" y="-669"/>
                    <a:pt x="18730" y="2006"/>
                  </a:cubicBezTo>
                  <a:cubicBezTo>
                    <a:pt x="23109" y="4434"/>
                    <a:pt x="23109" y="8566"/>
                    <a:pt x="18730" y="11002"/>
                  </a:cubicBezTo>
                  <a:cubicBezTo>
                    <a:pt x="14591" y="13438"/>
                    <a:pt x="7784" y="13438"/>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9" name="Freeform: Shape 438">
              <a:extLst>
                <a:ext uri="{FF2B5EF4-FFF2-40B4-BE49-F238E27FC236}">
                  <a16:creationId xmlns:a16="http://schemas.microsoft.com/office/drawing/2014/main" id="{CAABB87F-EBE3-4927-A203-7CADF0BEEF04}"/>
                </a:ext>
              </a:extLst>
            </p:cNvPr>
            <p:cNvSpPr/>
            <p:nvPr/>
          </p:nvSpPr>
          <p:spPr>
            <a:xfrm>
              <a:off x="5980824" y="4331373"/>
              <a:ext cx="22255" cy="12829"/>
            </a:xfrm>
            <a:custGeom>
              <a:avLst/>
              <a:gdLst>
                <a:gd name="connsiteX0" fmla="*/ 3278 w 22255"/>
                <a:gd name="connsiteY0" fmla="*/ 11002 h 12829"/>
                <a:gd name="connsiteX1" fmla="*/ 3278 w 22255"/>
                <a:gd name="connsiteY1" fmla="*/ 2006 h 12829"/>
                <a:gd name="connsiteX2" fmla="*/ 18849 w 22255"/>
                <a:gd name="connsiteY2" fmla="*/ 2006 h 12829"/>
                <a:gd name="connsiteX3" fmla="*/ 19089 w 22255"/>
                <a:gd name="connsiteY3" fmla="*/ 11002 h 12829"/>
                <a:gd name="connsiteX4" fmla="*/ 3278 w 22255"/>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5" h="12829">
                  <a:moveTo>
                    <a:pt x="3278" y="11002"/>
                  </a:moveTo>
                  <a:cubicBezTo>
                    <a:pt x="-1093" y="8574"/>
                    <a:pt x="-1093" y="4434"/>
                    <a:pt x="3278" y="2006"/>
                  </a:cubicBezTo>
                  <a:cubicBezTo>
                    <a:pt x="7657" y="-669"/>
                    <a:pt x="14471" y="-669"/>
                    <a:pt x="18849" y="2006"/>
                  </a:cubicBezTo>
                  <a:cubicBezTo>
                    <a:pt x="23228" y="4434"/>
                    <a:pt x="23467" y="8574"/>
                    <a:pt x="19089" y="11002"/>
                  </a:cubicBezTo>
                  <a:cubicBezTo>
                    <a:pt x="14471" y="13438"/>
                    <a:pt x="7657" y="13438"/>
                    <a:pt x="3278"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27209FC8-434F-4667-93FF-DED343DC4F85}"/>
                </a:ext>
              </a:extLst>
            </p:cNvPr>
            <p:cNvSpPr/>
            <p:nvPr/>
          </p:nvSpPr>
          <p:spPr>
            <a:xfrm>
              <a:off x="5878061" y="4272757"/>
              <a:ext cx="22010" cy="13008"/>
            </a:xfrm>
            <a:custGeom>
              <a:avLst/>
              <a:gdLst>
                <a:gd name="connsiteX0" fmla="*/ 3410 w 22010"/>
                <a:gd name="connsiteY0" fmla="*/ 11002 h 13008"/>
                <a:gd name="connsiteX1" fmla="*/ 3163 w 22010"/>
                <a:gd name="connsiteY1" fmla="*/ 2006 h 13008"/>
                <a:gd name="connsiteX2" fmla="*/ 18727 w 22010"/>
                <a:gd name="connsiteY2" fmla="*/ 2006 h 13008"/>
                <a:gd name="connsiteX3" fmla="*/ 18727 w 22010"/>
                <a:gd name="connsiteY3" fmla="*/ 11002 h 13008"/>
                <a:gd name="connsiteX4" fmla="*/ 3410 w 22010"/>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0" h="13008">
                  <a:moveTo>
                    <a:pt x="3410" y="11002"/>
                  </a:moveTo>
                  <a:cubicBezTo>
                    <a:pt x="-969" y="8574"/>
                    <a:pt x="-1215" y="4434"/>
                    <a:pt x="3163" y="2006"/>
                  </a:cubicBezTo>
                  <a:cubicBezTo>
                    <a:pt x="7542" y="-669"/>
                    <a:pt x="14356" y="-669"/>
                    <a:pt x="18727" y="2006"/>
                  </a:cubicBezTo>
                  <a:cubicBezTo>
                    <a:pt x="23105" y="4681"/>
                    <a:pt x="23105" y="8574"/>
                    <a:pt x="18727" y="11002"/>
                  </a:cubicBezTo>
                  <a:cubicBezTo>
                    <a:pt x="14842" y="13677"/>
                    <a:pt x="7788" y="13677"/>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22519E91-D460-413F-AEEA-A6F5F73225FD}"/>
                </a:ext>
              </a:extLst>
            </p:cNvPr>
            <p:cNvSpPr/>
            <p:nvPr/>
          </p:nvSpPr>
          <p:spPr>
            <a:xfrm>
              <a:off x="5775664" y="4214380"/>
              <a:ext cx="22014" cy="12830"/>
            </a:xfrm>
            <a:custGeom>
              <a:avLst/>
              <a:gdLst>
                <a:gd name="connsiteX0" fmla="*/ 3406 w 22014"/>
                <a:gd name="connsiteY0" fmla="*/ 11010 h 12830"/>
                <a:gd name="connsiteX1" fmla="*/ 3167 w 22014"/>
                <a:gd name="connsiteY1" fmla="*/ 2006 h 12830"/>
                <a:gd name="connsiteX2" fmla="*/ 18730 w 22014"/>
                <a:gd name="connsiteY2" fmla="*/ 2006 h 12830"/>
                <a:gd name="connsiteX3" fmla="*/ 18730 w 22014"/>
                <a:gd name="connsiteY3" fmla="*/ 11010 h 12830"/>
                <a:gd name="connsiteX4" fmla="*/ 3406 w 2201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4" h="12830">
                  <a:moveTo>
                    <a:pt x="3406" y="11010"/>
                  </a:moveTo>
                  <a:cubicBezTo>
                    <a:pt x="-973" y="8574"/>
                    <a:pt x="-1212" y="4442"/>
                    <a:pt x="3167" y="2006"/>
                  </a:cubicBezTo>
                  <a:cubicBezTo>
                    <a:pt x="7538" y="-669"/>
                    <a:pt x="14352" y="-669"/>
                    <a:pt x="18730" y="2006"/>
                  </a:cubicBezTo>
                  <a:cubicBezTo>
                    <a:pt x="23109" y="4442"/>
                    <a:pt x="23109" y="8574"/>
                    <a:pt x="18730" y="11010"/>
                  </a:cubicBezTo>
                  <a:cubicBezTo>
                    <a:pt x="14591" y="13438"/>
                    <a:pt x="7784" y="13438"/>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2" name="Freeform: Shape 441">
              <a:extLst>
                <a:ext uri="{FF2B5EF4-FFF2-40B4-BE49-F238E27FC236}">
                  <a16:creationId xmlns:a16="http://schemas.microsoft.com/office/drawing/2014/main" id="{78942C68-12AD-4C91-BCE9-E02D6D2442A8}"/>
                </a:ext>
              </a:extLst>
            </p:cNvPr>
            <p:cNvSpPr/>
            <p:nvPr/>
          </p:nvSpPr>
          <p:spPr>
            <a:xfrm>
              <a:off x="5673146" y="4155764"/>
              <a:ext cx="22260" cy="13013"/>
            </a:xfrm>
            <a:custGeom>
              <a:avLst/>
              <a:gdLst>
                <a:gd name="connsiteX0" fmla="*/ 3284 w 22260"/>
                <a:gd name="connsiteY0" fmla="*/ 11002 h 13013"/>
                <a:gd name="connsiteX1" fmla="*/ 3284 w 22260"/>
                <a:gd name="connsiteY1" fmla="*/ 2006 h 13013"/>
                <a:gd name="connsiteX2" fmla="*/ 18855 w 22260"/>
                <a:gd name="connsiteY2" fmla="*/ 2006 h 13013"/>
                <a:gd name="connsiteX3" fmla="*/ 19094 w 22260"/>
                <a:gd name="connsiteY3" fmla="*/ 11002 h 13013"/>
                <a:gd name="connsiteX4" fmla="*/ 3284 w 22260"/>
                <a:gd name="connsiteY4" fmla="*/ 11002 h 1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3013">
                  <a:moveTo>
                    <a:pt x="3284" y="11002"/>
                  </a:moveTo>
                  <a:cubicBezTo>
                    <a:pt x="-1095" y="8574"/>
                    <a:pt x="-1095" y="4442"/>
                    <a:pt x="3284" y="2006"/>
                  </a:cubicBezTo>
                  <a:cubicBezTo>
                    <a:pt x="7662" y="-669"/>
                    <a:pt x="14477" y="-669"/>
                    <a:pt x="18855" y="2006"/>
                  </a:cubicBezTo>
                  <a:cubicBezTo>
                    <a:pt x="23233" y="4442"/>
                    <a:pt x="23473" y="8574"/>
                    <a:pt x="19094" y="11002"/>
                  </a:cubicBezTo>
                  <a:cubicBezTo>
                    <a:pt x="14716" y="13685"/>
                    <a:pt x="7662" y="13685"/>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DCB83DB0-F669-4A16-87EA-93A83E44B423}"/>
                </a:ext>
              </a:extLst>
            </p:cNvPr>
            <p:cNvSpPr/>
            <p:nvPr/>
          </p:nvSpPr>
          <p:spPr>
            <a:xfrm>
              <a:off x="5570631" y="4097388"/>
              <a:ext cx="22014" cy="12829"/>
            </a:xfrm>
            <a:custGeom>
              <a:avLst/>
              <a:gdLst>
                <a:gd name="connsiteX0" fmla="*/ 3406 w 22014"/>
                <a:gd name="connsiteY0" fmla="*/ 11008 h 12829"/>
                <a:gd name="connsiteX1" fmla="*/ 3167 w 22014"/>
                <a:gd name="connsiteY1" fmla="*/ 2012 h 12829"/>
                <a:gd name="connsiteX2" fmla="*/ 18730 w 22014"/>
                <a:gd name="connsiteY2" fmla="*/ 2012 h 12829"/>
                <a:gd name="connsiteX3" fmla="*/ 18730 w 22014"/>
                <a:gd name="connsiteY3" fmla="*/ 11008 h 12829"/>
                <a:gd name="connsiteX4" fmla="*/ 3406 w 22014"/>
                <a:gd name="connsiteY4" fmla="*/ 11008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4" h="12829">
                  <a:moveTo>
                    <a:pt x="3406" y="11008"/>
                  </a:moveTo>
                  <a:cubicBezTo>
                    <a:pt x="-973" y="8572"/>
                    <a:pt x="-1212" y="4440"/>
                    <a:pt x="3167" y="2012"/>
                  </a:cubicBezTo>
                  <a:cubicBezTo>
                    <a:pt x="7545" y="-671"/>
                    <a:pt x="14352" y="-671"/>
                    <a:pt x="18730" y="2012"/>
                  </a:cubicBezTo>
                  <a:cubicBezTo>
                    <a:pt x="23109" y="4440"/>
                    <a:pt x="23109" y="8572"/>
                    <a:pt x="18730" y="11008"/>
                  </a:cubicBezTo>
                  <a:cubicBezTo>
                    <a:pt x="14599" y="13436"/>
                    <a:pt x="7784" y="13436"/>
                    <a:pt x="3406"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F3CB5727-6491-41E6-A7A6-2C3EF6CE7A50}"/>
                </a:ext>
              </a:extLst>
            </p:cNvPr>
            <p:cNvSpPr/>
            <p:nvPr/>
          </p:nvSpPr>
          <p:spPr>
            <a:xfrm>
              <a:off x="5468234" y="4038778"/>
              <a:ext cx="22010" cy="12829"/>
            </a:xfrm>
            <a:custGeom>
              <a:avLst/>
              <a:gdLst>
                <a:gd name="connsiteX0" fmla="*/ 3410 w 22010"/>
                <a:gd name="connsiteY0" fmla="*/ 11002 h 12829"/>
                <a:gd name="connsiteX1" fmla="*/ 3163 w 22010"/>
                <a:gd name="connsiteY1" fmla="*/ 2006 h 12829"/>
                <a:gd name="connsiteX2" fmla="*/ 18727 w 22010"/>
                <a:gd name="connsiteY2" fmla="*/ 2006 h 12829"/>
                <a:gd name="connsiteX3" fmla="*/ 18727 w 22010"/>
                <a:gd name="connsiteY3" fmla="*/ 11002 h 12829"/>
                <a:gd name="connsiteX4" fmla="*/ 3410 w 22010"/>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0" h="12829">
                  <a:moveTo>
                    <a:pt x="3410" y="11002"/>
                  </a:moveTo>
                  <a:cubicBezTo>
                    <a:pt x="-969" y="8566"/>
                    <a:pt x="-1215" y="4435"/>
                    <a:pt x="3163" y="2006"/>
                  </a:cubicBezTo>
                  <a:cubicBezTo>
                    <a:pt x="7542" y="-669"/>
                    <a:pt x="14348" y="-669"/>
                    <a:pt x="18727" y="2006"/>
                  </a:cubicBezTo>
                  <a:cubicBezTo>
                    <a:pt x="23105" y="4435"/>
                    <a:pt x="23105" y="8566"/>
                    <a:pt x="18727" y="11002"/>
                  </a:cubicBezTo>
                  <a:cubicBezTo>
                    <a:pt x="14595" y="13438"/>
                    <a:pt x="7788" y="13438"/>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5" name="Freeform: Shape 444">
              <a:extLst>
                <a:ext uri="{FF2B5EF4-FFF2-40B4-BE49-F238E27FC236}">
                  <a16:creationId xmlns:a16="http://schemas.microsoft.com/office/drawing/2014/main" id="{E7ACBBED-2229-44FD-ADC8-3DE4ACA1F085}"/>
                </a:ext>
              </a:extLst>
            </p:cNvPr>
            <p:cNvSpPr/>
            <p:nvPr/>
          </p:nvSpPr>
          <p:spPr>
            <a:xfrm>
              <a:off x="5365720" y="3980162"/>
              <a:ext cx="22257" cy="13008"/>
            </a:xfrm>
            <a:custGeom>
              <a:avLst/>
              <a:gdLst>
                <a:gd name="connsiteX0" fmla="*/ 3284 w 22257"/>
                <a:gd name="connsiteY0" fmla="*/ 11002 h 13008"/>
                <a:gd name="connsiteX1" fmla="*/ 3284 w 22257"/>
                <a:gd name="connsiteY1" fmla="*/ 2006 h 13008"/>
                <a:gd name="connsiteX2" fmla="*/ 18848 w 22257"/>
                <a:gd name="connsiteY2" fmla="*/ 2006 h 13008"/>
                <a:gd name="connsiteX3" fmla="*/ 19094 w 22257"/>
                <a:gd name="connsiteY3" fmla="*/ 11002 h 13008"/>
                <a:gd name="connsiteX4" fmla="*/ 3284 w 22257"/>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08">
                  <a:moveTo>
                    <a:pt x="3284" y="11002"/>
                  </a:moveTo>
                  <a:cubicBezTo>
                    <a:pt x="-1095" y="8566"/>
                    <a:pt x="-1095" y="4435"/>
                    <a:pt x="3284" y="2006"/>
                  </a:cubicBezTo>
                  <a:cubicBezTo>
                    <a:pt x="7662" y="-669"/>
                    <a:pt x="14469" y="-669"/>
                    <a:pt x="18848" y="2006"/>
                  </a:cubicBezTo>
                  <a:cubicBezTo>
                    <a:pt x="23226" y="4435"/>
                    <a:pt x="23473" y="8566"/>
                    <a:pt x="19094" y="11002"/>
                  </a:cubicBezTo>
                  <a:cubicBezTo>
                    <a:pt x="14716"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1179DFC5-50B1-4C54-8618-1BB9E5105514}"/>
                </a:ext>
              </a:extLst>
            </p:cNvPr>
            <p:cNvSpPr/>
            <p:nvPr/>
          </p:nvSpPr>
          <p:spPr>
            <a:xfrm>
              <a:off x="5263319" y="3921785"/>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77" y="-669"/>
                    <a:pt x="18848" y="2006"/>
                  </a:cubicBezTo>
                  <a:cubicBezTo>
                    <a:pt x="23226" y="4442"/>
                    <a:pt x="23473" y="8574"/>
                    <a:pt x="19094" y="11010"/>
                  </a:cubicBezTo>
                  <a:cubicBezTo>
                    <a:pt x="14477"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6F72DD3B-9129-4C5E-A980-6140F255C7A6}"/>
                </a:ext>
              </a:extLst>
            </p:cNvPr>
            <p:cNvSpPr/>
            <p:nvPr/>
          </p:nvSpPr>
          <p:spPr>
            <a:xfrm>
              <a:off x="5160557" y="3863169"/>
              <a:ext cx="22014" cy="12922"/>
            </a:xfrm>
            <a:custGeom>
              <a:avLst/>
              <a:gdLst>
                <a:gd name="connsiteX0" fmla="*/ 3406 w 22014"/>
                <a:gd name="connsiteY0" fmla="*/ 11002 h 12922"/>
                <a:gd name="connsiteX1" fmla="*/ 3167 w 22014"/>
                <a:gd name="connsiteY1" fmla="*/ 2006 h 12922"/>
                <a:gd name="connsiteX2" fmla="*/ 18731 w 22014"/>
                <a:gd name="connsiteY2" fmla="*/ 2006 h 12922"/>
                <a:gd name="connsiteX3" fmla="*/ 18731 w 22014"/>
                <a:gd name="connsiteY3" fmla="*/ 11002 h 12922"/>
                <a:gd name="connsiteX4" fmla="*/ 3406 w 22014"/>
                <a:gd name="connsiteY4" fmla="*/ 11002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4" h="12922">
                  <a:moveTo>
                    <a:pt x="3406" y="11002"/>
                  </a:moveTo>
                  <a:cubicBezTo>
                    <a:pt x="-973" y="8574"/>
                    <a:pt x="-1212" y="4442"/>
                    <a:pt x="3167" y="2006"/>
                  </a:cubicBezTo>
                  <a:cubicBezTo>
                    <a:pt x="7545" y="-669"/>
                    <a:pt x="14352" y="-669"/>
                    <a:pt x="18731" y="2006"/>
                  </a:cubicBezTo>
                  <a:cubicBezTo>
                    <a:pt x="23109" y="4442"/>
                    <a:pt x="23109" y="8574"/>
                    <a:pt x="18731" y="11002"/>
                  </a:cubicBezTo>
                  <a:cubicBezTo>
                    <a:pt x="14352" y="13438"/>
                    <a:pt x="7784" y="13684"/>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8" name="Freeform: Shape 447">
              <a:extLst>
                <a:ext uri="{FF2B5EF4-FFF2-40B4-BE49-F238E27FC236}">
                  <a16:creationId xmlns:a16="http://schemas.microsoft.com/office/drawing/2014/main" id="{037BAFFB-73CF-4DD2-A8B9-452F0E0EE6D9}"/>
                </a:ext>
              </a:extLst>
            </p:cNvPr>
            <p:cNvSpPr/>
            <p:nvPr/>
          </p:nvSpPr>
          <p:spPr>
            <a:xfrm>
              <a:off x="5058286" y="3804885"/>
              <a:ext cx="22257" cy="12737"/>
            </a:xfrm>
            <a:custGeom>
              <a:avLst/>
              <a:gdLst>
                <a:gd name="connsiteX0" fmla="*/ 3284 w 22257"/>
                <a:gd name="connsiteY0" fmla="*/ 10916 h 12737"/>
                <a:gd name="connsiteX1" fmla="*/ 3284 w 22257"/>
                <a:gd name="connsiteY1" fmla="*/ 1920 h 12737"/>
                <a:gd name="connsiteX2" fmla="*/ 18847 w 22257"/>
                <a:gd name="connsiteY2" fmla="*/ 1920 h 12737"/>
                <a:gd name="connsiteX3" fmla="*/ 19094 w 22257"/>
                <a:gd name="connsiteY3" fmla="*/ 10916 h 12737"/>
                <a:gd name="connsiteX4" fmla="*/ 3284 w 22257"/>
                <a:gd name="connsiteY4" fmla="*/ 10916 h 1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737">
                  <a:moveTo>
                    <a:pt x="3284" y="10916"/>
                  </a:moveTo>
                  <a:cubicBezTo>
                    <a:pt x="-1095" y="8481"/>
                    <a:pt x="-1095" y="4349"/>
                    <a:pt x="3284" y="1920"/>
                  </a:cubicBezTo>
                  <a:cubicBezTo>
                    <a:pt x="7662" y="-515"/>
                    <a:pt x="14469" y="-762"/>
                    <a:pt x="18847" y="1920"/>
                  </a:cubicBezTo>
                  <a:cubicBezTo>
                    <a:pt x="23226" y="4349"/>
                    <a:pt x="23473" y="8481"/>
                    <a:pt x="19094" y="10916"/>
                  </a:cubicBezTo>
                  <a:cubicBezTo>
                    <a:pt x="14716" y="13345"/>
                    <a:pt x="7662" y="13345"/>
                    <a:pt x="3284" y="1091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9" name="Freeform: Shape 448">
              <a:extLst>
                <a:ext uri="{FF2B5EF4-FFF2-40B4-BE49-F238E27FC236}">
                  <a16:creationId xmlns:a16="http://schemas.microsoft.com/office/drawing/2014/main" id="{EEA75818-3BB6-4A32-9883-4812F1DBB73D}"/>
                </a:ext>
              </a:extLst>
            </p:cNvPr>
            <p:cNvSpPr/>
            <p:nvPr/>
          </p:nvSpPr>
          <p:spPr>
            <a:xfrm>
              <a:off x="4955646" y="3746269"/>
              <a:ext cx="22257" cy="12834"/>
            </a:xfrm>
            <a:custGeom>
              <a:avLst/>
              <a:gdLst>
                <a:gd name="connsiteX0" fmla="*/ 3284 w 22257"/>
                <a:gd name="connsiteY0" fmla="*/ 10916 h 12834"/>
                <a:gd name="connsiteX1" fmla="*/ 3284 w 22257"/>
                <a:gd name="connsiteY1" fmla="*/ 1920 h 12834"/>
                <a:gd name="connsiteX2" fmla="*/ 18847 w 22257"/>
                <a:gd name="connsiteY2" fmla="*/ 1920 h 12834"/>
                <a:gd name="connsiteX3" fmla="*/ 19094 w 22257"/>
                <a:gd name="connsiteY3" fmla="*/ 10916 h 12834"/>
                <a:gd name="connsiteX4" fmla="*/ 3284 w 22257"/>
                <a:gd name="connsiteY4" fmla="*/ 10916 h 1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4">
                  <a:moveTo>
                    <a:pt x="3284" y="10916"/>
                  </a:moveTo>
                  <a:cubicBezTo>
                    <a:pt x="-1095" y="8481"/>
                    <a:pt x="-1095" y="4349"/>
                    <a:pt x="3284" y="1920"/>
                  </a:cubicBezTo>
                  <a:cubicBezTo>
                    <a:pt x="7662" y="-515"/>
                    <a:pt x="14469" y="-762"/>
                    <a:pt x="18847" y="1920"/>
                  </a:cubicBezTo>
                  <a:cubicBezTo>
                    <a:pt x="23226" y="4349"/>
                    <a:pt x="23473" y="8481"/>
                    <a:pt x="19094" y="10916"/>
                  </a:cubicBezTo>
                  <a:cubicBezTo>
                    <a:pt x="14716" y="13352"/>
                    <a:pt x="7901" y="13591"/>
                    <a:pt x="3284" y="1091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0" name="Freeform: Shape 449">
              <a:extLst>
                <a:ext uri="{FF2B5EF4-FFF2-40B4-BE49-F238E27FC236}">
                  <a16:creationId xmlns:a16="http://schemas.microsoft.com/office/drawing/2014/main" id="{17CC8D42-DF9F-4CC1-9182-ADB60D4F2936}"/>
                </a:ext>
              </a:extLst>
            </p:cNvPr>
            <p:cNvSpPr/>
            <p:nvPr/>
          </p:nvSpPr>
          <p:spPr>
            <a:xfrm>
              <a:off x="4853127" y="3687806"/>
              <a:ext cx="22018" cy="12830"/>
            </a:xfrm>
            <a:custGeom>
              <a:avLst/>
              <a:gdLst>
                <a:gd name="connsiteX0" fmla="*/ 3410 w 22018"/>
                <a:gd name="connsiteY0" fmla="*/ 11010 h 12830"/>
                <a:gd name="connsiteX1" fmla="*/ 3163 w 22018"/>
                <a:gd name="connsiteY1" fmla="*/ 2006 h 12830"/>
                <a:gd name="connsiteX2" fmla="*/ 18734 w 22018"/>
                <a:gd name="connsiteY2" fmla="*/ 2006 h 12830"/>
                <a:gd name="connsiteX3" fmla="*/ 18734 w 22018"/>
                <a:gd name="connsiteY3" fmla="*/ 11010 h 12830"/>
                <a:gd name="connsiteX4" fmla="*/ 3410 w 2201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8" h="12830">
                  <a:moveTo>
                    <a:pt x="3410" y="11010"/>
                  </a:moveTo>
                  <a:cubicBezTo>
                    <a:pt x="-969" y="8574"/>
                    <a:pt x="-1215" y="4442"/>
                    <a:pt x="3163" y="2006"/>
                  </a:cubicBezTo>
                  <a:cubicBezTo>
                    <a:pt x="7542" y="-669"/>
                    <a:pt x="14356" y="-669"/>
                    <a:pt x="18734" y="2006"/>
                  </a:cubicBezTo>
                  <a:cubicBezTo>
                    <a:pt x="23113" y="4442"/>
                    <a:pt x="23113" y="8574"/>
                    <a:pt x="18734" y="11010"/>
                  </a:cubicBezTo>
                  <a:cubicBezTo>
                    <a:pt x="14595"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1" name="Freeform: Shape 450">
              <a:extLst>
                <a:ext uri="{FF2B5EF4-FFF2-40B4-BE49-F238E27FC236}">
                  <a16:creationId xmlns:a16="http://schemas.microsoft.com/office/drawing/2014/main" id="{9F04E9DB-5CED-4FED-84F0-3574F535A35F}"/>
                </a:ext>
              </a:extLst>
            </p:cNvPr>
            <p:cNvSpPr/>
            <p:nvPr/>
          </p:nvSpPr>
          <p:spPr>
            <a:xfrm>
              <a:off x="4750731" y="3629281"/>
              <a:ext cx="22140" cy="12739"/>
            </a:xfrm>
            <a:custGeom>
              <a:avLst/>
              <a:gdLst>
                <a:gd name="connsiteX0" fmla="*/ 3407 w 22140"/>
                <a:gd name="connsiteY0" fmla="*/ 10918 h 12739"/>
                <a:gd name="connsiteX1" fmla="*/ 3164 w 22140"/>
                <a:gd name="connsiteY1" fmla="*/ 1915 h 12739"/>
                <a:gd name="connsiteX2" fmla="*/ 18730 w 22140"/>
                <a:gd name="connsiteY2" fmla="*/ 1915 h 12739"/>
                <a:gd name="connsiteX3" fmla="*/ 18977 w 22140"/>
                <a:gd name="connsiteY3" fmla="*/ 10918 h 12739"/>
                <a:gd name="connsiteX4" fmla="*/ 3407 w 22140"/>
                <a:gd name="connsiteY4" fmla="*/ 10918 h 1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0" h="12739">
                  <a:moveTo>
                    <a:pt x="3407" y="10918"/>
                  </a:moveTo>
                  <a:cubicBezTo>
                    <a:pt x="-971" y="8483"/>
                    <a:pt x="-1213" y="4351"/>
                    <a:pt x="3164" y="1915"/>
                  </a:cubicBezTo>
                  <a:cubicBezTo>
                    <a:pt x="7542" y="-514"/>
                    <a:pt x="14352" y="-760"/>
                    <a:pt x="18730" y="1915"/>
                  </a:cubicBezTo>
                  <a:cubicBezTo>
                    <a:pt x="23109" y="4351"/>
                    <a:pt x="23355" y="8483"/>
                    <a:pt x="18977" y="10918"/>
                  </a:cubicBezTo>
                  <a:cubicBezTo>
                    <a:pt x="14598" y="13347"/>
                    <a:pt x="7786" y="13347"/>
                    <a:pt x="3407"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9EE4244C-1BF7-4A74-83CA-2C3AC659B62D}"/>
                </a:ext>
              </a:extLst>
            </p:cNvPr>
            <p:cNvSpPr/>
            <p:nvPr/>
          </p:nvSpPr>
          <p:spPr>
            <a:xfrm>
              <a:off x="6286913" y="4389010"/>
              <a:ext cx="22260" cy="12830"/>
            </a:xfrm>
            <a:custGeom>
              <a:avLst/>
              <a:gdLst>
                <a:gd name="connsiteX0" fmla="*/ 3406 w 22260"/>
                <a:gd name="connsiteY0" fmla="*/ 11010 h 12830"/>
                <a:gd name="connsiteX1" fmla="*/ 3167 w 22260"/>
                <a:gd name="connsiteY1" fmla="*/ 2006 h 12830"/>
                <a:gd name="connsiteX2" fmla="*/ 18977 w 22260"/>
                <a:gd name="connsiteY2" fmla="*/ 2006 h 12830"/>
                <a:gd name="connsiteX3" fmla="*/ 18977 w 22260"/>
                <a:gd name="connsiteY3" fmla="*/ 11010 h 12830"/>
                <a:gd name="connsiteX4" fmla="*/ 3406 w 22260"/>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30">
                  <a:moveTo>
                    <a:pt x="3406" y="11010"/>
                  </a:moveTo>
                  <a:cubicBezTo>
                    <a:pt x="-973" y="8574"/>
                    <a:pt x="-1212" y="4442"/>
                    <a:pt x="3167" y="2006"/>
                  </a:cubicBezTo>
                  <a:cubicBezTo>
                    <a:pt x="7545" y="-669"/>
                    <a:pt x="14598" y="-669"/>
                    <a:pt x="18977" y="2006"/>
                  </a:cubicBezTo>
                  <a:cubicBezTo>
                    <a:pt x="23355" y="4681"/>
                    <a:pt x="23355" y="8574"/>
                    <a:pt x="18977" y="11010"/>
                  </a:cubicBezTo>
                  <a:cubicBezTo>
                    <a:pt x="14598" y="13438"/>
                    <a:pt x="7784" y="13438"/>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1FA72CD4-5B73-41D1-AE25-FBCC14D093B7}"/>
                </a:ext>
              </a:extLst>
            </p:cNvPr>
            <p:cNvSpPr/>
            <p:nvPr/>
          </p:nvSpPr>
          <p:spPr>
            <a:xfrm>
              <a:off x="6184276" y="4330394"/>
              <a:ext cx="22257" cy="12830"/>
            </a:xfrm>
            <a:custGeom>
              <a:avLst/>
              <a:gdLst>
                <a:gd name="connsiteX0" fmla="*/ 3410 w 22257"/>
                <a:gd name="connsiteY0" fmla="*/ 11010 h 12830"/>
                <a:gd name="connsiteX1" fmla="*/ 3163 w 22257"/>
                <a:gd name="connsiteY1" fmla="*/ 2006 h 12830"/>
                <a:gd name="connsiteX2" fmla="*/ 18973 w 22257"/>
                <a:gd name="connsiteY2" fmla="*/ 2006 h 12830"/>
                <a:gd name="connsiteX3" fmla="*/ 18973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3" y="2006"/>
                  </a:cubicBezTo>
                  <a:cubicBezTo>
                    <a:pt x="23352" y="4442"/>
                    <a:pt x="23352" y="8574"/>
                    <a:pt x="18973" y="11010"/>
                  </a:cubicBezTo>
                  <a:cubicBezTo>
                    <a:pt x="14841"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4" name="Freeform: Shape 453">
              <a:extLst>
                <a:ext uri="{FF2B5EF4-FFF2-40B4-BE49-F238E27FC236}">
                  <a16:creationId xmlns:a16="http://schemas.microsoft.com/office/drawing/2014/main" id="{46C419A0-EC52-4D83-AAE4-D7D951CC2451}"/>
                </a:ext>
              </a:extLst>
            </p:cNvPr>
            <p:cNvSpPr/>
            <p:nvPr/>
          </p:nvSpPr>
          <p:spPr>
            <a:xfrm>
              <a:off x="6082002" y="4271778"/>
              <a:ext cx="22131" cy="13015"/>
            </a:xfrm>
            <a:custGeom>
              <a:avLst/>
              <a:gdLst>
                <a:gd name="connsiteX0" fmla="*/ 3284 w 22131"/>
                <a:gd name="connsiteY0" fmla="*/ 11010 h 13015"/>
                <a:gd name="connsiteX1" fmla="*/ 3284 w 22131"/>
                <a:gd name="connsiteY1" fmla="*/ 2006 h 13015"/>
                <a:gd name="connsiteX2" fmla="*/ 18848 w 22131"/>
                <a:gd name="connsiteY2" fmla="*/ 2006 h 13015"/>
                <a:gd name="connsiteX3" fmla="*/ 18848 w 22131"/>
                <a:gd name="connsiteY3" fmla="*/ 11010 h 13015"/>
                <a:gd name="connsiteX4" fmla="*/ 3284 w 22131"/>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5">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685"/>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F34B911E-B313-495B-986A-5047CE9E738E}"/>
                </a:ext>
              </a:extLst>
            </p:cNvPr>
            <p:cNvSpPr/>
            <p:nvPr/>
          </p:nvSpPr>
          <p:spPr>
            <a:xfrm>
              <a:off x="5979240" y="4213408"/>
              <a:ext cx="22253" cy="12829"/>
            </a:xfrm>
            <a:custGeom>
              <a:avLst/>
              <a:gdLst>
                <a:gd name="connsiteX0" fmla="*/ 3406 w 22253"/>
                <a:gd name="connsiteY0" fmla="*/ 11002 h 12829"/>
                <a:gd name="connsiteX1" fmla="*/ 3167 w 22253"/>
                <a:gd name="connsiteY1" fmla="*/ 2006 h 12829"/>
                <a:gd name="connsiteX2" fmla="*/ 18970 w 22253"/>
                <a:gd name="connsiteY2" fmla="*/ 2006 h 12829"/>
                <a:gd name="connsiteX3" fmla="*/ 18970 w 22253"/>
                <a:gd name="connsiteY3" fmla="*/ 11002 h 12829"/>
                <a:gd name="connsiteX4" fmla="*/ 3406 w 22253"/>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2829">
                  <a:moveTo>
                    <a:pt x="3406" y="11002"/>
                  </a:moveTo>
                  <a:cubicBezTo>
                    <a:pt x="-973" y="8574"/>
                    <a:pt x="-1212" y="4434"/>
                    <a:pt x="3167" y="2006"/>
                  </a:cubicBezTo>
                  <a:cubicBezTo>
                    <a:pt x="7545" y="-669"/>
                    <a:pt x="14598" y="-669"/>
                    <a:pt x="18970" y="2006"/>
                  </a:cubicBezTo>
                  <a:cubicBezTo>
                    <a:pt x="23348" y="4681"/>
                    <a:pt x="23348" y="8574"/>
                    <a:pt x="18970" y="11002"/>
                  </a:cubicBezTo>
                  <a:cubicBezTo>
                    <a:pt x="14838" y="13438"/>
                    <a:pt x="8031" y="13438"/>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6" name="Freeform: Shape 455">
              <a:extLst>
                <a:ext uri="{FF2B5EF4-FFF2-40B4-BE49-F238E27FC236}">
                  <a16:creationId xmlns:a16="http://schemas.microsoft.com/office/drawing/2014/main" id="{2BF69403-E3B2-4B4D-AD6A-B5EB456C3F8F}"/>
                </a:ext>
              </a:extLst>
            </p:cNvPr>
            <p:cNvSpPr/>
            <p:nvPr/>
          </p:nvSpPr>
          <p:spPr>
            <a:xfrm>
              <a:off x="5876847" y="4154792"/>
              <a:ext cx="22253" cy="13008"/>
            </a:xfrm>
            <a:custGeom>
              <a:avLst/>
              <a:gdLst>
                <a:gd name="connsiteX0" fmla="*/ 3406 w 22253"/>
                <a:gd name="connsiteY0" fmla="*/ 11002 h 13008"/>
                <a:gd name="connsiteX1" fmla="*/ 3167 w 22253"/>
                <a:gd name="connsiteY1" fmla="*/ 2006 h 13008"/>
                <a:gd name="connsiteX2" fmla="*/ 18970 w 22253"/>
                <a:gd name="connsiteY2" fmla="*/ 2006 h 13008"/>
                <a:gd name="connsiteX3" fmla="*/ 18970 w 22253"/>
                <a:gd name="connsiteY3" fmla="*/ 11002 h 13008"/>
                <a:gd name="connsiteX4" fmla="*/ 3406 w 22253"/>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3008">
                  <a:moveTo>
                    <a:pt x="3406" y="11002"/>
                  </a:moveTo>
                  <a:cubicBezTo>
                    <a:pt x="-973" y="8574"/>
                    <a:pt x="-1212" y="4434"/>
                    <a:pt x="3167" y="2006"/>
                  </a:cubicBezTo>
                  <a:cubicBezTo>
                    <a:pt x="7538" y="-669"/>
                    <a:pt x="14591" y="-669"/>
                    <a:pt x="18970" y="2006"/>
                  </a:cubicBezTo>
                  <a:cubicBezTo>
                    <a:pt x="23348" y="4434"/>
                    <a:pt x="23348" y="8574"/>
                    <a:pt x="18970" y="11002"/>
                  </a:cubicBezTo>
                  <a:cubicBezTo>
                    <a:pt x="14591" y="13677"/>
                    <a:pt x="7784" y="13677"/>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7" name="Freeform: Shape 456">
              <a:extLst>
                <a:ext uri="{FF2B5EF4-FFF2-40B4-BE49-F238E27FC236}">
                  <a16:creationId xmlns:a16="http://schemas.microsoft.com/office/drawing/2014/main" id="{B9F18CC9-5CF0-4250-AC12-12810481B553}"/>
                </a:ext>
              </a:extLst>
            </p:cNvPr>
            <p:cNvSpPr/>
            <p:nvPr/>
          </p:nvSpPr>
          <p:spPr>
            <a:xfrm>
              <a:off x="5774573" y="4096415"/>
              <a:ext cx="22133" cy="12830"/>
            </a:xfrm>
            <a:custGeom>
              <a:avLst/>
              <a:gdLst>
                <a:gd name="connsiteX0" fmla="*/ 3278 w 22133"/>
                <a:gd name="connsiteY0" fmla="*/ 11010 h 12830"/>
                <a:gd name="connsiteX1" fmla="*/ 3278 w 22133"/>
                <a:gd name="connsiteY1" fmla="*/ 2006 h 12830"/>
                <a:gd name="connsiteX2" fmla="*/ 18849 w 22133"/>
                <a:gd name="connsiteY2" fmla="*/ 2006 h 12830"/>
                <a:gd name="connsiteX3" fmla="*/ 18849 w 22133"/>
                <a:gd name="connsiteY3" fmla="*/ 11010 h 12830"/>
                <a:gd name="connsiteX4" fmla="*/ 3278 w 22133"/>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830">
                  <a:moveTo>
                    <a:pt x="3278" y="11010"/>
                  </a:moveTo>
                  <a:cubicBezTo>
                    <a:pt x="-1093" y="8574"/>
                    <a:pt x="-1093" y="4442"/>
                    <a:pt x="3278" y="2006"/>
                  </a:cubicBezTo>
                  <a:cubicBezTo>
                    <a:pt x="7657" y="-669"/>
                    <a:pt x="14471" y="-669"/>
                    <a:pt x="18849" y="2006"/>
                  </a:cubicBezTo>
                  <a:cubicBezTo>
                    <a:pt x="23228" y="4681"/>
                    <a:pt x="23228" y="8574"/>
                    <a:pt x="18849" y="11010"/>
                  </a:cubicBezTo>
                  <a:cubicBezTo>
                    <a:pt x="14471" y="13438"/>
                    <a:pt x="7657" y="13438"/>
                    <a:pt x="3278"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8" name="Freeform: Shape 457">
              <a:extLst>
                <a:ext uri="{FF2B5EF4-FFF2-40B4-BE49-F238E27FC236}">
                  <a16:creationId xmlns:a16="http://schemas.microsoft.com/office/drawing/2014/main" id="{041084C2-8CBC-47A8-A2EC-5E329AF8D035}"/>
                </a:ext>
              </a:extLst>
            </p:cNvPr>
            <p:cNvSpPr/>
            <p:nvPr/>
          </p:nvSpPr>
          <p:spPr>
            <a:xfrm>
              <a:off x="5671810" y="4037799"/>
              <a:ext cx="22257" cy="12924"/>
            </a:xfrm>
            <a:custGeom>
              <a:avLst/>
              <a:gdLst>
                <a:gd name="connsiteX0" fmla="*/ 3410 w 22257"/>
                <a:gd name="connsiteY0" fmla="*/ 11010 h 12924"/>
                <a:gd name="connsiteX1" fmla="*/ 3163 w 22257"/>
                <a:gd name="connsiteY1" fmla="*/ 2006 h 12924"/>
                <a:gd name="connsiteX2" fmla="*/ 18974 w 22257"/>
                <a:gd name="connsiteY2" fmla="*/ 2006 h 12924"/>
                <a:gd name="connsiteX3" fmla="*/ 18974 w 22257"/>
                <a:gd name="connsiteY3" fmla="*/ 11010 h 12924"/>
                <a:gd name="connsiteX4" fmla="*/ 3410 w 22257"/>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24">
                  <a:moveTo>
                    <a:pt x="3410" y="11010"/>
                  </a:moveTo>
                  <a:cubicBezTo>
                    <a:pt x="-969" y="8574"/>
                    <a:pt x="-1215" y="4442"/>
                    <a:pt x="3163" y="2006"/>
                  </a:cubicBezTo>
                  <a:cubicBezTo>
                    <a:pt x="7542" y="-669"/>
                    <a:pt x="14356" y="-669"/>
                    <a:pt x="18974" y="2006"/>
                  </a:cubicBezTo>
                  <a:cubicBezTo>
                    <a:pt x="23352" y="4442"/>
                    <a:pt x="23352" y="8574"/>
                    <a:pt x="18974" y="11010"/>
                  </a:cubicBezTo>
                  <a:cubicBezTo>
                    <a:pt x="14842" y="13438"/>
                    <a:pt x="7788" y="13685"/>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9" name="Freeform: Shape 458">
              <a:extLst>
                <a:ext uri="{FF2B5EF4-FFF2-40B4-BE49-F238E27FC236}">
                  <a16:creationId xmlns:a16="http://schemas.microsoft.com/office/drawing/2014/main" id="{C7BE0A23-6B3D-4EF8-97AF-56BAB762F42D}"/>
                </a:ext>
              </a:extLst>
            </p:cNvPr>
            <p:cNvSpPr/>
            <p:nvPr/>
          </p:nvSpPr>
          <p:spPr>
            <a:xfrm>
              <a:off x="5569413" y="3979430"/>
              <a:ext cx="22253" cy="12829"/>
            </a:xfrm>
            <a:custGeom>
              <a:avLst/>
              <a:gdLst>
                <a:gd name="connsiteX0" fmla="*/ 3406 w 22253"/>
                <a:gd name="connsiteY0" fmla="*/ 11002 h 12829"/>
                <a:gd name="connsiteX1" fmla="*/ 3167 w 22253"/>
                <a:gd name="connsiteY1" fmla="*/ 2006 h 12829"/>
                <a:gd name="connsiteX2" fmla="*/ 18970 w 22253"/>
                <a:gd name="connsiteY2" fmla="*/ 2006 h 12829"/>
                <a:gd name="connsiteX3" fmla="*/ 18970 w 22253"/>
                <a:gd name="connsiteY3" fmla="*/ 11002 h 12829"/>
                <a:gd name="connsiteX4" fmla="*/ 3406 w 22253"/>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2829">
                  <a:moveTo>
                    <a:pt x="3406" y="11002"/>
                  </a:moveTo>
                  <a:cubicBezTo>
                    <a:pt x="-973" y="8574"/>
                    <a:pt x="-1212" y="4434"/>
                    <a:pt x="3167" y="2006"/>
                  </a:cubicBezTo>
                  <a:cubicBezTo>
                    <a:pt x="7538" y="-669"/>
                    <a:pt x="14591" y="-669"/>
                    <a:pt x="18970" y="2006"/>
                  </a:cubicBezTo>
                  <a:cubicBezTo>
                    <a:pt x="23348" y="4434"/>
                    <a:pt x="23348" y="8574"/>
                    <a:pt x="18970" y="11002"/>
                  </a:cubicBezTo>
                  <a:cubicBezTo>
                    <a:pt x="14591" y="13438"/>
                    <a:pt x="7784" y="13438"/>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0" name="Freeform: Shape 459">
              <a:extLst>
                <a:ext uri="{FF2B5EF4-FFF2-40B4-BE49-F238E27FC236}">
                  <a16:creationId xmlns:a16="http://schemas.microsoft.com/office/drawing/2014/main" id="{064D1266-F4CC-4DF3-A586-9330691F18AE}"/>
                </a:ext>
              </a:extLst>
            </p:cNvPr>
            <p:cNvSpPr/>
            <p:nvPr/>
          </p:nvSpPr>
          <p:spPr>
            <a:xfrm>
              <a:off x="5466895" y="3920814"/>
              <a:ext cx="22138" cy="12829"/>
            </a:xfrm>
            <a:custGeom>
              <a:avLst/>
              <a:gdLst>
                <a:gd name="connsiteX0" fmla="*/ 3284 w 22138"/>
                <a:gd name="connsiteY0" fmla="*/ 11002 h 12829"/>
                <a:gd name="connsiteX1" fmla="*/ 3284 w 22138"/>
                <a:gd name="connsiteY1" fmla="*/ 2006 h 12829"/>
                <a:gd name="connsiteX2" fmla="*/ 18855 w 22138"/>
                <a:gd name="connsiteY2" fmla="*/ 2006 h 12829"/>
                <a:gd name="connsiteX3" fmla="*/ 18855 w 22138"/>
                <a:gd name="connsiteY3" fmla="*/ 11002 h 12829"/>
                <a:gd name="connsiteX4" fmla="*/ 3284 w 22138"/>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29">
                  <a:moveTo>
                    <a:pt x="3284" y="11002"/>
                  </a:moveTo>
                  <a:cubicBezTo>
                    <a:pt x="-1095" y="8574"/>
                    <a:pt x="-1095" y="4434"/>
                    <a:pt x="3284" y="2006"/>
                  </a:cubicBezTo>
                  <a:cubicBezTo>
                    <a:pt x="7662" y="-669"/>
                    <a:pt x="14477" y="-669"/>
                    <a:pt x="18855" y="2006"/>
                  </a:cubicBezTo>
                  <a:cubicBezTo>
                    <a:pt x="23233" y="4434"/>
                    <a:pt x="23233" y="8574"/>
                    <a:pt x="18855" y="11002"/>
                  </a:cubicBezTo>
                  <a:cubicBezTo>
                    <a:pt x="1471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1" name="Freeform: Shape 460">
              <a:extLst>
                <a:ext uri="{FF2B5EF4-FFF2-40B4-BE49-F238E27FC236}">
                  <a16:creationId xmlns:a16="http://schemas.microsoft.com/office/drawing/2014/main" id="{C0405469-06CA-476C-B380-802AF1D1A2F3}"/>
                </a:ext>
              </a:extLst>
            </p:cNvPr>
            <p:cNvSpPr/>
            <p:nvPr/>
          </p:nvSpPr>
          <p:spPr>
            <a:xfrm>
              <a:off x="5364502" y="3862197"/>
              <a:ext cx="22131" cy="13008"/>
            </a:xfrm>
            <a:custGeom>
              <a:avLst/>
              <a:gdLst>
                <a:gd name="connsiteX0" fmla="*/ 3284 w 22131"/>
                <a:gd name="connsiteY0" fmla="*/ 11002 h 13008"/>
                <a:gd name="connsiteX1" fmla="*/ 3284 w 22131"/>
                <a:gd name="connsiteY1" fmla="*/ 2006 h 13008"/>
                <a:gd name="connsiteX2" fmla="*/ 18847 w 22131"/>
                <a:gd name="connsiteY2" fmla="*/ 2006 h 13008"/>
                <a:gd name="connsiteX3" fmla="*/ 18847 w 22131"/>
                <a:gd name="connsiteY3" fmla="*/ 11002 h 13008"/>
                <a:gd name="connsiteX4" fmla="*/ 3284 w 22131"/>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08">
                  <a:moveTo>
                    <a:pt x="3284" y="11002"/>
                  </a:moveTo>
                  <a:cubicBezTo>
                    <a:pt x="-1095" y="8574"/>
                    <a:pt x="-1095" y="4434"/>
                    <a:pt x="3284" y="2006"/>
                  </a:cubicBezTo>
                  <a:cubicBezTo>
                    <a:pt x="7662" y="-669"/>
                    <a:pt x="14477" y="-669"/>
                    <a:pt x="18847" y="2006"/>
                  </a:cubicBezTo>
                  <a:cubicBezTo>
                    <a:pt x="23226" y="4434"/>
                    <a:pt x="23226" y="8574"/>
                    <a:pt x="18847" y="11002"/>
                  </a:cubicBezTo>
                  <a:cubicBezTo>
                    <a:pt x="14477"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2" name="Freeform: Shape 461">
              <a:extLst>
                <a:ext uri="{FF2B5EF4-FFF2-40B4-BE49-F238E27FC236}">
                  <a16:creationId xmlns:a16="http://schemas.microsoft.com/office/drawing/2014/main" id="{32EE8D68-E11A-4636-A43A-39D322F3E65F}"/>
                </a:ext>
              </a:extLst>
            </p:cNvPr>
            <p:cNvSpPr/>
            <p:nvPr/>
          </p:nvSpPr>
          <p:spPr>
            <a:xfrm>
              <a:off x="5261983" y="3803820"/>
              <a:ext cx="22257" cy="12830"/>
            </a:xfrm>
            <a:custGeom>
              <a:avLst/>
              <a:gdLst>
                <a:gd name="connsiteX0" fmla="*/ 3410 w 22257"/>
                <a:gd name="connsiteY0" fmla="*/ 11010 h 12830"/>
                <a:gd name="connsiteX1" fmla="*/ 3163 w 22257"/>
                <a:gd name="connsiteY1" fmla="*/ 2006 h 12830"/>
                <a:gd name="connsiteX2" fmla="*/ 18973 w 22257"/>
                <a:gd name="connsiteY2" fmla="*/ 2006 h 12830"/>
                <a:gd name="connsiteX3" fmla="*/ 18973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3" y="2006"/>
                  </a:cubicBezTo>
                  <a:cubicBezTo>
                    <a:pt x="23352" y="4442"/>
                    <a:pt x="23352" y="8574"/>
                    <a:pt x="18973" y="11010"/>
                  </a:cubicBezTo>
                  <a:cubicBezTo>
                    <a:pt x="14595" y="13438"/>
                    <a:pt x="7781"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3" name="Freeform: Shape 462">
              <a:extLst>
                <a:ext uri="{FF2B5EF4-FFF2-40B4-BE49-F238E27FC236}">
                  <a16:creationId xmlns:a16="http://schemas.microsoft.com/office/drawing/2014/main" id="{3921701A-7814-4ED2-9ECE-7BDABCAC8638}"/>
                </a:ext>
              </a:extLst>
            </p:cNvPr>
            <p:cNvSpPr/>
            <p:nvPr/>
          </p:nvSpPr>
          <p:spPr>
            <a:xfrm>
              <a:off x="5159469" y="3745296"/>
              <a:ext cx="22131" cy="12833"/>
            </a:xfrm>
            <a:custGeom>
              <a:avLst/>
              <a:gdLst>
                <a:gd name="connsiteX0" fmla="*/ 3284 w 22131"/>
                <a:gd name="connsiteY0" fmla="*/ 10918 h 12833"/>
                <a:gd name="connsiteX1" fmla="*/ 3284 w 22131"/>
                <a:gd name="connsiteY1" fmla="*/ 1915 h 12833"/>
                <a:gd name="connsiteX2" fmla="*/ 18848 w 22131"/>
                <a:gd name="connsiteY2" fmla="*/ 1915 h 12833"/>
                <a:gd name="connsiteX3" fmla="*/ 18848 w 22131"/>
                <a:gd name="connsiteY3" fmla="*/ 10918 h 12833"/>
                <a:gd name="connsiteX4" fmla="*/ 3284 w 22131"/>
                <a:gd name="connsiteY4" fmla="*/ 10918 h 1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3">
                  <a:moveTo>
                    <a:pt x="3284" y="10918"/>
                  </a:moveTo>
                  <a:cubicBezTo>
                    <a:pt x="-1095" y="8482"/>
                    <a:pt x="-1095" y="4351"/>
                    <a:pt x="3284" y="1915"/>
                  </a:cubicBezTo>
                  <a:cubicBezTo>
                    <a:pt x="7662" y="-513"/>
                    <a:pt x="14469" y="-760"/>
                    <a:pt x="18848" y="1915"/>
                  </a:cubicBezTo>
                  <a:cubicBezTo>
                    <a:pt x="23226" y="4351"/>
                    <a:pt x="23226" y="8482"/>
                    <a:pt x="18848" y="10918"/>
                  </a:cubicBezTo>
                  <a:cubicBezTo>
                    <a:pt x="14469" y="13347"/>
                    <a:pt x="7662" y="13593"/>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4" name="Freeform: Shape 463">
              <a:extLst>
                <a:ext uri="{FF2B5EF4-FFF2-40B4-BE49-F238E27FC236}">
                  <a16:creationId xmlns:a16="http://schemas.microsoft.com/office/drawing/2014/main" id="{098E0E38-6F2B-4E5E-91DB-16DBF4E533B9}"/>
                </a:ext>
              </a:extLst>
            </p:cNvPr>
            <p:cNvSpPr/>
            <p:nvPr/>
          </p:nvSpPr>
          <p:spPr>
            <a:xfrm>
              <a:off x="5057068" y="3686923"/>
              <a:ext cx="22131" cy="12740"/>
            </a:xfrm>
            <a:custGeom>
              <a:avLst/>
              <a:gdLst>
                <a:gd name="connsiteX0" fmla="*/ 3284 w 22131"/>
                <a:gd name="connsiteY0" fmla="*/ 10914 h 12740"/>
                <a:gd name="connsiteX1" fmla="*/ 3284 w 22131"/>
                <a:gd name="connsiteY1" fmla="*/ 1918 h 12740"/>
                <a:gd name="connsiteX2" fmla="*/ 18848 w 22131"/>
                <a:gd name="connsiteY2" fmla="*/ 1918 h 12740"/>
                <a:gd name="connsiteX3" fmla="*/ 18848 w 22131"/>
                <a:gd name="connsiteY3" fmla="*/ 10914 h 12740"/>
                <a:gd name="connsiteX4" fmla="*/ 3284 w 22131"/>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740">
                  <a:moveTo>
                    <a:pt x="3284" y="10914"/>
                  </a:moveTo>
                  <a:cubicBezTo>
                    <a:pt x="-1095" y="8485"/>
                    <a:pt x="-1095" y="4346"/>
                    <a:pt x="3284" y="1918"/>
                  </a:cubicBezTo>
                  <a:cubicBezTo>
                    <a:pt x="7662" y="-518"/>
                    <a:pt x="14477" y="-757"/>
                    <a:pt x="18848" y="1918"/>
                  </a:cubicBezTo>
                  <a:cubicBezTo>
                    <a:pt x="23226" y="4346"/>
                    <a:pt x="23226" y="8485"/>
                    <a:pt x="18848" y="10914"/>
                  </a:cubicBezTo>
                  <a:cubicBezTo>
                    <a:pt x="14477"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EBD3E993-5B1C-46D1-AA8A-A4B9F32E74BB}"/>
                </a:ext>
              </a:extLst>
            </p:cNvPr>
            <p:cNvSpPr/>
            <p:nvPr/>
          </p:nvSpPr>
          <p:spPr>
            <a:xfrm>
              <a:off x="4954307" y="3628219"/>
              <a:ext cx="22260" cy="12829"/>
            </a:xfrm>
            <a:custGeom>
              <a:avLst/>
              <a:gdLst>
                <a:gd name="connsiteX0" fmla="*/ 3406 w 22260"/>
                <a:gd name="connsiteY0" fmla="*/ 11002 h 12829"/>
                <a:gd name="connsiteX1" fmla="*/ 3167 w 22260"/>
                <a:gd name="connsiteY1" fmla="*/ 2006 h 12829"/>
                <a:gd name="connsiteX2" fmla="*/ 18977 w 22260"/>
                <a:gd name="connsiteY2" fmla="*/ 2006 h 12829"/>
                <a:gd name="connsiteX3" fmla="*/ 18977 w 22260"/>
                <a:gd name="connsiteY3" fmla="*/ 11002 h 12829"/>
                <a:gd name="connsiteX4" fmla="*/ 3406 w 22260"/>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2"/>
                  </a:moveTo>
                  <a:cubicBezTo>
                    <a:pt x="-973" y="8574"/>
                    <a:pt x="-1212" y="4435"/>
                    <a:pt x="3167" y="2006"/>
                  </a:cubicBezTo>
                  <a:cubicBezTo>
                    <a:pt x="7545" y="-669"/>
                    <a:pt x="14599" y="-669"/>
                    <a:pt x="18977" y="2006"/>
                  </a:cubicBezTo>
                  <a:cubicBezTo>
                    <a:pt x="23356" y="4435"/>
                    <a:pt x="23356" y="8574"/>
                    <a:pt x="18977" y="11002"/>
                  </a:cubicBezTo>
                  <a:cubicBezTo>
                    <a:pt x="14599" y="13438"/>
                    <a:pt x="7784" y="13438"/>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6" name="Freeform: Shape 465">
              <a:extLst>
                <a:ext uri="{FF2B5EF4-FFF2-40B4-BE49-F238E27FC236}">
                  <a16:creationId xmlns:a16="http://schemas.microsoft.com/office/drawing/2014/main" id="{D47325A6-B474-404D-8E68-785B4C4B0890}"/>
                </a:ext>
              </a:extLst>
            </p:cNvPr>
            <p:cNvSpPr/>
            <p:nvPr/>
          </p:nvSpPr>
          <p:spPr>
            <a:xfrm>
              <a:off x="4851909" y="3569691"/>
              <a:ext cx="22257" cy="12831"/>
            </a:xfrm>
            <a:custGeom>
              <a:avLst/>
              <a:gdLst>
                <a:gd name="connsiteX0" fmla="*/ 3410 w 22257"/>
                <a:gd name="connsiteY0" fmla="*/ 10914 h 12831"/>
                <a:gd name="connsiteX1" fmla="*/ 3163 w 22257"/>
                <a:gd name="connsiteY1" fmla="*/ 1918 h 12831"/>
                <a:gd name="connsiteX2" fmla="*/ 18973 w 22257"/>
                <a:gd name="connsiteY2" fmla="*/ 1918 h 12831"/>
                <a:gd name="connsiteX3" fmla="*/ 18973 w 22257"/>
                <a:gd name="connsiteY3" fmla="*/ 10914 h 12831"/>
                <a:gd name="connsiteX4" fmla="*/ 3410 w 22257"/>
                <a:gd name="connsiteY4" fmla="*/ 10914 h 1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1">
                  <a:moveTo>
                    <a:pt x="3410" y="10914"/>
                  </a:moveTo>
                  <a:cubicBezTo>
                    <a:pt x="-969" y="8485"/>
                    <a:pt x="-1215" y="4346"/>
                    <a:pt x="3163" y="1918"/>
                  </a:cubicBezTo>
                  <a:cubicBezTo>
                    <a:pt x="7542" y="-518"/>
                    <a:pt x="14595" y="-757"/>
                    <a:pt x="18973" y="1918"/>
                  </a:cubicBezTo>
                  <a:cubicBezTo>
                    <a:pt x="23352" y="4346"/>
                    <a:pt x="23352" y="8485"/>
                    <a:pt x="18973" y="10914"/>
                  </a:cubicBezTo>
                  <a:cubicBezTo>
                    <a:pt x="14595" y="13349"/>
                    <a:pt x="7788" y="13588"/>
                    <a:pt x="3410"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7" name="Freeform: Shape 466">
              <a:extLst>
                <a:ext uri="{FF2B5EF4-FFF2-40B4-BE49-F238E27FC236}">
                  <a16:creationId xmlns:a16="http://schemas.microsoft.com/office/drawing/2014/main" id="{ACDBB3BD-2386-42AD-865D-ADDE98280FD9}"/>
                </a:ext>
              </a:extLst>
            </p:cNvPr>
            <p:cNvSpPr/>
            <p:nvPr/>
          </p:nvSpPr>
          <p:spPr>
            <a:xfrm>
              <a:off x="6388217" y="4329423"/>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D5707CD3-F6D8-448F-BCC6-984923278088}"/>
                </a:ext>
              </a:extLst>
            </p:cNvPr>
            <p:cNvSpPr/>
            <p:nvPr/>
          </p:nvSpPr>
          <p:spPr>
            <a:xfrm>
              <a:off x="6285578" y="4270806"/>
              <a:ext cx="22131" cy="13015"/>
            </a:xfrm>
            <a:custGeom>
              <a:avLst/>
              <a:gdLst>
                <a:gd name="connsiteX0" fmla="*/ 3284 w 22131"/>
                <a:gd name="connsiteY0" fmla="*/ 11010 h 13015"/>
                <a:gd name="connsiteX1" fmla="*/ 3284 w 22131"/>
                <a:gd name="connsiteY1" fmla="*/ 2006 h 13015"/>
                <a:gd name="connsiteX2" fmla="*/ 18848 w 22131"/>
                <a:gd name="connsiteY2" fmla="*/ 2006 h 13015"/>
                <a:gd name="connsiteX3" fmla="*/ 18848 w 22131"/>
                <a:gd name="connsiteY3" fmla="*/ 11010 h 13015"/>
                <a:gd name="connsiteX4" fmla="*/ 3284 w 22131"/>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5">
                  <a:moveTo>
                    <a:pt x="3284" y="11010"/>
                  </a:moveTo>
                  <a:cubicBezTo>
                    <a:pt x="-1095" y="8574"/>
                    <a:pt x="-1095" y="4442"/>
                    <a:pt x="3284" y="2006"/>
                  </a:cubicBezTo>
                  <a:cubicBezTo>
                    <a:pt x="7662" y="-669"/>
                    <a:pt x="14469" y="-669"/>
                    <a:pt x="18848" y="2006"/>
                  </a:cubicBezTo>
                  <a:cubicBezTo>
                    <a:pt x="23226" y="4681"/>
                    <a:pt x="23226" y="8574"/>
                    <a:pt x="18848" y="11010"/>
                  </a:cubicBezTo>
                  <a:cubicBezTo>
                    <a:pt x="14716" y="13685"/>
                    <a:pt x="7909"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9" name="Freeform: Shape 468">
              <a:extLst>
                <a:ext uri="{FF2B5EF4-FFF2-40B4-BE49-F238E27FC236}">
                  <a16:creationId xmlns:a16="http://schemas.microsoft.com/office/drawing/2014/main" id="{F1538D78-7A2D-4862-A7FF-30E4B9453181}"/>
                </a:ext>
              </a:extLst>
            </p:cNvPr>
            <p:cNvSpPr/>
            <p:nvPr/>
          </p:nvSpPr>
          <p:spPr>
            <a:xfrm>
              <a:off x="6183184" y="4212437"/>
              <a:ext cx="22257" cy="12829"/>
            </a:xfrm>
            <a:custGeom>
              <a:avLst/>
              <a:gdLst>
                <a:gd name="connsiteX0" fmla="*/ 3284 w 22257"/>
                <a:gd name="connsiteY0" fmla="*/ 11002 h 12829"/>
                <a:gd name="connsiteX1" fmla="*/ 3284 w 22257"/>
                <a:gd name="connsiteY1" fmla="*/ 2006 h 12829"/>
                <a:gd name="connsiteX2" fmla="*/ 18848 w 22257"/>
                <a:gd name="connsiteY2" fmla="*/ 2006 h 12829"/>
                <a:gd name="connsiteX3" fmla="*/ 19094 w 22257"/>
                <a:gd name="connsiteY3" fmla="*/ 11002 h 12829"/>
                <a:gd name="connsiteX4" fmla="*/ 3284 w 2225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2"/>
                  </a:moveTo>
                  <a:cubicBezTo>
                    <a:pt x="-1095" y="8574"/>
                    <a:pt x="-1095" y="4434"/>
                    <a:pt x="3284" y="2006"/>
                  </a:cubicBezTo>
                  <a:cubicBezTo>
                    <a:pt x="7662" y="-669"/>
                    <a:pt x="14469" y="-669"/>
                    <a:pt x="18848" y="2006"/>
                  </a:cubicBezTo>
                  <a:cubicBezTo>
                    <a:pt x="23226" y="4434"/>
                    <a:pt x="23473" y="8574"/>
                    <a:pt x="19094" y="11002"/>
                  </a:cubicBezTo>
                  <a:cubicBezTo>
                    <a:pt x="1471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0" name="Freeform: Shape 469">
              <a:extLst>
                <a:ext uri="{FF2B5EF4-FFF2-40B4-BE49-F238E27FC236}">
                  <a16:creationId xmlns:a16="http://schemas.microsoft.com/office/drawing/2014/main" id="{BA5BEB5E-379A-42AC-BF9F-2480EB28FC89}"/>
                </a:ext>
              </a:extLst>
            </p:cNvPr>
            <p:cNvSpPr/>
            <p:nvPr/>
          </p:nvSpPr>
          <p:spPr>
            <a:xfrm>
              <a:off x="6080784" y="4153821"/>
              <a:ext cx="22138" cy="12919"/>
            </a:xfrm>
            <a:custGeom>
              <a:avLst/>
              <a:gdLst>
                <a:gd name="connsiteX0" fmla="*/ 3284 w 22138"/>
                <a:gd name="connsiteY0" fmla="*/ 11002 h 12919"/>
                <a:gd name="connsiteX1" fmla="*/ 3284 w 22138"/>
                <a:gd name="connsiteY1" fmla="*/ 2006 h 12919"/>
                <a:gd name="connsiteX2" fmla="*/ 18855 w 22138"/>
                <a:gd name="connsiteY2" fmla="*/ 2006 h 12919"/>
                <a:gd name="connsiteX3" fmla="*/ 18855 w 22138"/>
                <a:gd name="connsiteY3" fmla="*/ 11002 h 12919"/>
                <a:gd name="connsiteX4" fmla="*/ 3284 w 22138"/>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919">
                  <a:moveTo>
                    <a:pt x="3284" y="11002"/>
                  </a:moveTo>
                  <a:cubicBezTo>
                    <a:pt x="-1095" y="8574"/>
                    <a:pt x="-1095" y="4434"/>
                    <a:pt x="3284" y="2006"/>
                  </a:cubicBezTo>
                  <a:cubicBezTo>
                    <a:pt x="7662" y="-669"/>
                    <a:pt x="14476" y="-669"/>
                    <a:pt x="18855" y="2006"/>
                  </a:cubicBezTo>
                  <a:cubicBezTo>
                    <a:pt x="23233" y="4434"/>
                    <a:pt x="23233" y="8574"/>
                    <a:pt x="18855" y="11002"/>
                  </a:cubicBezTo>
                  <a:cubicBezTo>
                    <a:pt x="14476"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1" name="Freeform: Shape 470">
              <a:extLst>
                <a:ext uri="{FF2B5EF4-FFF2-40B4-BE49-F238E27FC236}">
                  <a16:creationId xmlns:a16="http://schemas.microsoft.com/office/drawing/2014/main" id="{9E4D8C55-67EA-4377-8A25-B8A8387FB66B}"/>
                </a:ext>
              </a:extLst>
            </p:cNvPr>
            <p:cNvSpPr/>
            <p:nvPr/>
          </p:nvSpPr>
          <p:spPr>
            <a:xfrm>
              <a:off x="5978151" y="4095444"/>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55" y="-669"/>
                    <a:pt x="14469" y="-669"/>
                    <a:pt x="18848" y="2006"/>
                  </a:cubicBezTo>
                  <a:cubicBezTo>
                    <a:pt x="23226" y="4442"/>
                    <a:pt x="23226" y="8574"/>
                    <a:pt x="18848" y="11010"/>
                  </a:cubicBezTo>
                  <a:cubicBezTo>
                    <a:pt x="14716" y="13438"/>
                    <a:pt x="7655"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2" name="Freeform: Shape 471">
              <a:extLst>
                <a:ext uri="{FF2B5EF4-FFF2-40B4-BE49-F238E27FC236}">
                  <a16:creationId xmlns:a16="http://schemas.microsoft.com/office/drawing/2014/main" id="{00FA77C6-83F0-4822-B2E3-EC250785BF5E}"/>
                </a:ext>
              </a:extLst>
            </p:cNvPr>
            <p:cNvSpPr/>
            <p:nvPr/>
          </p:nvSpPr>
          <p:spPr>
            <a:xfrm>
              <a:off x="5875751" y="4036828"/>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8" y="2006"/>
                  </a:cubicBezTo>
                  <a:cubicBezTo>
                    <a:pt x="23226" y="4442"/>
                    <a:pt x="23473" y="8574"/>
                    <a:pt x="19094" y="11010"/>
                  </a:cubicBezTo>
                  <a:cubicBezTo>
                    <a:pt x="14469"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3" name="Freeform: Shape 472">
              <a:extLst>
                <a:ext uri="{FF2B5EF4-FFF2-40B4-BE49-F238E27FC236}">
                  <a16:creationId xmlns:a16="http://schemas.microsoft.com/office/drawing/2014/main" id="{82CB4674-E9C1-4354-B50D-A558F4157633}"/>
                </a:ext>
              </a:extLst>
            </p:cNvPr>
            <p:cNvSpPr/>
            <p:nvPr/>
          </p:nvSpPr>
          <p:spPr>
            <a:xfrm>
              <a:off x="5773111" y="3978458"/>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77" y="-669"/>
                    <a:pt x="18848" y="2006"/>
                  </a:cubicBezTo>
                  <a:cubicBezTo>
                    <a:pt x="23226" y="4434"/>
                    <a:pt x="23226" y="8574"/>
                    <a:pt x="18848" y="11002"/>
                  </a:cubicBezTo>
                  <a:cubicBezTo>
                    <a:pt x="14716" y="13438"/>
                    <a:pt x="7909"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AFCB1341-FC08-4B38-A55B-AA74AB372669}"/>
                </a:ext>
              </a:extLst>
            </p:cNvPr>
            <p:cNvSpPr/>
            <p:nvPr/>
          </p:nvSpPr>
          <p:spPr>
            <a:xfrm>
              <a:off x="5670718" y="3919842"/>
              <a:ext cx="22131" cy="12829"/>
            </a:xfrm>
            <a:custGeom>
              <a:avLst/>
              <a:gdLst>
                <a:gd name="connsiteX0" fmla="*/ 3284 w 22131"/>
                <a:gd name="connsiteY0" fmla="*/ 11002 h 12829"/>
                <a:gd name="connsiteX1" fmla="*/ 3284 w 22131"/>
                <a:gd name="connsiteY1" fmla="*/ 2006 h 12829"/>
                <a:gd name="connsiteX2" fmla="*/ 18847 w 22131"/>
                <a:gd name="connsiteY2" fmla="*/ 2006 h 12829"/>
                <a:gd name="connsiteX3" fmla="*/ 18847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55" y="-669"/>
                    <a:pt x="14469" y="-669"/>
                    <a:pt x="18847" y="2006"/>
                  </a:cubicBezTo>
                  <a:cubicBezTo>
                    <a:pt x="23226" y="4434"/>
                    <a:pt x="23226" y="8574"/>
                    <a:pt x="18847" y="11002"/>
                  </a:cubicBezTo>
                  <a:cubicBezTo>
                    <a:pt x="14469" y="13438"/>
                    <a:pt x="7655"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5" name="Freeform: Shape 474">
              <a:extLst>
                <a:ext uri="{FF2B5EF4-FFF2-40B4-BE49-F238E27FC236}">
                  <a16:creationId xmlns:a16="http://schemas.microsoft.com/office/drawing/2014/main" id="{B713918F-8CE0-4E8E-BB28-0851D320E0AA}"/>
                </a:ext>
              </a:extLst>
            </p:cNvPr>
            <p:cNvSpPr/>
            <p:nvPr/>
          </p:nvSpPr>
          <p:spPr>
            <a:xfrm>
              <a:off x="5568078" y="3861226"/>
              <a:ext cx="22257" cy="13008"/>
            </a:xfrm>
            <a:custGeom>
              <a:avLst/>
              <a:gdLst>
                <a:gd name="connsiteX0" fmla="*/ 3284 w 22257"/>
                <a:gd name="connsiteY0" fmla="*/ 11002 h 13008"/>
                <a:gd name="connsiteX1" fmla="*/ 3284 w 22257"/>
                <a:gd name="connsiteY1" fmla="*/ 2006 h 13008"/>
                <a:gd name="connsiteX2" fmla="*/ 18847 w 22257"/>
                <a:gd name="connsiteY2" fmla="*/ 2006 h 13008"/>
                <a:gd name="connsiteX3" fmla="*/ 19094 w 22257"/>
                <a:gd name="connsiteY3" fmla="*/ 11002 h 13008"/>
                <a:gd name="connsiteX4" fmla="*/ 3284 w 22257"/>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08">
                  <a:moveTo>
                    <a:pt x="3284" y="11002"/>
                  </a:moveTo>
                  <a:cubicBezTo>
                    <a:pt x="-1095" y="8574"/>
                    <a:pt x="-1095" y="4435"/>
                    <a:pt x="3284" y="2006"/>
                  </a:cubicBezTo>
                  <a:cubicBezTo>
                    <a:pt x="7662" y="-669"/>
                    <a:pt x="14469" y="-669"/>
                    <a:pt x="18847" y="2006"/>
                  </a:cubicBezTo>
                  <a:cubicBezTo>
                    <a:pt x="23226" y="4435"/>
                    <a:pt x="23473" y="8574"/>
                    <a:pt x="19094" y="11002"/>
                  </a:cubicBezTo>
                  <a:cubicBezTo>
                    <a:pt x="14716" y="13677"/>
                    <a:pt x="7901"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6" name="Freeform: Shape 475">
              <a:extLst>
                <a:ext uri="{FF2B5EF4-FFF2-40B4-BE49-F238E27FC236}">
                  <a16:creationId xmlns:a16="http://schemas.microsoft.com/office/drawing/2014/main" id="{1F214EF9-709A-4D39-B65E-6A149EF653A9}"/>
                </a:ext>
              </a:extLst>
            </p:cNvPr>
            <p:cNvSpPr/>
            <p:nvPr/>
          </p:nvSpPr>
          <p:spPr>
            <a:xfrm>
              <a:off x="5465685" y="3802849"/>
              <a:ext cx="22254" cy="12830"/>
            </a:xfrm>
            <a:custGeom>
              <a:avLst/>
              <a:gdLst>
                <a:gd name="connsiteX0" fmla="*/ 3284 w 22254"/>
                <a:gd name="connsiteY0" fmla="*/ 11010 h 12830"/>
                <a:gd name="connsiteX1" fmla="*/ 3284 w 22254"/>
                <a:gd name="connsiteY1" fmla="*/ 2006 h 12830"/>
                <a:gd name="connsiteX2" fmla="*/ 18848 w 22254"/>
                <a:gd name="connsiteY2" fmla="*/ 2006 h 12830"/>
                <a:gd name="connsiteX3" fmla="*/ 19094 w 22254"/>
                <a:gd name="connsiteY3" fmla="*/ 11010 h 12830"/>
                <a:gd name="connsiteX4" fmla="*/ 3284 w 2225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2830">
                  <a:moveTo>
                    <a:pt x="3284" y="11010"/>
                  </a:moveTo>
                  <a:cubicBezTo>
                    <a:pt x="-1095" y="8574"/>
                    <a:pt x="-1095" y="4442"/>
                    <a:pt x="3284" y="2006"/>
                  </a:cubicBezTo>
                  <a:cubicBezTo>
                    <a:pt x="7662" y="-669"/>
                    <a:pt x="14469" y="-669"/>
                    <a:pt x="18848" y="2006"/>
                  </a:cubicBezTo>
                  <a:cubicBezTo>
                    <a:pt x="23226" y="4442"/>
                    <a:pt x="23465"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7" name="Freeform: Shape 476">
              <a:extLst>
                <a:ext uri="{FF2B5EF4-FFF2-40B4-BE49-F238E27FC236}">
                  <a16:creationId xmlns:a16="http://schemas.microsoft.com/office/drawing/2014/main" id="{DBB4D245-0973-4A83-96E7-C428817F367B}"/>
                </a:ext>
              </a:extLst>
            </p:cNvPr>
            <p:cNvSpPr/>
            <p:nvPr/>
          </p:nvSpPr>
          <p:spPr>
            <a:xfrm>
              <a:off x="5363284" y="3744233"/>
              <a:ext cx="22131" cy="12924"/>
            </a:xfrm>
            <a:custGeom>
              <a:avLst/>
              <a:gdLst>
                <a:gd name="connsiteX0" fmla="*/ 3284 w 22131"/>
                <a:gd name="connsiteY0" fmla="*/ 11010 h 12924"/>
                <a:gd name="connsiteX1" fmla="*/ 3284 w 22131"/>
                <a:gd name="connsiteY1" fmla="*/ 2006 h 12924"/>
                <a:gd name="connsiteX2" fmla="*/ 18848 w 22131"/>
                <a:gd name="connsiteY2" fmla="*/ 2006 h 12924"/>
                <a:gd name="connsiteX3" fmla="*/ 18848 w 22131"/>
                <a:gd name="connsiteY3" fmla="*/ 11010 h 12924"/>
                <a:gd name="connsiteX4" fmla="*/ 3284 w 22131"/>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4">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438"/>
                    <a:pt x="7662" y="13684"/>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8" name="Freeform: Shape 477">
              <a:extLst>
                <a:ext uri="{FF2B5EF4-FFF2-40B4-BE49-F238E27FC236}">
                  <a16:creationId xmlns:a16="http://schemas.microsoft.com/office/drawing/2014/main" id="{B7349246-7758-4D1C-A54A-2C8C4F838E7F}"/>
                </a:ext>
              </a:extLst>
            </p:cNvPr>
            <p:cNvSpPr/>
            <p:nvPr/>
          </p:nvSpPr>
          <p:spPr>
            <a:xfrm>
              <a:off x="5260644" y="3685864"/>
              <a:ext cx="22260" cy="12829"/>
            </a:xfrm>
            <a:custGeom>
              <a:avLst/>
              <a:gdLst>
                <a:gd name="connsiteX0" fmla="*/ 3284 w 22260"/>
                <a:gd name="connsiteY0" fmla="*/ 11002 h 12829"/>
                <a:gd name="connsiteX1" fmla="*/ 3284 w 22260"/>
                <a:gd name="connsiteY1" fmla="*/ 2006 h 12829"/>
                <a:gd name="connsiteX2" fmla="*/ 18855 w 22260"/>
                <a:gd name="connsiteY2" fmla="*/ 2006 h 12829"/>
                <a:gd name="connsiteX3" fmla="*/ 19094 w 22260"/>
                <a:gd name="connsiteY3" fmla="*/ 11002 h 12829"/>
                <a:gd name="connsiteX4" fmla="*/ 3284 w 22260"/>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284" y="11002"/>
                  </a:moveTo>
                  <a:cubicBezTo>
                    <a:pt x="-1095" y="8574"/>
                    <a:pt x="-1095" y="4435"/>
                    <a:pt x="3284" y="2006"/>
                  </a:cubicBezTo>
                  <a:cubicBezTo>
                    <a:pt x="7662" y="-669"/>
                    <a:pt x="14477" y="-669"/>
                    <a:pt x="18855" y="2006"/>
                  </a:cubicBezTo>
                  <a:cubicBezTo>
                    <a:pt x="23234" y="4435"/>
                    <a:pt x="23473" y="8574"/>
                    <a:pt x="19094" y="11002"/>
                  </a:cubicBezTo>
                  <a:cubicBezTo>
                    <a:pt x="1471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9" name="Freeform: Shape 478">
              <a:extLst>
                <a:ext uri="{FF2B5EF4-FFF2-40B4-BE49-F238E27FC236}">
                  <a16:creationId xmlns:a16="http://schemas.microsoft.com/office/drawing/2014/main" id="{38155693-759C-4E41-A7A0-F072ADEC059E}"/>
                </a:ext>
              </a:extLst>
            </p:cNvPr>
            <p:cNvSpPr/>
            <p:nvPr/>
          </p:nvSpPr>
          <p:spPr>
            <a:xfrm>
              <a:off x="5158251" y="3627336"/>
              <a:ext cx="22254" cy="12740"/>
            </a:xfrm>
            <a:custGeom>
              <a:avLst/>
              <a:gdLst>
                <a:gd name="connsiteX0" fmla="*/ 3284 w 22254"/>
                <a:gd name="connsiteY0" fmla="*/ 10914 h 12740"/>
                <a:gd name="connsiteX1" fmla="*/ 3284 w 22254"/>
                <a:gd name="connsiteY1" fmla="*/ 1918 h 12740"/>
                <a:gd name="connsiteX2" fmla="*/ 18848 w 22254"/>
                <a:gd name="connsiteY2" fmla="*/ 1918 h 12740"/>
                <a:gd name="connsiteX3" fmla="*/ 19094 w 22254"/>
                <a:gd name="connsiteY3" fmla="*/ 10914 h 12740"/>
                <a:gd name="connsiteX4" fmla="*/ 3284 w 22254"/>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2740">
                  <a:moveTo>
                    <a:pt x="3284" y="10914"/>
                  </a:moveTo>
                  <a:cubicBezTo>
                    <a:pt x="-1095" y="8485"/>
                    <a:pt x="-1095" y="4346"/>
                    <a:pt x="3284" y="1918"/>
                  </a:cubicBezTo>
                  <a:cubicBezTo>
                    <a:pt x="7662" y="-518"/>
                    <a:pt x="14469" y="-757"/>
                    <a:pt x="18848" y="1918"/>
                  </a:cubicBezTo>
                  <a:cubicBezTo>
                    <a:pt x="23226" y="4346"/>
                    <a:pt x="23465" y="8485"/>
                    <a:pt x="19094" y="10914"/>
                  </a:cubicBezTo>
                  <a:cubicBezTo>
                    <a:pt x="14716"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0" name="Freeform: Shape 479">
              <a:extLst>
                <a:ext uri="{FF2B5EF4-FFF2-40B4-BE49-F238E27FC236}">
                  <a16:creationId xmlns:a16="http://schemas.microsoft.com/office/drawing/2014/main" id="{84F7A226-A70C-4EEB-A933-52353D857584}"/>
                </a:ext>
              </a:extLst>
            </p:cNvPr>
            <p:cNvSpPr/>
            <p:nvPr/>
          </p:nvSpPr>
          <p:spPr>
            <a:xfrm>
              <a:off x="5055611" y="3568720"/>
              <a:ext cx="22131" cy="12919"/>
            </a:xfrm>
            <a:custGeom>
              <a:avLst/>
              <a:gdLst>
                <a:gd name="connsiteX0" fmla="*/ 3284 w 22131"/>
                <a:gd name="connsiteY0" fmla="*/ 10914 h 12919"/>
                <a:gd name="connsiteX1" fmla="*/ 3284 w 22131"/>
                <a:gd name="connsiteY1" fmla="*/ 1918 h 12919"/>
                <a:gd name="connsiteX2" fmla="*/ 18847 w 22131"/>
                <a:gd name="connsiteY2" fmla="*/ 1918 h 12919"/>
                <a:gd name="connsiteX3" fmla="*/ 18847 w 22131"/>
                <a:gd name="connsiteY3" fmla="*/ 10914 h 12919"/>
                <a:gd name="connsiteX4" fmla="*/ 3284 w 22131"/>
                <a:gd name="connsiteY4" fmla="*/ 10914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19">
                  <a:moveTo>
                    <a:pt x="3284" y="10914"/>
                  </a:moveTo>
                  <a:cubicBezTo>
                    <a:pt x="-1095" y="8485"/>
                    <a:pt x="-1095" y="4346"/>
                    <a:pt x="3284" y="1918"/>
                  </a:cubicBezTo>
                  <a:cubicBezTo>
                    <a:pt x="7662" y="-518"/>
                    <a:pt x="14469" y="-757"/>
                    <a:pt x="18847" y="1918"/>
                  </a:cubicBezTo>
                  <a:cubicBezTo>
                    <a:pt x="23226" y="4346"/>
                    <a:pt x="23226" y="8485"/>
                    <a:pt x="18847" y="10914"/>
                  </a:cubicBezTo>
                  <a:cubicBezTo>
                    <a:pt x="14716" y="13588"/>
                    <a:pt x="7901" y="13588"/>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1" name="Freeform: Shape 480">
              <a:extLst>
                <a:ext uri="{FF2B5EF4-FFF2-40B4-BE49-F238E27FC236}">
                  <a16:creationId xmlns:a16="http://schemas.microsoft.com/office/drawing/2014/main" id="{D7AD61F6-B242-4814-A301-12258BDA32B1}"/>
                </a:ext>
              </a:extLst>
            </p:cNvPr>
            <p:cNvSpPr/>
            <p:nvPr/>
          </p:nvSpPr>
          <p:spPr>
            <a:xfrm>
              <a:off x="4953218" y="3510254"/>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8" y="2006"/>
                  </a:cubicBezTo>
                  <a:cubicBezTo>
                    <a:pt x="23226" y="4442"/>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715F5DC9-BEDD-4F20-B115-34F5AF392D31}"/>
                </a:ext>
              </a:extLst>
            </p:cNvPr>
            <p:cNvSpPr/>
            <p:nvPr/>
          </p:nvSpPr>
          <p:spPr>
            <a:xfrm>
              <a:off x="6489400" y="4270074"/>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19431F5C-CE3E-4943-A43D-99F1376EEC56}"/>
                </a:ext>
              </a:extLst>
            </p:cNvPr>
            <p:cNvSpPr/>
            <p:nvPr/>
          </p:nvSpPr>
          <p:spPr>
            <a:xfrm>
              <a:off x="6386999" y="4211458"/>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6" y="-669"/>
                    <a:pt x="18855" y="2006"/>
                  </a:cubicBezTo>
                  <a:cubicBezTo>
                    <a:pt x="23233" y="4442"/>
                    <a:pt x="23233" y="8574"/>
                    <a:pt x="18855" y="11010"/>
                  </a:cubicBezTo>
                  <a:cubicBezTo>
                    <a:pt x="1447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CF8530E8-EB7C-4961-873D-82A02D860A07}"/>
                </a:ext>
              </a:extLst>
            </p:cNvPr>
            <p:cNvSpPr/>
            <p:nvPr/>
          </p:nvSpPr>
          <p:spPr>
            <a:xfrm>
              <a:off x="6284365" y="4152842"/>
              <a:ext cx="22255" cy="12924"/>
            </a:xfrm>
            <a:custGeom>
              <a:avLst/>
              <a:gdLst>
                <a:gd name="connsiteX0" fmla="*/ 3278 w 22255"/>
                <a:gd name="connsiteY0" fmla="*/ 11010 h 12924"/>
                <a:gd name="connsiteX1" fmla="*/ 3278 w 22255"/>
                <a:gd name="connsiteY1" fmla="*/ 2006 h 12924"/>
                <a:gd name="connsiteX2" fmla="*/ 18849 w 22255"/>
                <a:gd name="connsiteY2" fmla="*/ 2006 h 12924"/>
                <a:gd name="connsiteX3" fmla="*/ 19089 w 22255"/>
                <a:gd name="connsiteY3" fmla="*/ 11010 h 12924"/>
                <a:gd name="connsiteX4" fmla="*/ 3278 w 22255"/>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5" h="12924">
                  <a:moveTo>
                    <a:pt x="3278" y="11010"/>
                  </a:moveTo>
                  <a:cubicBezTo>
                    <a:pt x="-1093" y="8574"/>
                    <a:pt x="-1093" y="4442"/>
                    <a:pt x="3278" y="2006"/>
                  </a:cubicBezTo>
                  <a:cubicBezTo>
                    <a:pt x="7657" y="-669"/>
                    <a:pt x="14471" y="-669"/>
                    <a:pt x="18849" y="2006"/>
                  </a:cubicBezTo>
                  <a:cubicBezTo>
                    <a:pt x="23228" y="4442"/>
                    <a:pt x="23467" y="8574"/>
                    <a:pt x="19089" y="11010"/>
                  </a:cubicBezTo>
                  <a:cubicBezTo>
                    <a:pt x="14710" y="13438"/>
                    <a:pt x="7657" y="13685"/>
                    <a:pt x="3278"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341E930C-FAAC-40CC-B43A-1F92E818AE8C}"/>
                </a:ext>
              </a:extLst>
            </p:cNvPr>
            <p:cNvSpPr/>
            <p:nvPr/>
          </p:nvSpPr>
          <p:spPr>
            <a:xfrm>
              <a:off x="6181966" y="4094473"/>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8" y="2006"/>
                  </a:cubicBezTo>
                  <a:cubicBezTo>
                    <a:pt x="23226" y="4681"/>
                    <a:pt x="23226"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EF6F1531-5038-4FED-B932-9D79B1D70744}"/>
                </a:ext>
              </a:extLst>
            </p:cNvPr>
            <p:cNvSpPr/>
            <p:nvPr/>
          </p:nvSpPr>
          <p:spPr>
            <a:xfrm>
              <a:off x="6079327" y="4035857"/>
              <a:ext cx="22131" cy="12919"/>
            </a:xfrm>
            <a:custGeom>
              <a:avLst/>
              <a:gdLst>
                <a:gd name="connsiteX0" fmla="*/ 3284 w 22131"/>
                <a:gd name="connsiteY0" fmla="*/ 11002 h 12919"/>
                <a:gd name="connsiteX1" fmla="*/ 3284 w 22131"/>
                <a:gd name="connsiteY1" fmla="*/ 2006 h 12919"/>
                <a:gd name="connsiteX2" fmla="*/ 18848 w 22131"/>
                <a:gd name="connsiteY2" fmla="*/ 2006 h 12919"/>
                <a:gd name="connsiteX3" fmla="*/ 18848 w 22131"/>
                <a:gd name="connsiteY3" fmla="*/ 11002 h 12919"/>
                <a:gd name="connsiteX4" fmla="*/ 3284 w 22131"/>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19">
                  <a:moveTo>
                    <a:pt x="3284" y="11002"/>
                  </a:moveTo>
                  <a:cubicBezTo>
                    <a:pt x="-1095" y="8574"/>
                    <a:pt x="-1095" y="4434"/>
                    <a:pt x="3284" y="2006"/>
                  </a:cubicBezTo>
                  <a:cubicBezTo>
                    <a:pt x="7662" y="-669"/>
                    <a:pt x="14469" y="-669"/>
                    <a:pt x="18848" y="2006"/>
                  </a:cubicBezTo>
                  <a:cubicBezTo>
                    <a:pt x="23226" y="4434"/>
                    <a:pt x="23226" y="8574"/>
                    <a:pt x="18848" y="11002"/>
                  </a:cubicBezTo>
                  <a:cubicBezTo>
                    <a:pt x="14716"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AD1642B4-CDB3-4C4E-9DFD-4EAE85152B0D}"/>
                </a:ext>
              </a:extLst>
            </p:cNvPr>
            <p:cNvSpPr/>
            <p:nvPr/>
          </p:nvSpPr>
          <p:spPr>
            <a:xfrm>
              <a:off x="5976933" y="3977480"/>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8" y="2006"/>
                  </a:cubicBezTo>
                  <a:cubicBezTo>
                    <a:pt x="23226" y="4689"/>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8" name="Freeform: Shape 487">
              <a:extLst>
                <a:ext uri="{FF2B5EF4-FFF2-40B4-BE49-F238E27FC236}">
                  <a16:creationId xmlns:a16="http://schemas.microsoft.com/office/drawing/2014/main" id="{96D7DB6D-2F4F-432C-8A45-559BD071DAF5}"/>
                </a:ext>
              </a:extLst>
            </p:cNvPr>
            <p:cNvSpPr/>
            <p:nvPr/>
          </p:nvSpPr>
          <p:spPr>
            <a:xfrm>
              <a:off x="5874533" y="3918863"/>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7" y="-669"/>
                    <a:pt x="18855" y="2006"/>
                  </a:cubicBezTo>
                  <a:cubicBezTo>
                    <a:pt x="23233" y="4442"/>
                    <a:pt x="23233" y="8574"/>
                    <a:pt x="18855" y="11010"/>
                  </a:cubicBezTo>
                  <a:cubicBezTo>
                    <a:pt x="14477"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9" name="Freeform: Shape 488">
              <a:extLst>
                <a:ext uri="{FF2B5EF4-FFF2-40B4-BE49-F238E27FC236}">
                  <a16:creationId xmlns:a16="http://schemas.microsoft.com/office/drawing/2014/main" id="{57A4258B-E8F2-46A8-9428-3D91F26CCB2A}"/>
                </a:ext>
              </a:extLst>
            </p:cNvPr>
            <p:cNvSpPr/>
            <p:nvPr/>
          </p:nvSpPr>
          <p:spPr>
            <a:xfrm>
              <a:off x="5771900" y="3860247"/>
              <a:ext cx="22131" cy="12924"/>
            </a:xfrm>
            <a:custGeom>
              <a:avLst/>
              <a:gdLst>
                <a:gd name="connsiteX0" fmla="*/ 3284 w 22131"/>
                <a:gd name="connsiteY0" fmla="*/ 11010 h 12924"/>
                <a:gd name="connsiteX1" fmla="*/ 3284 w 22131"/>
                <a:gd name="connsiteY1" fmla="*/ 2006 h 12924"/>
                <a:gd name="connsiteX2" fmla="*/ 18848 w 22131"/>
                <a:gd name="connsiteY2" fmla="*/ 2006 h 12924"/>
                <a:gd name="connsiteX3" fmla="*/ 18848 w 22131"/>
                <a:gd name="connsiteY3" fmla="*/ 11010 h 12924"/>
                <a:gd name="connsiteX4" fmla="*/ 3284 w 22131"/>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4">
                  <a:moveTo>
                    <a:pt x="3284" y="11010"/>
                  </a:moveTo>
                  <a:cubicBezTo>
                    <a:pt x="-1095" y="8574"/>
                    <a:pt x="-1095" y="4442"/>
                    <a:pt x="3284" y="2006"/>
                  </a:cubicBezTo>
                  <a:cubicBezTo>
                    <a:pt x="7655" y="-669"/>
                    <a:pt x="14469" y="-669"/>
                    <a:pt x="18848" y="2006"/>
                  </a:cubicBezTo>
                  <a:cubicBezTo>
                    <a:pt x="23226" y="4442"/>
                    <a:pt x="23226" y="8574"/>
                    <a:pt x="18848" y="11010"/>
                  </a:cubicBezTo>
                  <a:cubicBezTo>
                    <a:pt x="14708" y="13438"/>
                    <a:pt x="7655"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0" name="Freeform: Shape 489">
              <a:extLst>
                <a:ext uri="{FF2B5EF4-FFF2-40B4-BE49-F238E27FC236}">
                  <a16:creationId xmlns:a16="http://schemas.microsoft.com/office/drawing/2014/main" id="{5E79F78D-8F52-4D52-9012-B70456B35A4A}"/>
                </a:ext>
              </a:extLst>
            </p:cNvPr>
            <p:cNvSpPr/>
            <p:nvPr/>
          </p:nvSpPr>
          <p:spPr>
            <a:xfrm>
              <a:off x="5669500" y="3801878"/>
              <a:ext cx="22257" cy="12829"/>
            </a:xfrm>
            <a:custGeom>
              <a:avLst/>
              <a:gdLst>
                <a:gd name="connsiteX0" fmla="*/ 3284 w 22257"/>
                <a:gd name="connsiteY0" fmla="*/ 11002 h 12829"/>
                <a:gd name="connsiteX1" fmla="*/ 3284 w 22257"/>
                <a:gd name="connsiteY1" fmla="*/ 2006 h 12829"/>
                <a:gd name="connsiteX2" fmla="*/ 18848 w 22257"/>
                <a:gd name="connsiteY2" fmla="*/ 2006 h 12829"/>
                <a:gd name="connsiteX3" fmla="*/ 19094 w 22257"/>
                <a:gd name="connsiteY3" fmla="*/ 11002 h 12829"/>
                <a:gd name="connsiteX4" fmla="*/ 3284 w 2225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2"/>
                  </a:moveTo>
                  <a:cubicBezTo>
                    <a:pt x="-1095" y="8574"/>
                    <a:pt x="-1095" y="4434"/>
                    <a:pt x="3284" y="2006"/>
                  </a:cubicBezTo>
                  <a:cubicBezTo>
                    <a:pt x="7662" y="-669"/>
                    <a:pt x="14469" y="-669"/>
                    <a:pt x="18848" y="2006"/>
                  </a:cubicBezTo>
                  <a:cubicBezTo>
                    <a:pt x="23226" y="4434"/>
                    <a:pt x="23473" y="8574"/>
                    <a:pt x="19094"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1" name="Freeform: Shape 490">
              <a:extLst>
                <a:ext uri="{FF2B5EF4-FFF2-40B4-BE49-F238E27FC236}">
                  <a16:creationId xmlns:a16="http://schemas.microsoft.com/office/drawing/2014/main" id="{DA469543-938A-4778-BB85-EBA3D72B5511}"/>
                </a:ext>
              </a:extLst>
            </p:cNvPr>
            <p:cNvSpPr/>
            <p:nvPr/>
          </p:nvSpPr>
          <p:spPr>
            <a:xfrm>
              <a:off x="5566860" y="3743262"/>
              <a:ext cx="22257" cy="12919"/>
            </a:xfrm>
            <a:custGeom>
              <a:avLst/>
              <a:gdLst>
                <a:gd name="connsiteX0" fmla="*/ 3284 w 22257"/>
                <a:gd name="connsiteY0" fmla="*/ 11002 h 12919"/>
                <a:gd name="connsiteX1" fmla="*/ 3284 w 22257"/>
                <a:gd name="connsiteY1" fmla="*/ 2006 h 12919"/>
                <a:gd name="connsiteX2" fmla="*/ 18848 w 22257"/>
                <a:gd name="connsiteY2" fmla="*/ 2006 h 12919"/>
                <a:gd name="connsiteX3" fmla="*/ 19094 w 22257"/>
                <a:gd name="connsiteY3" fmla="*/ 11002 h 12919"/>
                <a:gd name="connsiteX4" fmla="*/ 3284 w 22257"/>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19">
                  <a:moveTo>
                    <a:pt x="3284" y="11002"/>
                  </a:moveTo>
                  <a:cubicBezTo>
                    <a:pt x="-1095" y="8574"/>
                    <a:pt x="-1095" y="4434"/>
                    <a:pt x="3284" y="2006"/>
                  </a:cubicBezTo>
                  <a:cubicBezTo>
                    <a:pt x="7662" y="-669"/>
                    <a:pt x="14477" y="-669"/>
                    <a:pt x="18848" y="2006"/>
                  </a:cubicBezTo>
                  <a:cubicBezTo>
                    <a:pt x="23226" y="4434"/>
                    <a:pt x="23473" y="8574"/>
                    <a:pt x="19094" y="11002"/>
                  </a:cubicBezTo>
                  <a:cubicBezTo>
                    <a:pt x="14716" y="13438"/>
                    <a:pt x="7909"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2" name="Freeform: Shape 491">
              <a:extLst>
                <a:ext uri="{FF2B5EF4-FFF2-40B4-BE49-F238E27FC236}">
                  <a16:creationId xmlns:a16="http://schemas.microsoft.com/office/drawing/2014/main" id="{C8C632EB-7666-4F60-AD2C-A6D0B9C09FF8}"/>
                </a:ext>
              </a:extLst>
            </p:cNvPr>
            <p:cNvSpPr/>
            <p:nvPr/>
          </p:nvSpPr>
          <p:spPr>
            <a:xfrm>
              <a:off x="5464467" y="3684885"/>
              <a:ext cx="22131" cy="12830"/>
            </a:xfrm>
            <a:custGeom>
              <a:avLst/>
              <a:gdLst>
                <a:gd name="connsiteX0" fmla="*/ 3284 w 22131"/>
                <a:gd name="connsiteY0" fmla="*/ 11010 h 12830"/>
                <a:gd name="connsiteX1" fmla="*/ 3284 w 22131"/>
                <a:gd name="connsiteY1" fmla="*/ 2006 h 12830"/>
                <a:gd name="connsiteX2" fmla="*/ 18847 w 22131"/>
                <a:gd name="connsiteY2" fmla="*/ 2006 h 12830"/>
                <a:gd name="connsiteX3" fmla="*/ 18847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55" y="-669"/>
                    <a:pt x="14469" y="-669"/>
                    <a:pt x="18847" y="2006"/>
                  </a:cubicBezTo>
                  <a:cubicBezTo>
                    <a:pt x="23226" y="4442"/>
                    <a:pt x="23226" y="8574"/>
                    <a:pt x="18847" y="11010"/>
                  </a:cubicBezTo>
                  <a:cubicBezTo>
                    <a:pt x="14469" y="13438"/>
                    <a:pt x="7655"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3" name="Freeform: Shape 492">
              <a:extLst>
                <a:ext uri="{FF2B5EF4-FFF2-40B4-BE49-F238E27FC236}">
                  <a16:creationId xmlns:a16="http://schemas.microsoft.com/office/drawing/2014/main" id="{11F7EC28-8F94-4D21-B401-565991D55981}"/>
                </a:ext>
              </a:extLst>
            </p:cNvPr>
            <p:cNvSpPr/>
            <p:nvPr/>
          </p:nvSpPr>
          <p:spPr>
            <a:xfrm>
              <a:off x="5361827" y="3626269"/>
              <a:ext cx="22257" cy="12830"/>
            </a:xfrm>
            <a:custGeom>
              <a:avLst/>
              <a:gdLst>
                <a:gd name="connsiteX0" fmla="*/ 3284 w 22257"/>
                <a:gd name="connsiteY0" fmla="*/ 11010 h 12830"/>
                <a:gd name="connsiteX1" fmla="*/ 3284 w 22257"/>
                <a:gd name="connsiteY1" fmla="*/ 2006 h 12830"/>
                <a:gd name="connsiteX2" fmla="*/ 18847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7" y="2006"/>
                  </a:cubicBezTo>
                  <a:cubicBezTo>
                    <a:pt x="23226" y="4442"/>
                    <a:pt x="23473" y="8574"/>
                    <a:pt x="19094" y="11010"/>
                  </a:cubicBezTo>
                  <a:cubicBezTo>
                    <a:pt x="14716" y="13438"/>
                    <a:pt x="7901"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4" name="Freeform: Shape 493">
              <a:extLst>
                <a:ext uri="{FF2B5EF4-FFF2-40B4-BE49-F238E27FC236}">
                  <a16:creationId xmlns:a16="http://schemas.microsoft.com/office/drawing/2014/main" id="{FCB809E2-FF72-4082-AEF9-3AA2ABECC44A}"/>
                </a:ext>
              </a:extLst>
            </p:cNvPr>
            <p:cNvSpPr/>
            <p:nvPr/>
          </p:nvSpPr>
          <p:spPr>
            <a:xfrm>
              <a:off x="5259434" y="3567653"/>
              <a:ext cx="22254" cy="13015"/>
            </a:xfrm>
            <a:custGeom>
              <a:avLst/>
              <a:gdLst>
                <a:gd name="connsiteX0" fmla="*/ 3284 w 22254"/>
                <a:gd name="connsiteY0" fmla="*/ 11010 h 13015"/>
                <a:gd name="connsiteX1" fmla="*/ 3284 w 22254"/>
                <a:gd name="connsiteY1" fmla="*/ 2006 h 13015"/>
                <a:gd name="connsiteX2" fmla="*/ 18848 w 22254"/>
                <a:gd name="connsiteY2" fmla="*/ 2006 h 13015"/>
                <a:gd name="connsiteX3" fmla="*/ 19094 w 22254"/>
                <a:gd name="connsiteY3" fmla="*/ 11010 h 13015"/>
                <a:gd name="connsiteX4" fmla="*/ 3284 w 22254"/>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3015">
                  <a:moveTo>
                    <a:pt x="3284" y="11010"/>
                  </a:moveTo>
                  <a:cubicBezTo>
                    <a:pt x="-1095" y="8574"/>
                    <a:pt x="-1095" y="4442"/>
                    <a:pt x="3284" y="2006"/>
                  </a:cubicBezTo>
                  <a:cubicBezTo>
                    <a:pt x="7662" y="-669"/>
                    <a:pt x="14469" y="-669"/>
                    <a:pt x="18848" y="2006"/>
                  </a:cubicBezTo>
                  <a:cubicBezTo>
                    <a:pt x="23226" y="4442"/>
                    <a:pt x="23465" y="8574"/>
                    <a:pt x="19094" y="11010"/>
                  </a:cubicBezTo>
                  <a:cubicBezTo>
                    <a:pt x="14716" y="13685"/>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5" name="Freeform: Shape 494">
              <a:extLst>
                <a:ext uri="{FF2B5EF4-FFF2-40B4-BE49-F238E27FC236}">
                  <a16:creationId xmlns:a16="http://schemas.microsoft.com/office/drawing/2014/main" id="{2108CDE8-630B-458B-967F-48D7E6D91335}"/>
                </a:ext>
              </a:extLst>
            </p:cNvPr>
            <p:cNvSpPr/>
            <p:nvPr/>
          </p:nvSpPr>
          <p:spPr>
            <a:xfrm>
              <a:off x="5157033" y="3509372"/>
              <a:ext cx="22131" cy="12740"/>
            </a:xfrm>
            <a:custGeom>
              <a:avLst/>
              <a:gdLst>
                <a:gd name="connsiteX0" fmla="*/ 3284 w 22131"/>
                <a:gd name="connsiteY0" fmla="*/ 10914 h 12740"/>
                <a:gd name="connsiteX1" fmla="*/ 3284 w 22131"/>
                <a:gd name="connsiteY1" fmla="*/ 1918 h 12740"/>
                <a:gd name="connsiteX2" fmla="*/ 18847 w 22131"/>
                <a:gd name="connsiteY2" fmla="*/ 1918 h 12740"/>
                <a:gd name="connsiteX3" fmla="*/ 18847 w 22131"/>
                <a:gd name="connsiteY3" fmla="*/ 10914 h 12740"/>
                <a:gd name="connsiteX4" fmla="*/ 3284 w 22131"/>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740">
                  <a:moveTo>
                    <a:pt x="3284" y="10914"/>
                  </a:moveTo>
                  <a:cubicBezTo>
                    <a:pt x="-1095" y="8485"/>
                    <a:pt x="-1095" y="4353"/>
                    <a:pt x="3284" y="1918"/>
                  </a:cubicBezTo>
                  <a:cubicBezTo>
                    <a:pt x="7662" y="-518"/>
                    <a:pt x="14469" y="-757"/>
                    <a:pt x="18847" y="1918"/>
                  </a:cubicBezTo>
                  <a:cubicBezTo>
                    <a:pt x="23226" y="4353"/>
                    <a:pt x="23226" y="8485"/>
                    <a:pt x="18847" y="10914"/>
                  </a:cubicBezTo>
                  <a:cubicBezTo>
                    <a:pt x="14469"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6" name="Freeform: Shape 495">
              <a:extLst>
                <a:ext uri="{FF2B5EF4-FFF2-40B4-BE49-F238E27FC236}">
                  <a16:creationId xmlns:a16="http://schemas.microsoft.com/office/drawing/2014/main" id="{D1B5506B-DE03-4952-8155-406873AE26C3}"/>
                </a:ext>
              </a:extLst>
            </p:cNvPr>
            <p:cNvSpPr/>
            <p:nvPr/>
          </p:nvSpPr>
          <p:spPr>
            <a:xfrm>
              <a:off x="5054393" y="3450757"/>
              <a:ext cx="22258" cy="12922"/>
            </a:xfrm>
            <a:custGeom>
              <a:avLst/>
              <a:gdLst>
                <a:gd name="connsiteX0" fmla="*/ 3284 w 22258"/>
                <a:gd name="connsiteY0" fmla="*/ 10916 h 12922"/>
                <a:gd name="connsiteX1" fmla="*/ 3284 w 22258"/>
                <a:gd name="connsiteY1" fmla="*/ 1916 h 12922"/>
                <a:gd name="connsiteX2" fmla="*/ 18855 w 22258"/>
                <a:gd name="connsiteY2" fmla="*/ 1916 h 12922"/>
                <a:gd name="connsiteX3" fmla="*/ 19094 w 22258"/>
                <a:gd name="connsiteY3" fmla="*/ 10916 h 12922"/>
                <a:gd name="connsiteX4" fmla="*/ 3284 w 22258"/>
                <a:gd name="connsiteY4" fmla="*/ 1091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922">
                  <a:moveTo>
                    <a:pt x="3284" y="10916"/>
                  </a:moveTo>
                  <a:cubicBezTo>
                    <a:pt x="-1095" y="8483"/>
                    <a:pt x="-1095" y="4349"/>
                    <a:pt x="3284" y="1916"/>
                  </a:cubicBezTo>
                  <a:cubicBezTo>
                    <a:pt x="7662" y="-516"/>
                    <a:pt x="14477" y="-759"/>
                    <a:pt x="18855" y="1916"/>
                  </a:cubicBezTo>
                  <a:cubicBezTo>
                    <a:pt x="23226" y="4349"/>
                    <a:pt x="23473" y="8483"/>
                    <a:pt x="19094" y="10916"/>
                  </a:cubicBezTo>
                  <a:cubicBezTo>
                    <a:pt x="14716" y="13591"/>
                    <a:pt x="7662" y="13591"/>
                    <a:pt x="3284" y="1091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7" name="Freeform: Shape 496">
              <a:extLst>
                <a:ext uri="{FF2B5EF4-FFF2-40B4-BE49-F238E27FC236}">
                  <a16:creationId xmlns:a16="http://schemas.microsoft.com/office/drawing/2014/main" id="{486831AE-B92A-428C-9C83-55728E77410E}"/>
                </a:ext>
              </a:extLst>
            </p:cNvPr>
            <p:cNvSpPr/>
            <p:nvPr/>
          </p:nvSpPr>
          <p:spPr>
            <a:xfrm>
              <a:off x="6590453" y="4210487"/>
              <a:ext cx="22260" cy="12830"/>
            </a:xfrm>
            <a:custGeom>
              <a:avLst/>
              <a:gdLst>
                <a:gd name="connsiteX0" fmla="*/ 3406 w 22260"/>
                <a:gd name="connsiteY0" fmla="*/ 11010 h 12830"/>
                <a:gd name="connsiteX1" fmla="*/ 3167 w 22260"/>
                <a:gd name="connsiteY1" fmla="*/ 2006 h 12830"/>
                <a:gd name="connsiteX2" fmla="*/ 18977 w 22260"/>
                <a:gd name="connsiteY2" fmla="*/ 2006 h 12830"/>
                <a:gd name="connsiteX3" fmla="*/ 18977 w 22260"/>
                <a:gd name="connsiteY3" fmla="*/ 11010 h 12830"/>
                <a:gd name="connsiteX4" fmla="*/ 3406 w 22260"/>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30">
                  <a:moveTo>
                    <a:pt x="3406" y="11010"/>
                  </a:moveTo>
                  <a:cubicBezTo>
                    <a:pt x="-973" y="8574"/>
                    <a:pt x="-1212" y="4442"/>
                    <a:pt x="3167" y="2006"/>
                  </a:cubicBezTo>
                  <a:cubicBezTo>
                    <a:pt x="7545" y="-669"/>
                    <a:pt x="14598" y="-669"/>
                    <a:pt x="18977" y="2006"/>
                  </a:cubicBezTo>
                  <a:cubicBezTo>
                    <a:pt x="23355" y="4681"/>
                    <a:pt x="23355" y="8574"/>
                    <a:pt x="18977" y="11010"/>
                  </a:cubicBezTo>
                  <a:cubicBezTo>
                    <a:pt x="14838" y="13438"/>
                    <a:pt x="8031" y="13438"/>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8" name="Freeform: Shape 497">
              <a:extLst>
                <a:ext uri="{FF2B5EF4-FFF2-40B4-BE49-F238E27FC236}">
                  <a16:creationId xmlns:a16="http://schemas.microsoft.com/office/drawing/2014/main" id="{E90C0AB6-54BD-49D6-83F3-ED8E3932CB30}"/>
                </a:ext>
              </a:extLst>
            </p:cNvPr>
            <p:cNvSpPr/>
            <p:nvPr/>
          </p:nvSpPr>
          <p:spPr>
            <a:xfrm>
              <a:off x="6488056" y="4151871"/>
              <a:ext cx="22257" cy="12924"/>
            </a:xfrm>
            <a:custGeom>
              <a:avLst/>
              <a:gdLst>
                <a:gd name="connsiteX0" fmla="*/ 3410 w 22257"/>
                <a:gd name="connsiteY0" fmla="*/ 11010 h 12924"/>
                <a:gd name="connsiteX1" fmla="*/ 3163 w 22257"/>
                <a:gd name="connsiteY1" fmla="*/ 2006 h 12924"/>
                <a:gd name="connsiteX2" fmla="*/ 18973 w 22257"/>
                <a:gd name="connsiteY2" fmla="*/ 2006 h 12924"/>
                <a:gd name="connsiteX3" fmla="*/ 18973 w 22257"/>
                <a:gd name="connsiteY3" fmla="*/ 11010 h 12924"/>
                <a:gd name="connsiteX4" fmla="*/ 3410 w 22257"/>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24">
                  <a:moveTo>
                    <a:pt x="3410" y="11010"/>
                  </a:moveTo>
                  <a:cubicBezTo>
                    <a:pt x="-969" y="8574"/>
                    <a:pt x="-1215" y="4442"/>
                    <a:pt x="3163" y="2006"/>
                  </a:cubicBezTo>
                  <a:cubicBezTo>
                    <a:pt x="7542" y="-669"/>
                    <a:pt x="14595" y="-669"/>
                    <a:pt x="18973" y="2006"/>
                  </a:cubicBezTo>
                  <a:cubicBezTo>
                    <a:pt x="23352" y="4442"/>
                    <a:pt x="23352" y="8574"/>
                    <a:pt x="18973" y="11010"/>
                  </a:cubicBezTo>
                  <a:cubicBezTo>
                    <a:pt x="14595" y="13438"/>
                    <a:pt x="7788" y="13685"/>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9" name="Freeform: Shape 498">
              <a:extLst>
                <a:ext uri="{FF2B5EF4-FFF2-40B4-BE49-F238E27FC236}">
                  <a16:creationId xmlns:a16="http://schemas.microsoft.com/office/drawing/2014/main" id="{2D3DDAB2-2E5D-4E69-8A82-E743E8BA137D}"/>
                </a:ext>
              </a:extLst>
            </p:cNvPr>
            <p:cNvSpPr/>
            <p:nvPr/>
          </p:nvSpPr>
          <p:spPr>
            <a:xfrm>
              <a:off x="6385542" y="4093501"/>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8" y="2006"/>
                  </a:cubicBezTo>
                  <a:cubicBezTo>
                    <a:pt x="23226" y="4434"/>
                    <a:pt x="23226" y="8574"/>
                    <a:pt x="18848" y="11002"/>
                  </a:cubicBezTo>
                  <a:cubicBezTo>
                    <a:pt x="14716" y="13438"/>
                    <a:pt x="7901"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0" name="Freeform: Shape 499">
              <a:extLst>
                <a:ext uri="{FF2B5EF4-FFF2-40B4-BE49-F238E27FC236}">
                  <a16:creationId xmlns:a16="http://schemas.microsoft.com/office/drawing/2014/main" id="{456F6920-B613-43A1-8A2F-3D4A2C4FEC04}"/>
                </a:ext>
              </a:extLst>
            </p:cNvPr>
            <p:cNvSpPr/>
            <p:nvPr/>
          </p:nvSpPr>
          <p:spPr>
            <a:xfrm>
              <a:off x="6283020" y="4034885"/>
              <a:ext cx="22260" cy="12829"/>
            </a:xfrm>
            <a:custGeom>
              <a:avLst/>
              <a:gdLst>
                <a:gd name="connsiteX0" fmla="*/ 3406 w 22260"/>
                <a:gd name="connsiteY0" fmla="*/ 11002 h 12829"/>
                <a:gd name="connsiteX1" fmla="*/ 3167 w 22260"/>
                <a:gd name="connsiteY1" fmla="*/ 2006 h 12829"/>
                <a:gd name="connsiteX2" fmla="*/ 18977 w 22260"/>
                <a:gd name="connsiteY2" fmla="*/ 2006 h 12829"/>
                <a:gd name="connsiteX3" fmla="*/ 18977 w 22260"/>
                <a:gd name="connsiteY3" fmla="*/ 11002 h 12829"/>
                <a:gd name="connsiteX4" fmla="*/ 3406 w 22260"/>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2"/>
                  </a:moveTo>
                  <a:cubicBezTo>
                    <a:pt x="-973" y="8574"/>
                    <a:pt x="-1212" y="4434"/>
                    <a:pt x="3167" y="2006"/>
                  </a:cubicBezTo>
                  <a:cubicBezTo>
                    <a:pt x="7545" y="-669"/>
                    <a:pt x="14599" y="-669"/>
                    <a:pt x="18977" y="2006"/>
                  </a:cubicBezTo>
                  <a:cubicBezTo>
                    <a:pt x="23356" y="4681"/>
                    <a:pt x="23356" y="8574"/>
                    <a:pt x="18977" y="11002"/>
                  </a:cubicBezTo>
                  <a:cubicBezTo>
                    <a:pt x="14838" y="13438"/>
                    <a:pt x="7784" y="13438"/>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1" name="Freeform: Shape 500">
              <a:extLst>
                <a:ext uri="{FF2B5EF4-FFF2-40B4-BE49-F238E27FC236}">
                  <a16:creationId xmlns:a16="http://schemas.microsoft.com/office/drawing/2014/main" id="{706FEA08-359D-42F5-92C9-9CB8F3AC630E}"/>
                </a:ext>
              </a:extLst>
            </p:cNvPr>
            <p:cNvSpPr/>
            <p:nvPr/>
          </p:nvSpPr>
          <p:spPr>
            <a:xfrm>
              <a:off x="6180626" y="3976269"/>
              <a:ext cx="22260" cy="13008"/>
            </a:xfrm>
            <a:custGeom>
              <a:avLst/>
              <a:gdLst>
                <a:gd name="connsiteX0" fmla="*/ 3406 w 22260"/>
                <a:gd name="connsiteY0" fmla="*/ 11002 h 13008"/>
                <a:gd name="connsiteX1" fmla="*/ 3167 w 22260"/>
                <a:gd name="connsiteY1" fmla="*/ 2006 h 13008"/>
                <a:gd name="connsiteX2" fmla="*/ 18977 w 22260"/>
                <a:gd name="connsiteY2" fmla="*/ 2006 h 13008"/>
                <a:gd name="connsiteX3" fmla="*/ 18977 w 22260"/>
                <a:gd name="connsiteY3" fmla="*/ 11002 h 13008"/>
                <a:gd name="connsiteX4" fmla="*/ 3406 w 22260"/>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3008">
                  <a:moveTo>
                    <a:pt x="3406" y="11002"/>
                  </a:moveTo>
                  <a:cubicBezTo>
                    <a:pt x="-973" y="8574"/>
                    <a:pt x="-1212" y="4434"/>
                    <a:pt x="3167" y="2006"/>
                  </a:cubicBezTo>
                  <a:cubicBezTo>
                    <a:pt x="7545" y="-669"/>
                    <a:pt x="14598" y="-669"/>
                    <a:pt x="18977" y="2006"/>
                  </a:cubicBezTo>
                  <a:cubicBezTo>
                    <a:pt x="23355" y="4434"/>
                    <a:pt x="23355" y="8574"/>
                    <a:pt x="18977" y="11002"/>
                  </a:cubicBezTo>
                  <a:cubicBezTo>
                    <a:pt x="14598" y="13677"/>
                    <a:pt x="7784" y="13677"/>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2" name="Freeform: Shape 501">
              <a:extLst>
                <a:ext uri="{FF2B5EF4-FFF2-40B4-BE49-F238E27FC236}">
                  <a16:creationId xmlns:a16="http://schemas.microsoft.com/office/drawing/2014/main" id="{337FCFB9-D65F-453A-BA07-1D2507A93243}"/>
                </a:ext>
              </a:extLst>
            </p:cNvPr>
            <p:cNvSpPr/>
            <p:nvPr/>
          </p:nvSpPr>
          <p:spPr>
            <a:xfrm>
              <a:off x="6078114" y="3917892"/>
              <a:ext cx="22133" cy="12830"/>
            </a:xfrm>
            <a:custGeom>
              <a:avLst/>
              <a:gdLst>
                <a:gd name="connsiteX0" fmla="*/ 3278 w 22133"/>
                <a:gd name="connsiteY0" fmla="*/ 11010 h 12830"/>
                <a:gd name="connsiteX1" fmla="*/ 3278 w 22133"/>
                <a:gd name="connsiteY1" fmla="*/ 2006 h 12830"/>
                <a:gd name="connsiteX2" fmla="*/ 18849 w 22133"/>
                <a:gd name="connsiteY2" fmla="*/ 2006 h 12830"/>
                <a:gd name="connsiteX3" fmla="*/ 18849 w 22133"/>
                <a:gd name="connsiteY3" fmla="*/ 11010 h 12830"/>
                <a:gd name="connsiteX4" fmla="*/ 3278 w 22133"/>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830">
                  <a:moveTo>
                    <a:pt x="3278" y="11010"/>
                  </a:moveTo>
                  <a:cubicBezTo>
                    <a:pt x="-1093" y="8574"/>
                    <a:pt x="-1093" y="4442"/>
                    <a:pt x="3278" y="2006"/>
                  </a:cubicBezTo>
                  <a:cubicBezTo>
                    <a:pt x="7657" y="-669"/>
                    <a:pt x="14471" y="-669"/>
                    <a:pt x="18849" y="2006"/>
                  </a:cubicBezTo>
                  <a:cubicBezTo>
                    <a:pt x="23228" y="4442"/>
                    <a:pt x="23228" y="8574"/>
                    <a:pt x="18849" y="11010"/>
                  </a:cubicBezTo>
                  <a:cubicBezTo>
                    <a:pt x="14710" y="13438"/>
                    <a:pt x="7657" y="13438"/>
                    <a:pt x="3278"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3" name="Freeform: Shape 502">
              <a:extLst>
                <a:ext uri="{FF2B5EF4-FFF2-40B4-BE49-F238E27FC236}">
                  <a16:creationId xmlns:a16="http://schemas.microsoft.com/office/drawing/2014/main" id="{3CD537F7-F080-441D-8265-5B8183EBFC35}"/>
                </a:ext>
              </a:extLst>
            </p:cNvPr>
            <p:cNvSpPr/>
            <p:nvPr/>
          </p:nvSpPr>
          <p:spPr>
            <a:xfrm>
              <a:off x="5975590" y="3859276"/>
              <a:ext cx="22257" cy="13015"/>
            </a:xfrm>
            <a:custGeom>
              <a:avLst/>
              <a:gdLst>
                <a:gd name="connsiteX0" fmla="*/ 3410 w 22257"/>
                <a:gd name="connsiteY0" fmla="*/ 11010 h 13015"/>
                <a:gd name="connsiteX1" fmla="*/ 3163 w 22257"/>
                <a:gd name="connsiteY1" fmla="*/ 2006 h 13015"/>
                <a:gd name="connsiteX2" fmla="*/ 18973 w 22257"/>
                <a:gd name="connsiteY2" fmla="*/ 2006 h 13015"/>
                <a:gd name="connsiteX3" fmla="*/ 18973 w 22257"/>
                <a:gd name="connsiteY3" fmla="*/ 11010 h 13015"/>
                <a:gd name="connsiteX4" fmla="*/ 3410 w 22257"/>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5">
                  <a:moveTo>
                    <a:pt x="3410" y="11010"/>
                  </a:moveTo>
                  <a:cubicBezTo>
                    <a:pt x="-969" y="8574"/>
                    <a:pt x="-1215" y="4442"/>
                    <a:pt x="3163" y="2006"/>
                  </a:cubicBezTo>
                  <a:cubicBezTo>
                    <a:pt x="7542" y="-669"/>
                    <a:pt x="14356" y="-669"/>
                    <a:pt x="18973" y="2006"/>
                  </a:cubicBezTo>
                  <a:cubicBezTo>
                    <a:pt x="23352" y="4442"/>
                    <a:pt x="23352" y="8574"/>
                    <a:pt x="18973" y="11010"/>
                  </a:cubicBezTo>
                  <a:cubicBezTo>
                    <a:pt x="14595" y="13685"/>
                    <a:pt x="7788" y="13685"/>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4" name="Freeform: Shape 503">
              <a:extLst>
                <a:ext uri="{FF2B5EF4-FFF2-40B4-BE49-F238E27FC236}">
                  <a16:creationId xmlns:a16="http://schemas.microsoft.com/office/drawing/2014/main" id="{0228C3AA-EDF5-4EB3-8EEE-67CBDE6F9CFC}"/>
                </a:ext>
              </a:extLst>
            </p:cNvPr>
            <p:cNvSpPr/>
            <p:nvPr/>
          </p:nvSpPr>
          <p:spPr>
            <a:xfrm>
              <a:off x="5873196" y="3800906"/>
              <a:ext cx="22257" cy="12829"/>
            </a:xfrm>
            <a:custGeom>
              <a:avLst/>
              <a:gdLst>
                <a:gd name="connsiteX0" fmla="*/ 3410 w 22257"/>
                <a:gd name="connsiteY0" fmla="*/ 11002 h 12829"/>
                <a:gd name="connsiteX1" fmla="*/ 3163 w 22257"/>
                <a:gd name="connsiteY1" fmla="*/ 2006 h 12829"/>
                <a:gd name="connsiteX2" fmla="*/ 18973 w 22257"/>
                <a:gd name="connsiteY2" fmla="*/ 2006 h 12829"/>
                <a:gd name="connsiteX3" fmla="*/ 18973 w 22257"/>
                <a:gd name="connsiteY3" fmla="*/ 11002 h 12829"/>
                <a:gd name="connsiteX4" fmla="*/ 3410 w 2225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410" y="11002"/>
                  </a:moveTo>
                  <a:cubicBezTo>
                    <a:pt x="-969" y="8574"/>
                    <a:pt x="-1215" y="4434"/>
                    <a:pt x="3163" y="2006"/>
                  </a:cubicBezTo>
                  <a:cubicBezTo>
                    <a:pt x="7542" y="-669"/>
                    <a:pt x="14595" y="-669"/>
                    <a:pt x="18973" y="2006"/>
                  </a:cubicBezTo>
                  <a:cubicBezTo>
                    <a:pt x="23352" y="4434"/>
                    <a:pt x="23352" y="8574"/>
                    <a:pt x="18973" y="11002"/>
                  </a:cubicBezTo>
                  <a:cubicBezTo>
                    <a:pt x="14595" y="13438"/>
                    <a:pt x="7788" y="13438"/>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5" name="Freeform: Shape 504">
              <a:extLst>
                <a:ext uri="{FF2B5EF4-FFF2-40B4-BE49-F238E27FC236}">
                  <a16:creationId xmlns:a16="http://schemas.microsoft.com/office/drawing/2014/main" id="{45DC5D13-703F-4B8A-A9F7-6F3AA226196A}"/>
                </a:ext>
              </a:extLst>
            </p:cNvPr>
            <p:cNvSpPr/>
            <p:nvPr/>
          </p:nvSpPr>
          <p:spPr>
            <a:xfrm>
              <a:off x="5770681" y="3742290"/>
              <a:ext cx="22133" cy="12829"/>
            </a:xfrm>
            <a:custGeom>
              <a:avLst/>
              <a:gdLst>
                <a:gd name="connsiteX0" fmla="*/ 3278 w 22133"/>
                <a:gd name="connsiteY0" fmla="*/ 11002 h 12829"/>
                <a:gd name="connsiteX1" fmla="*/ 3278 w 22133"/>
                <a:gd name="connsiteY1" fmla="*/ 2006 h 12829"/>
                <a:gd name="connsiteX2" fmla="*/ 18849 w 22133"/>
                <a:gd name="connsiteY2" fmla="*/ 2006 h 12829"/>
                <a:gd name="connsiteX3" fmla="*/ 18849 w 22133"/>
                <a:gd name="connsiteY3" fmla="*/ 11002 h 12829"/>
                <a:gd name="connsiteX4" fmla="*/ 3278 w 22133"/>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829">
                  <a:moveTo>
                    <a:pt x="3278" y="11002"/>
                  </a:moveTo>
                  <a:cubicBezTo>
                    <a:pt x="-1093" y="8574"/>
                    <a:pt x="-1093" y="4435"/>
                    <a:pt x="3278" y="2006"/>
                  </a:cubicBezTo>
                  <a:cubicBezTo>
                    <a:pt x="7657" y="-669"/>
                    <a:pt x="14471" y="-669"/>
                    <a:pt x="18849" y="2006"/>
                  </a:cubicBezTo>
                  <a:cubicBezTo>
                    <a:pt x="23228" y="4435"/>
                    <a:pt x="23228" y="8574"/>
                    <a:pt x="18849" y="11002"/>
                  </a:cubicBezTo>
                  <a:cubicBezTo>
                    <a:pt x="14710" y="13438"/>
                    <a:pt x="7657" y="13438"/>
                    <a:pt x="3278"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6" name="Freeform: Shape 505">
              <a:extLst>
                <a:ext uri="{FF2B5EF4-FFF2-40B4-BE49-F238E27FC236}">
                  <a16:creationId xmlns:a16="http://schemas.microsoft.com/office/drawing/2014/main" id="{9E8ECFA2-BAA4-449E-B371-8E0BA0DEBBDC}"/>
                </a:ext>
              </a:extLst>
            </p:cNvPr>
            <p:cNvSpPr/>
            <p:nvPr/>
          </p:nvSpPr>
          <p:spPr>
            <a:xfrm>
              <a:off x="5668282" y="3683674"/>
              <a:ext cx="22138" cy="13008"/>
            </a:xfrm>
            <a:custGeom>
              <a:avLst/>
              <a:gdLst>
                <a:gd name="connsiteX0" fmla="*/ 3284 w 22138"/>
                <a:gd name="connsiteY0" fmla="*/ 11002 h 13008"/>
                <a:gd name="connsiteX1" fmla="*/ 3284 w 22138"/>
                <a:gd name="connsiteY1" fmla="*/ 2006 h 13008"/>
                <a:gd name="connsiteX2" fmla="*/ 18855 w 22138"/>
                <a:gd name="connsiteY2" fmla="*/ 2006 h 13008"/>
                <a:gd name="connsiteX3" fmla="*/ 18855 w 22138"/>
                <a:gd name="connsiteY3" fmla="*/ 11002 h 13008"/>
                <a:gd name="connsiteX4" fmla="*/ 3284 w 22138"/>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3008">
                  <a:moveTo>
                    <a:pt x="3284" y="11002"/>
                  </a:moveTo>
                  <a:cubicBezTo>
                    <a:pt x="-1095" y="8574"/>
                    <a:pt x="-1095" y="4435"/>
                    <a:pt x="3284" y="2006"/>
                  </a:cubicBezTo>
                  <a:cubicBezTo>
                    <a:pt x="7662" y="-669"/>
                    <a:pt x="14477" y="-669"/>
                    <a:pt x="18855" y="2006"/>
                  </a:cubicBezTo>
                  <a:cubicBezTo>
                    <a:pt x="23233" y="4435"/>
                    <a:pt x="23233" y="8574"/>
                    <a:pt x="18855" y="11002"/>
                  </a:cubicBezTo>
                  <a:cubicBezTo>
                    <a:pt x="14477"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7" name="Freeform: Shape 506">
              <a:extLst>
                <a:ext uri="{FF2B5EF4-FFF2-40B4-BE49-F238E27FC236}">
                  <a16:creationId xmlns:a16="http://schemas.microsoft.com/office/drawing/2014/main" id="{C2DC2DA3-4F9A-4781-BF6F-1E593A7BCD4D}"/>
                </a:ext>
              </a:extLst>
            </p:cNvPr>
            <p:cNvSpPr/>
            <p:nvPr/>
          </p:nvSpPr>
          <p:spPr>
            <a:xfrm>
              <a:off x="5565524" y="3625297"/>
              <a:ext cx="22257" cy="12830"/>
            </a:xfrm>
            <a:custGeom>
              <a:avLst/>
              <a:gdLst>
                <a:gd name="connsiteX0" fmla="*/ 3410 w 22257"/>
                <a:gd name="connsiteY0" fmla="*/ 11010 h 12830"/>
                <a:gd name="connsiteX1" fmla="*/ 3163 w 22257"/>
                <a:gd name="connsiteY1" fmla="*/ 2006 h 12830"/>
                <a:gd name="connsiteX2" fmla="*/ 18973 w 22257"/>
                <a:gd name="connsiteY2" fmla="*/ 2006 h 12830"/>
                <a:gd name="connsiteX3" fmla="*/ 18973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3" y="2006"/>
                  </a:cubicBezTo>
                  <a:cubicBezTo>
                    <a:pt x="23352" y="4442"/>
                    <a:pt x="23352" y="8574"/>
                    <a:pt x="18973" y="11010"/>
                  </a:cubicBezTo>
                  <a:cubicBezTo>
                    <a:pt x="14834"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8" name="Freeform: Shape 507">
              <a:extLst>
                <a:ext uri="{FF2B5EF4-FFF2-40B4-BE49-F238E27FC236}">
                  <a16:creationId xmlns:a16="http://schemas.microsoft.com/office/drawing/2014/main" id="{6FBE389A-AFA6-4722-B871-D709146CBA81}"/>
                </a:ext>
              </a:extLst>
            </p:cNvPr>
            <p:cNvSpPr/>
            <p:nvPr/>
          </p:nvSpPr>
          <p:spPr>
            <a:xfrm>
              <a:off x="5463249" y="3566681"/>
              <a:ext cx="22131" cy="13015"/>
            </a:xfrm>
            <a:custGeom>
              <a:avLst/>
              <a:gdLst>
                <a:gd name="connsiteX0" fmla="*/ 3284 w 22131"/>
                <a:gd name="connsiteY0" fmla="*/ 11010 h 13015"/>
                <a:gd name="connsiteX1" fmla="*/ 3284 w 22131"/>
                <a:gd name="connsiteY1" fmla="*/ 2006 h 13015"/>
                <a:gd name="connsiteX2" fmla="*/ 18848 w 22131"/>
                <a:gd name="connsiteY2" fmla="*/ 2006 h 13015"/>
                <a:gd name="connsiteX3" fmla="*/ 18848 w 22131"/>
                <a:gd name="connsiteY3" fmla="*/ 11010 h 13015"/>
                <a:gd name="connsiteX4" fmla="*/ 3284 w 22131"/>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5">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685"/>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9" name="Freeform: Shape 508">
              <a:extLst>
                <a:ext uri="{FF2B5EF4-FFF2-40B4-BE49-F238E27FC236}">
                  <a16:creationId xmlns:a16="http://schemas.microsoft.com/office/drawing/2014/main" id="{D8AD74B6-B0F9-4669-9A96-1660D2F1EC9C}"/>
                </a:ext>
              </a:extLst>
            </p:cNvPr>
            <p:cNvSpPr/>
            <p:nvPr/>
          </p:nvSpPr>
          <p:spPr>
            <a:xfrm>
              <a:off x="5360609" y="3508312"/>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77" y="-669"/>
                    <a:pt x="18848" y="2006"/>
                  </a:cubicBezTo>
                  <a:cubicBezTo>
                    <a:pt x="23226" y="4434"/>
                    <a:pt x="23226" y="8574"/>
                    <a:pt x="18848" y="11002"/>
                  </a:cubicBezTo>
                  <a:cubicBezTo>
                    <a:pt x="14716" y="13438"/>
                    <a:pt x="7909"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0" name="Freeform: Shape 509">
              <a:extLst>
                <a:ext uri="{FF2B5EF4-FFF2-40B4-BE49-F238E27FC236}">
                  <a16:creationId xmlns:a16="http://schemas.microsoft.com/office/drawing/2014/main" id="{8CD82285-C089-438F-B2F9-27674F720D95}"/>
                </a:ext>
              </a:extLst>
            </p:cNvPr>
            <p:cNvSpPr/>
            <p:nvPr/>
          </p:nvSpPr>
          <p:spPr>
            <a:xfrm>
              <a:off x="5258090" y="3449694"/>
              <a:ext cx="22257" cy="12922"/>
            </a:xfrm>
            <a:custGeom>
              <a:avLst/>
              <a:gdLst>
                <a:gd name="connsiteX0" fmla="*/ 3410 w 22257"/>
                <a:gd name="connsiteY0" fmla="*/ 11006 h 12922"/>
                <a:gd name="connsiteX1" fmla="*/ 3163 w 22257"/>
                <a:gd name="connsiteY1" fmla="*/ 2007 h 12922"/>
                <a:gd name="connsiteX2" fmla="*/ 18974 w 22257"/>
                <a:gd name="connsiteY2" fmla="*/ 2007 h 12922"/>
                <a:gd name="connsiteX3" fmla="*/ 18974 w 22257"/>
                <a:gd name="connsiteY3" fmla="*/ 11006 h 12922"/>
                <a:gd name="connsiteX4" fmla="*/ 3410 w 22257"/>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22">
                  <a:moveTo>
                    <a:pt x="3410" y="11006"/>
                  </a:moveTo>
                  <a:cubicBezTo>
                    <a:pt x="-969" y="8574"/>
                    <a:pt x="-1215" y="4439"/>
                    <a:pt x="3163" y="2007"/>
                  </a:cubicBezTo>
                  <a:cubicBezTo>
                    <a:pt x="7542" y="-669"/>
                    <a:pt x="14595" y="-669"/>
                    <a:pt x="18974" y="2007"/>
                  </a:cubicBezTo>
                  <a:cubicBezTo>
                    <a:pt x="23352" y="4439"/>
                    <a:pt x="23352" y="8574"/>
                    <a:pt x="18974" y="11006"/>
                  </a:cubicBezTo>
                  <a:cubicBezTo>
                    <a:pt x="14595" y="13438"/>
                    <a:pt x="7781" y="13681"/>
                    <a:pt x="3410"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1" name="Freeform: Shape 510">
              <a:extLst>
                <a:ext uri="{FF2B5EF4-FFF2-40B4-BE49-F238E27FC236}">
                  <a16:creationId xmlns:a16="http://schemas.microsoft.com/office/drawing/2014/main" id="{11370208-D93F-40E2-9F7C-E715835993CB}"/>
                </a:ext>
              </a:extLst>
            </p:cNvPr>
            <p:cNvSpPr/>
            <p:nvPr/>
          </p:nvSpPr>
          <p:spPr>
            <a:xfrm>
              <a:off x="5155696" y="3391320"/>
              <a:ext cx="22258" cy="12829"/>
            </a:xfrm>
            <a:custGeom>
              <a:avLst/>
              <a:gdLst>
                <a:gd name="connsiteX0" fmla="*/ 3403 w 22258"/>
                <a:gd name="connsiteY0" fmla="*/ 11006 h 12829"/>
                <a:gd name="connsiteX1" fmla="*/ 3164 w 22258"/>
                <a:gd name="connsiteY1" fmla="*/ 2007 h 12829"/>
                <a:gd name="connsiteX2" fmla="*/ 18974 w 22258"/>
                <a:gd name="connsiteY2" fmla="*/ 2007 h 12829"/>
                <a:gd name="connsiteX3" fmla="*/ 18974 w 22258"/>
                <a:gd name="connsiteY3" fmla="*/ 11006 h 12829"/>
                <a:gd name="connsiteX4" fmla="*/ 3403 w 22258"/>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29">
                  <a:moveTo>
                    <a:pt x="3403" y="11006"/>
                  </a:moveTo>
                  <a:cubicBezTo>
                    <a:pt x="-968" y="8574"/>
                    <a:pt x="-1214" y="4439"/>
                    <a:pt x="3164" y="2007"/>
                  </a:cubicBezTo>
                  <a:cubicBezTo>
                    <a:pt x="7542" y="-669"/>
                    <a:pt x="14596" y="-669"/>
                    <a:pt x="18974" y="2007"/>
                  </a:cubicBezTo>
                  <a:cubicBezTo>
                    <a:pt x="23353" y="4439"/>
                    <a:pt x="23353" y="8574"/>
                    <a:pt x="18974" y="11006"/>
                  </a:cubicBezTo>
                  <a:cubicBezTo>
                    <a:pt x="14596" y="13438"/>
                    <a:pt x="7782" y="13438"/>
                    <a:pt x="3403"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2" name="Freeform: Shape 511">
              <a:extLst>
                <a:ext uri="{FF2B5EF4-FFF2-40B4-BE49-F238E27FC236}">
                  <a16:creationId xmlns:a16="http://schemas.microsoft.com/office/drawing/2014/main" id="{FC07ABC0-D3C8-41AF-B597-04ACC93EAC1B}"/>
                </a:ext>
              </a:extLst>
            </p:cNvPr>
            <p:cNvSpPr/>
            <p:nvPr/>
          </p:nvSpPr>
          <p:spPr>
            <a:xfrm>
              <a:off x="6691879" y="4150900"/>
              <a:ext cx="22257" cy="12922"/>
            </a:xfrm>
            <a:custGeom>
              <a:avLst/>
              <a:gdLst>
                <a:gd name="connsiteX0" fmla="*/ 3410 w 22257"/>
                <a:gd name="connsiteY0" fmla="*/ 11002 h 12922"/>
                <a:gd name="connsiteX1" fmla="*/ 3163 w 22257"/>
                <a:gd name="connsiteY1" fmla="*/ 2006 h 12922"/>
                <a:gd name="connsiteX2" fmla="*/ 18973 w 22257"/>
                <a:gd name="connsiteY2" fmla="*/ 2006 h 12922"/>
                <a:gd name="connsiteX3" fmla="*/ 18973 w 22257"/>
                <a:gd name="connsiteY3" fmla="*/ 11002 h 12922"/>
                <a:gd name="connsiteX4" fmla="*/ 3410 w 22257"/>
                <a:gd name="connsiteY4" fmla="*/ 11002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22">
                  <a:moveTo>
                    <a:pt x="3410" y="11002"/>
                  </a:moveTo>
                  <a:cubicBezTo>
                    <a:pt x="-969" y="8574"/>
                    <a:pt x="-1215" y="4442"/>
                    <a:pt x="3163" y="2006"/>
                  </a:cubicBezTo>
                  <a:cubicBezTo>
                    <a:pt x="7542" y="-669"/>
                    <a:pt x="14595" y="-669"/>
                    <a:pt x="18973" y="2006"/>
                  </a:cubicBezTo>
                  <a:cubicBezTo>
                    <a:pt x="23352" y="4442"/>
                    <a:pt x="23352" y="8574"/>
                    <a:pt x="18973" y="11002"/>
                  </a:cubicBezTo>
                  <a:cubicBezTo>
                    <a:pt x="14595" y="13438"/>
                    <a:pt x="7788" y="13684"/>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3" name="Freeform: Shape 512">
              <a:extLst>
                <a:ext uri="{FF2B5EF4-FFF2-40B4-BE49-F238E27FC236}">
                  <a16:creationId xmlns:a16="http://schemas.microsoft.com/office/drawing/2014/main" id="{E996C227-9459-4CB9-8C89-35CF0E6CEAE2}"/>
                </a:ext>
              </a:extLst>
            </p:cNvPr>
            <p:cNvSpPr/>
            <p:nvPr/>
          </p:nvSpPr>
          <p:spPr>
            <a:xfrm>
              <a:off x="6589235" y="4092524"/>
              <a:ext cx="22260" cy="12829"/>
            </a:xfrm>
            <a:custGeom>
              <a:avLst/>
              <a:gdLst>
                <a:gd name="connsiteX0" fmla="*/ 3406 w 22260"/>
                <a:gd name="connsiteY0" fmla="*/ 11008 h 12829"/>
                <a:gd name="connsiteX1" fmla="*/ 3167 w 22260"/>
                <a:gd name="connsiteY1" fmla="*/ 2012 h 12829"/>
                <a:gd name="connsiteX2" fmla="*/ 18977 w 22260"/>
                <a:gd name="connsiteY2" fmla="*/ 2012 h 12829"/>
                <a:gd name="connsiteX3" fmla="*/ 18977 w 22260"/>
                <a:gd name="connsiteY3" fmla="*/ 11008 h 12829"/>
                <a:gd name="connsiteX4" fmla="*/ 3406 w 22260"/>
                <a:gd name="connsiteY4" fmla="*/ 11008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8"/>
                  </a:moveTo>
                  <a:cubicBezTo>
                    <a:pt x="-973" y="8572"/>
                    <a:pt x="-1212" y="4440"/>
                    <a:pt x="3167" y="2012"/>
                  </a:cubicBezTo>
                  <a:cubicBezTo>
                    <a:pt x="7545" y="-671"/>
                    <a:pt x="14599" y="-671"/>
                    <a:pt x="18977" y="2012"/>
                  </a:cubicBezTo>
                  <a:cubicBezTo>
                    <a:pt x="23356" y="4440"/>
                    <a:pt x="23356" y="8572"/>
                    <a:pt x="18977" y="11008"/>
                  </a:cubicBezTo>
                  <a:cubicBezTo>
                    <a:pt x="14599" y="13436"/>
                    <a:pt x="7784" y="13436"/>
                    <a:pt x="3406"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4" name="Freeform: Shape 513">
              <a:extLst>
                <a:ext uri="{FF2B5EF4-FFF2-40B4-BE49-F238E27FC236}">
                  <a16:creationId xmlns:a16="http://schemas.microsoft.com/office/drawing/2014/main" id="{7E101E07-6870-4541-BDE1-CC0C9A05890C}"/>
                </a:ext>
              </a:extLst>
            </p:cNvPr>
            <p:cNvSpPr/>
            <p:nvPr/>
          </p:nvSpPr>
          <p:spPr>
            <a:xfrm>
              <a:off x="6486964" y="4033906"/>
              <a:ext cx="22226" cy="12830"/>
            </a:xfrm>
            <a:custGeom>
              <a:avLst/>
              <a:gdLst>
                <a:gd name="connsiteX0" fmla="*/ 3284 w 22226"/>
                <a:gd name="connsiteY0" fmla="*/ 11010 h 12830"/>
                <a:gd name="connsiteX1" fmla="*/ 3284 w 22226"/>
                <a:gd name="connsiteY1" fmla="*/ 2006 h 12830"/>
                <a:gd name="connsiteX2" fmla="*/ 18855 w 22226"/>
                <a:gd name="connsiteY2" fmla="*/ 2006 h 12830"/>
                <a:gd name="connsiteX3" fmla="*/ 18855 w 22226"/>
                <a:gd name="connsiteY3" fmla="*/ 11010 h 12830"/>
                <a:gd name="connsiteX4" fmla="*/ 3284 w 22226"/>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6" h="12830">
                  <a:moveTo>
                    <a:pt x="3284" y="11010"/>
                  </a:moveTo>
                  <a:cubicBezTo>
                    <a:pt x="-1095" y="8574"/>
                    <a:pt x="-1095" y="4442"/>
                    <a:pt x="3284" y="2006"/>
                  </a:cubicBezTo>
                  <a:cubicBezTo>
                    <a:pt x="7662" y="-669"/>
                    <a:pt x="14476" y="-669"/>
                    <a:pt x="18855" y="2006"/>
                  </a:cubicBezTo>
                  <a:cubicBezTo>
                    <a:pt x="23226" y="4442"/>
                    <a:pt x="23473" y="8574"/>
                    <a:pt x="18855" y="11010"/>
                  </a:cubicBezTo>
                  <a:cubicBezTo>
                    <a:pt x="1447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5" name="Freeform: Shape 514">
              <a:extLst>
                <a:ext uri="{FF2B5EF4-FFF2-40B4-BE49-F238E27FC236}">
                  <a16:creationId xmlns:a16="http://schemas.microsoft.com/office/drawing/2014/main" id="{09B7C931-3676-464A-9390-295F4DA73392}"/>
                </a:ext>
              </a:extLst>
            </p:cNvPr>
            <p:cNvSpPr/>
            <p:nvPr/>
          </p:nvSpPr>
          <p:spPr>
            <a:xfrm>
              <a:off x="6384202" y="3975537"/>
              <a:ext cx="22260" cy="12830"/>
            </a:xfrm>
            <a:custGeom>
              <a:avLst/>
              <a:gdLst>
                <a:gd name="connsiteX0" fmla="*/ 3406 w 22260"/>
                <a:gd name="connsiteY0" fmla="*/ 11010 h 12830"/>
                <a:gd name="connsiteX1" fmla="*/ 3167 w 22260"/>
                <a:gd name="connsiteY1" fmla="*/ 2006 h 12830"/>
                <a:gd name="connsiteX2" fmla="*/ 18977 w 22260"/>
                <a:gd name="connsiteY2" fmla="*/ 2006 h 12830"/>
                <a:gd name="connsiteX3" fmla="*/ 18977 w 22260"/>
                <a:gd name="connsiteY3" fmla="*/ 11010 h 12830"/>
                <a:gd name="connsiteX4" fmla="*/ 3406 w 22260"/>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30">
                  <a:moveTo>
                    <a:pt x="3406" y="11010"/>
                  </a:moveTo>
                  <a:cubicBezTo>
                    <a:pt x="-973" y="8574"/>
                    <a:pt x="-1212" y="4442"/>
                    <a:pt x="3167" y="2006"/>
                  </a:cubicBezTo>
                  <a:cubicBezTo>
                    <a:pt x="7545" y="-669"/>
                    <a:pt x="14598" y="-669"/>
                    <a:pt x="18977" y="2006"/>
                  </a:cubicBezTo>
                  <a:cubicBezTo>
                    <a:pt x="23355" y="4681"/>
                    <a:pt x="23355" y="8574"/>
                    <a:pt x="18977" y="11010"/>
                  </a:cubicBezTo>
                  <a:cubicBezTo>
                    <a:pt x="14838" y="13438"/>
                    <a:pt x="8031" y="13438"/>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6" name="Freeform: Shape 515">
              <a:extLst>
                <a:ext uri="{FF2B5EF4-FFF2-40B4-BE49-F238E27FC236}">
                  <a16:creationId xmlns:a16="http://schemas.microsoft.com/office/drawing/2014/main" id="{3ABE71D2-C203-48B9-AFBC-2A0C993BA2F6}"/>
                </a:ext>
              </a:extLst>
            </p:cNvPr>
            <p:cNvSpPr/>
            <p:nvPr/>
          </p:nvSpPr>
          <p:spPr>
            <a:xfrm>
              <a:off x="6281805" y="3916921"/>
              <a:ext cx="22257" cy="12830"/>
            </a:xfrm>
            <a:custGeom>
              <a:avLst/>
              <a:gdLst>
                <a:gd name="connsiteX0" fmla="*/ 3410 w 22257"/>
                <a:gd name="connsiteY0" fmla="*/ 11010 h 12830"/>
                <a:gd name="connsiteX1" fmla="*/ 3163 w 22257"/>
                <a:gd name="connsiteY1" fmla="*/ 2006 h 12830"/>
                <a:gd name="connsiteX2" fmla="*/ 18973 w 22257"/>
                <a:gd name="connsiteY2" fmla="*/ 2006 h 12830"/>
                <a:gd name="connsiteX3" fmla="*/ 18973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3" y="2006"/>
                  </a:cubicBezTo>
                  <a:cubicBezTo>
                    <a:pt x="23352" y="4442"/>
                    <a:pt x="23352" y="8574"/>
                    <a:pt x="18973" y="11010"/>
                  </a:cubicBezTo>
                  <a:cubicBezTo>
                    <a:pt x="14595"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7" name="Freeform: Shape 516">
              <a:extLst>
                <a:ext uri="{FF2B5EF4-FFF2-40B4-BE49-F238E27FC236}">
                  <a16:creationId xmlns:a16="http://schemas.microsoft.com/office/drawing/2014/main" id="{D281566D-8855-462D-BD47-38B1B4E464C9}"/>
                </a:ext>
              </a:extLst>
            </p:cNvPr>
            <p:cNvSpPr/>
            <p:nvPr/>
          </p:nvSpPr>
          <p:spPr>
            <a:xfrm>
              <a:off x="6179291" y="3858305"/>
              <a:ext cx="22224" cy="13013"/>
            </a:xfrm>
            <a:custGeom>
              <a:avLst/>
              <a:gdLst>
                <a:gd name="connsiteX0" fmla="*/ 3284 w 22224"/>
                <a:gd name="connsiteY0" fmla="*/ 11002 h 13013"/>
                <a:gd name="connsiteX1" fmla="*/ 3284 w 22224"/>
                <a:gd name="connsiteY1" fmla="*/ 2006 h 13013"/>
                <a:gd name="connsiteX2" fmla="*/ 18848 w 22224"/>
                <a:gd name="connsiteY2" fmla="*/ 2006 h 13013"/>
                <a:gd name="connsiteX3" fmla="*/ 18848 w 22224"/>
                <a:gd name="connsiteY3" fmla="*/ 11002 h 13013"/>
                <a:gd name="connsiteX4" fmla="*/ 3284 w 22224"/>
                <a:gd name="connsiteY4" fmla="*/ 11002 h 1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3013">
                  <a:moveTo>
                    <a:pt x="3284" y="11002"/>
                  </a:moveTo>
                  <a:cubicBezTo>
                    <a:pt x="-1095" y="8574"/>
                    <a:pt x="-1095" y="4442"/>
                    <a:pt x="3284" y="2006"/>
                  </a:cubicBezTo>
                  <a:cubicBezTo>
                    <a:pt x="7662" y="-669"/>
                    <a:pt x="14469" y="-669"/>
                    <a:pt x="18848" y="2006"/>
                  </a:cubicBezTo>
                  <a:cubicBezTo>
                    <a:pt x="23226" y="4442"/>
                    <a:pt x="23473" y="8574"/>
                    <a:pt x="18848" y="11002"/>
                  </a:cubicBezTo>
                  <a:cubicBezTo>
                    <a:pt x="14716" y="13685"/>
                    <a:pt x="7901" y="13685"/>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8" name="Freeform: Shape 517">
              <a:extLst>
                <a:ext uri="{FF2B5EF4-FFF2-40B4-BE49-F238E27FC236}">
                  <a16:creationId xmlns:a16="http://schemas.microsoft.com/office/drawing/2014/main" id="{2144C64D-1737-4FFA-A147-79FC277DCAFE}"/>
                </a:ext>
              </a:extLst>
            </p:cNvPr>
            <p:cNvSpPr/>
            <p:nvPr/>
          </p:nvSpPr>
          <p:spPr>
            <a:xfrm>
              <a:off x="6076769" y="3799930"/>
              <a:ext cx="22260" cy="12829"/>
            </a:xfrm>
            <a:custGeom>
              <a:avLst/>
              <a:gdLst>
                <a:gd name="connsiteX0" fmla="*/ 3406 w 22260"/>
                <a:gd name="connsiteY0" fmla="*/ 11008 h 12829"/>
                <a:gd name="connsiteX1" fmla="*/ 3167 w 22260"/>
                <a:gd name="connsiteY1" fmla="*/ 2012 h 12829"/>
                <a:gd name="connsiteX2" fmla="*/ 18977 w 22260"/>
                <a:gd name="connsiteY2" fmla="*/ 2012 h 12829"/>
                <a:gd name="connsiteX3" fmla="*/ 18977 w 22260"/>
                <a:gd name="connsiteY3" fmla="*/ 11008 h 12829"/>
                <a:gd name="connsiteX4" fmla="*/ 3406 w 22260"/>
                <a:gd name="connsiteY4" fmla="*/ 11008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8"/>
                  </a:moveTo>
                  <a:cubicBezTo>
                    <a:pt x="-973" y="8572"/>
                    <a:pt x="-1212" y="4440"/>
                    <a:pt x="3167" y="2012"/>
                  </a:cubicBezTo>
                  <a:cubicBezTo>
                    <a:pt x="7545" y="-671"/>
                    <a:pt x="14352" y="-671"/>
                    <a:pt x="18977" y="2012"/>
                  </a:cubicBezTo>
                  <a:cubicBezTo>
                    <a:pt x="23355" y="4440"/>
                    <a:pt x="23355" y="8572"/>
                    <a:pt x="18977" y="11008"/>
                  </a:cubicBezTo>
                  <a:cubicBezTo>
                    <a:pt x="14598" y="13436"/>
                    <a:pt x="7784" y="13436"/>
                    <a:pt x="3406"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9" name="Freeform: Shape 518">
              <a:extLst>
                <a:ext uri="{FF2B5EF4-FFF2-40B4-BE49-F238E27FC236}">
                  <a16:creationId xmlns:a16="http://schemas.microsoft.com/office/drawing/2014/main" id="{25FC1D36-74AE-43A5-9B16-743B2F292D7C}"/>
                </a:ext>
              </a:extLst>
            </p:cNvPr>
            <p:cNvSpPr/>
            <p:nvPr/>
          </p:nvSpPr>
          <p:spPr>
            <a:xfrm>
              <a:off x="5974376" y="3741313"/>
              <a:ext cx="22260" cy="12829"/>
            </a:xfrm>
            <a:custGeom>
              <a:avLst/>
              <a:gdLst>
                <a:gd name="connsiteX0" fmla="*/ 3406 w 22260"/>
                <a:gd name="connsiteY0" fmla="*/ 11008 h 12829"/>
                <a:gd name="connsiteX1" fmla="*/ 3167 w 22260"/>
                <a:gd name="connsiteY1" fmla="*/ 2012 h 12829"/>
                <a:gd name="connsiteX2" fmla="*/ 18977 w 22260"/>
                <a:gd name="connsiteY2" fmla="*/ 2012 h 12829"/>
                <a:gd name="connsiteX3" fmla="*/ 18977 w 22260"/>
                <a:gd name="connsiteY3" fmla="*/ 11008 h 12829"/>
                <a:gd name="connsiteX4" fmla="*/ 3406 w 22260"/>
                <a:gd name="connsiteY4" fmla="*/ 11008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8"/>
                  </a:moveTo>
                  <a:cubicBezTo>
                    <a:pt x="-973" y="8572"/>
                    <a:pt x="-1212" y="4440"/>
                    <a:pt x="3167" y="2012"/>
                  </a:cubicBezTo>
                  <a:cubicBezTo>
                    <a:pt x="7545" y="-671"/>
                    <a:pt x="14598" y="-671"/>
                    <a:pt x="18977" y="2012"/>
                  </a:cubicBezTo>
                  <a:cubicBezTo>
                    <a:pt x="23355" y="4440"/>
                    <a:pt x="23355" y="8572"/>
                    <a:pt x="18977" y="11008"/>
                  </a:cubicBezTo>
                  <a:cubicBezTo>
                    <a:pt x="14598" y="13436"/>
                    <a:pt x="7784" y="13436"/>
                    <a:pt x="3406"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0" name="Freeform: Shape 519">
              <a:extLst>
                <a:ext uri="{FF2B5EF4-FFF2-40B4-BE49-F238E27FC236}">
                  <a16:creationId xmlns:a16="http://schemas.microsoft.com/office/drawing/2014/main" id="{69C4C2A3-10AB-439B-865C-83377EA41541}"/>
                </a:ext>
              </a:extLst>
            </p:cNvPr>
            <p:cNvSpPr/>
            <p:nvPr/>
          </p:nvSpPr>
          <p:spPr>
            <a:xfrm>
              <a:off x="5871863" y="3682942"/>
              <a:ext cx="22223" cy="12829"/>
            </a:xfrm>
            <a:custGeom>
              <a:avLst/>
              <a:gdLst>
                <a:gd name="connsiteX0" fmla="*/ 3278 w 22223"/>
                <a:gd name="connsiteY0" fmla="*/ 11002 h 12829"/>
                <a:gd name="connsiteX1" fmla="*/ 3278 w 22223"/>
                <a:gd name="connsiteY1" fmla="*/ 2006 h 12829"/>
                <a:gd name="connsiteX2" fmla="*/ 18849 w 22223"/>
                <a:gd name="connsiteY2" fmla="*/ 2006 h 12829"/>
                <a:gd name="connsiteX3" fmla="*/ 18849 w 22223"/>
                <a:gd name="connsiteY3" fmla="*/ 11002 h 12829"/>
                <a:gd name="connsiteX4" fmla="*/ 3278 w 22223"/>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3" h="12829">
                  <a:moveTo>
                    <a:pt x="3278" y="11002"/>
                  </a:moveTo>
                  <a:cubicBezTo>
                    <a:pt x="-1093" y="8574"/>
                    <a:pt x="-1093" y="4442"/>
                    <a:pt x="3278" y="2006"/>
                  </a:cubicBezTo>
                  <a:cubicBezTo>
                    <a:pt x="7657" y="-669"/>
                    <a:pt x="14471" y="-669"/>
                    <a:pt x="18849" y="2006"/>
                  </a:cubicBezTo>
                  <a:cubicBezTo>
                    <a:pt x="23228" y="4442"/>
                    <a:pt x="23467" y="8574"/>
                    <a:pt x="18849" y="11002"/>
                  </a:cubicBezTo>
                  <a:cubicBezTo>
                    <a:pt x="14710" y="13438"/>
                    <a:pt x="7657" y="13438"/>
                    <a:pt x="3278"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1" name="Freeform: Shape 520">
              <a:extLst>
                <a:ext uri="{FF2B5EF4-FFF2-40B4-BE49-F238E27FC236}">
                  <a16:creationId xmlns:a16="http://schemas.microsoft.com/office/drawing/2014/main" id="{D93B60B4-9E97-4201-8E02-D99DD26BA81E}"/>
                </a:ext>
              </a:extLst>
            </p:cNvPr>
            <p:cNvSpPr/>
            <p:nvPr/>
          </p:nvSpPr>
          <p:spPr>
            <a:xfrm>
              <a:off x="5769465" y="3624326"/>
              <a:ext cx="22224" cy="12829"/>
            </a:xfrm>
            <a:custGeom>
              <a:avLst/>
              <a:gdLst>
                <a:gd name="connsiteX0" fmla="*/ 3284 w 22224"/>
                <a:gd name="connsiteY0" fmla="*/ 11002 h 12829"/>
                <a:gd name="connsiteX1" fmla="*/ 3284 w 22224"/>
                <a:gd name="connsiteY1" fmla="*/ 2006 h 12829"/>
                <a:gd name="connsiteX2" fmla="*/ 18848 w 22224"/>
                <a:gd name="connsiteY2" fmla="*/ 2006 h 12829"/>
                <a:gd name="connsiteX3" fmla="*/ 18848 w 22224"/>
                <a:gd name="connsiteY3" fmla="*/ 11002 h 12829"/>
                <a:gd name="connsiteX4" fmla="*/ 3284 w 22224"/>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2829">
                  <a:moveTo>
                    <a:pt x="3284" y="11002"/>
                  </a:moveTo>
                  <a:cubicBezTo>
                    <a:pt x="-1095" y="8574"/>
                    <a:pt x="-1095" y="4442"/>
                    <a:pt x="3284" y="2006"/>
                  </a:cubicBezTo>
                  <a:cubicBezTo>
                    <a:pt x="7662" y="-669"/>
                    <a:pt x="14469" y="-669"/>
                    <a:pt x="18848" y="2006"/>
                  </a:cubicBezTo>
                  <a:cubicBezTo>
                    <a:pt x="23226" y="4442"/>
                    <a:pt x="23473"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2" name="Freeform: Shape 521">
              <a:extLst>
                <a:ext uri="{FF2B5EF4-FFF2-40B4-BE49-F238E27FC236}">
                  <a16:creationId xmlns:a16="http://schemas.microsoft.com/office/drawing/2014/main" id="{B475EE48-3350-4038-BC7E-921E65A777E5}"/>
                </a:ext>
              </a:extLst>
            </p:cNvPr>
            <p:cNvSpPr/>
            <p:nvPr/>
          </p:nvSpPr>
          <p:spPr>
            <a:xfrm>
              <a:off x="5666703" y="3565710"/>
              <a:ext cx="22253" cy="13008"/>
            </a:xfrm>
            <a:custGeom>
              <a:avLst/>
              <a:gdLst>
                <a:gd name="connsiteX0" fmla="*/ 3406 w 22253"/>
                <a:gd name="connsiteY0" fmla="*/ 11002 h 13008"/>
                <a:gd name="connsiteX1" fmla="*/ 3167 w 22253"/>
                <a:gd name="connsiteY1" fmla="*/ 2006 h 13008"/>
                <a:gd name="connsiteX2" fmla="*/ 18970 w 22253"/>
                <a:gd name="connsiteY2" fmla="*/ 2006 h 13008"/>
                <a:gd name="connsiteX3" fmla="*/ 18970 w 22253"/>
                <a:gd name="connsiteY3" fmla="*/ 11002 h 13008"/>
                <a:gd name="connsiteX4" fmla="*/ 3406 w 22253"/>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3008">
                  <a:moveTo>
                    <a:pt x="3406" y="11002"/>
                  </a:moveTo>
                  <a:cubicBezTo>
                    <a:pt x="-973" y="8574"/>
                    <a:pt x="-1212" y="4442"/>
                    <a:pt x="3167" y="2006"/>
                  </a:cubicBezTo>
                  <a:cubicBezTo>
                    <a:pt x="7538" y="-669"/>
                    <a:pt x="14591" y="-669"/>
                    <a:pt x="18970" y="2006"/>
                  </a:cubicBezTo>
                  <a:cubicBezTo>
                    <a:pt x="23348" y="4442"/>
                    <a:pt x="23348" y="8574"/>
                    <a:pt x="18970" y="11002"/>
                  </a:cubicBezTo>
                  <a:cubicBezTo>
                    <a:pt x="14838" y="13677"/>
                    <a:pt x="8031" y="13677"/>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3" name="Freeform: Shape 522">
              <a:extLst>
                <a:ext uri="{FF2B5EF4-FFF2-40B4-BE49-F238E27FC236}">
                  <a16:creationId xmlns:a16="http://schemas.microsoft.com/office/drawing/2014/main" id="{B093F8F2-4490-48D3-A8CB-1987B52D0356}"/>
                </a:ext>
              </a:extLst>
            </p:cNvPr>
            <p:cNvSpPr/>
            <p:nvPr/>
          </p:nvSpPr>
          <p:spPr>
            <a:xfrm>
              <a:off x="5564430" y="3507333"/>
              <a:ext cx="22223" cy="12830"/>
            </a:xfrm>
            <a:custGeom>
              <a:avLst/>
              <a:gdLst>
                <a:gd name="connsiteX0" fmla="*/ 3278 w 22223"/>
                <a:gd name="connsiteY0" fmla="*/ 11010 h 12830"/>
                <a:gd name="connsiteX1" fmla="*/ 3278 w 22223"/>
                <a:gd name="connsiteY1" fmla="*/ 2006 h 12830"/>
                <a:gd name="connsiteX2" fmla="*/ 18849 w 22223"/>
                <a:gd name="connsiteY2" fmla="*/ 2006 h 12830"/>
                <a:gd name="connsiteX3" fmla="*/ 18849 w 22223"/>
                <a:gd name="connsiteY3" fmla="*/ 11010 h 12830"/>
                <a:gd name="connsiteX4" fmla="*/ 3278 w 22223"/>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3" h="12830">
                  <a:moveTo>
                    <a:pt x="3278" y="11010"/>
                  </a:moveTo>
                  <a:cubicBezTo>
                    <a:pt x="-1093" y="8574"/>
                    <a:pt x="-1093" y="4442"/>
                    <a:pt x="3278" y="2006"/>
                  </a:cubicBezTo>
                  <a:cubicBezTo>
                    <a:pt x="7657" y="-669"/>
                    <a:pt x="14471" y="-669"/>
                    <a:pt x="18849" y="2006"/>
                  </a:cubicBezTo>
                  <a:cubicBezTo>
                    <a:pt x="23228" y="4442"/>
                    <a:pt x="23467" y="8574"/>
                    <a:pt x="18849" y="11010"/>
                  </a:cubicBezTo>
                  <a:cubicBezTo>
                    <a:pt x="14471" y="13438"/>
                    <a:pt x="7657" y="13438"/>
                    <a:pt x="3278"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4" name="Freeform: Shape 523">
              <a:extLst>
                <a:ext uri="{FF2B5EF4-FFF2-40B4-BE49-F238E27FC236}">
                  <a16:creationId xmlns:a16="http://schemas.microsoft.com/office/drawing/2014/main" id="{4B338912-813E-42B7-A2EE-BC701D6A88A8}"/>
                </a:ext>
              </a:extLst>
            </p:cNvPr>
            <p:cNvSpPr/>
            <p:nvPr/>
          </p:nvSpPr>
          <p:spPr>
            <a:xfrm>
              <a:off x="5461792" y="3448720"/>
              <a:ext cx="22221" cy="13012"/>
            </a:xfrm>
            <a:custGeom>
              <a:avLst/>
              <a:gdLst>
                <a:gd name="connsiteX0" fmla="*/ 3284 w 22221"/>
                <a:gd name="connsiteY0" fmla="*/ 11006 h 13012"/>
                <a:gd name="connsiteX1" fmla="*/ 3284 w 22221"/>
                <a:gd name="connsiteY1" fmla="*/ 2007 h 13012"/>
                <a:gd name="connsiteX2" fmla="*/ 18848 w 22221"/>
                <a:gd name="connsiteY2" fmla="*/ 2007 h 13012"/>
                <a:gd name="connsiteX3" fmla="*/ 18848 w 22221"/>
                <a:gd name="connsiteY3" fmla="*/ 11006 h 13012"/>
                <a:gd name="connsiteX4" fmla="*/ 3284 w 22221"/>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1" h="13012">
                  <a:moveTo>
                    <a:pt x="3284" y="11006"/>
                  </a:moveTo>
                  <a:cubicBezTo>
                    <a:pt x="-1095" y="8574"/>
                    <a:pt x="-1095" y="4439"/>
                    <a:pt x="3284" y="2007"/>
                  </a:cubicBezTo>
                  <a:cubicBezTo>
                    <a:pt x="7662" y="-669"/>
                    <a:pt x="14469" y="-669"/>
                    <a:pt x="18848" y="2007"/>
                  </a:cubicBezTo>
                  <a:cubicBezTo>
                    <a:pt x="23226" y="4439"/>
                    <a:pt x="23465" y="8574"/>
                    <a:pt x="18848" y="11006"/>
                  </a:cubicBezTo>
                  <a:cubicBezTo>
                    <a:pt x="14716" y="13681"/>
                    <a:pt x="7901"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5" name="Freeform: Shape 524">
              <a:extLst>
                <a:ext uri="{FF2B5EF4-FFF2-40B4-BE49-F238E27FC236}">
                  <a16:creationId xmlns:a16="http://schemas.microsoft.com/office/drawing/2014/main" id="{7EB6CD30-1AA1-4C9F-95D4-6E2DC384E6AB}"/>
                </a:ext>
              </a:extLst>
            </p:cNvPr>
            <p:cNvSpPr/>
            <p:nvPr/>
          </p:nvSpPr>
          <p:spPr>
            <a:xfrm>
              <a:off x="5359269" y="3390347"/>
              <a:ext cx="22253" cy="12830"/>
            </a:xfrm>
            <a:custGeom>
              <a:avLst/>
              <a:gdLst>
                <a:gd name="connsiteX0" fmla="*/ 3406 w 22253"/>
                <a:gd name="connsiteY0" fmla="*/ 11006 h 12830"/>
                <a:gd name="connsiteX1" fmla="*/ 3167 w 22253"/>
                <a:gd name="connsiteY1" fmla="*/ 2007 h 12830"/>
                <a:gd name="connsiteX2" fmla="*/ 18970 w 22253"/>
                <a:gd name="connsiteY2" fmla="*/ 2007 h 12830"/>
                <a:gd name="connsiteX3" fmla="*/ 18970 w 22253"/>
                <a:gd name="connsiteY3" fmla="*/ 11006 h 12830"/>
                <a:gd name="connsiteX4" fmla="*/ 3406 w 22253"/>
                <a:gd name="connsiteY4" fmla="*/ 11006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2830">
                  <a:moveTo>
                    <a:pt x="3406" y="11006"/>
                  </a:moveTo>
                  <a:cubicBezTo>
                    <a:pt x="-973" y="8574"/>
                    <a:pt x="-1212" y="4439"/>
                    <a:pt x="3167" y="2007"/>
                  </a:cubicBezTo>
                  <a:cubicBezTo>
                    <a:pt x="7538" y="-669"/>
                    <a:pt x="14591" y="-669"/>
                    <a:pt x="18970" y="2007"/>
                  </a:cubicBezTo>
                  <a:cubicBezTo>
                    <a:pt x="23348" y="4439"/>
                    <a:pt x="23348" y="8574"/>
                    <a:pt x="18970" y="11006"/>
                  </a:cubicBezTo>
                  <a:cubicBezTo>
                    <a:pt x="14838" y="13439"/>
                    <a:pt x="7784" y="13439"/>
                    <a:pt x="3406"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6" name="Freeform: Shape 525">
              <a:extLst>
                <a:ext uri="{FF2B5EF4-FFF2-40B4-BE49-F238E27FC236}">
                  <a16:creationId xmlns:a16="http://schemas.microsoft.com/office/drawing/2014/main" id="{1D170674-F956-4125-B10D-715DD060AA85}"/>
                </a:ext>
              </a:extLst>
            </p:cNvPr>
            <p:cNvSpPr/>
            <p:nvPr/>
          </p:nvSpPr>
          <p:spPr>
            <a:xfrm>
              <a:off x="5256872" y="3331731"/>
              <a:ext cx="22350" cy="12829"/>
            </a:xfrm>
            <a:custGeom>
              <a:avLst/>
              <a:gdLst>
                <a:gd name="connsiteX0" fmla="*/ 3410 w 22350"/>
                <a:gd name="connsiteY0" fmla="*/ 11006 h 12829"/>
                <a:gd name="connsiteX1" fmla="*/ 3163 w 22350"/>
                <a:gd name="connsiteY1" fmla="*/ 2006 h 12829"/>
                <a:gd name="connsiteX2" fmla="*/ 18973 w 22350"/>
                <a:gd name="connsiteY2" fmla="*/ 2006 h 12829"/>
                <a:gd name="connsiteX3" fmla="*/ 18973 w 22350"/>
                <a:gd name="connsiteY3" fmla="*/ 11006 h 12829"/>
                <a:gd name="connsiteX4" fmla="*/ 3410 w 22350"/>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0" h="12829">
                  <a:moveTo>
                    <a:pt x="3410" y="11006"/>
                  </a:moveTo>
                  <a:cubicBezTo>
                    <a:pt x="-969" y="8573"/>
                    <a:pt x="-1215" y="4439"/>
                    <a:pt x="3163" y="2006"/>
                  </a:cubicBezTo>
                  <a:cubicBezTo>
                    <a:pt x="7542" y="-669"/>
                    <a:pt x="14595" y="-669"/>
                    <a:pt x="18973" y="2006"/>
                  </a:cubicBezTo>
                  <a:cubicBezTo>
                    <a:pt x="23352" y="4439"/>
                    <a:pt x="23598" y="8573"/>
                    <a:pt x="18973" y="11006"/>
                  </a:cubicBezTo>
                  <a:cubicBezTo>
                    <a:pt x="14595" y="13438"/>
                    <a:pt x="7788" y="13438"/>
                    <a:pt x="3410"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7" name="Freeform: Shape 526">
              <a:extLst>
                <a:ext uri="{FF2B5EF4-FFF2-40B4-BE49-F238E27FC236}">
                  <a16:creationId xmlns:a16="http://schemas.microsoft.com/office/drawing/2014/main" id="{3AAB9220-EB88-48F7-9A75-08259C19F1DC}"/>
                </a:ext>
              </a:extLst>
            </p:cNvPr>
            <p:cNvSpPr/>
            <p:nvPr/>
          </p:nvSpPr>
          <p:spPr>
            <a:xfrm>
              <a:off x="6793180" y="4091642"/>
              <a:ext cx="22131" cy="12739"/>
            </a:xfrm>
            <a:custGeom>
              <a:avLst/>
              <a:gdLst>
                <a:gd name="connsiteX0" fmla="*/ 3284 w 22131"/>
                <a:gd name="connsiteY0" fmla="*/ 10918 h 12739"/>
                <a:gd name="connsiteX1" fmla="*/ 3284 w 22131"/>
                <a:gd name="connsiteY1" fmla="*/ 1915 h 12739"/>
                <a:gd name="connsiteX2" fmla="*/ 18847 w 22131"/>
                <a:gd name="connsiteY2" fmla="*/ 1915 h 12739"/>
                <a:gd name="connsiteX3" fmla="*/ 18847 w 22131"/>
                <a:gd name="connsiteY3" fmla="*/ 10918 h 12739"/>
                <a:gd name="connsiteX4" fmla="*/ 3284 w 22131"/>
                <a:gd name="connsiteY4" fmla="*/ 10918 h 1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739">
                  <a:moveTo>
                    <a:pt x="3284" y="10918"/>
                  </a:moveTo>
                  <a:cubicBezTo>
                    <a:pt x="-1095" y="8482"/>
                    <a:pt x="-1095" y="4351"/>
                    <a:pt x="3284" y="1915"/>
                  </a:cubicBezTo>
                  <a:cubicBezTo>
                    <a:pt x="7662" y="-513"/>
                    <a:pt x="14469" y="-760"/>
                    <a:pt x="18847" y="1915"/>
                  </a:cubicBezTo>
                  <a:cubicBezTo>
                    <a:pt x="23226" y="4351"/>
                    <a:pt x="23226" y="8482"/>
                    <a:pt x="18847" y="10918"/>
                  </a:cubicBezTo>
                  <a:cubicBezTo>
                    <a:pt x="14469" y="13347"/>
                    <a:pt x="7662" y="13347"/>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8" name="Freeform: Shape 527">
              <a:extLst>
                <a:ext uri="{FF2B5EF4-FFF2-40B4-BE49-F238E27FC236}">
                  <a16:creationId xmlns:a16="http://schemas.microsoft.com/office/drawing/2014/main" id="{258F83F3-41BE-480E-BB13-3091F5E2A74B}"/>
                </a:ext>
              </a:extLst>
            </p:cNvPr>
            <p:cNvSpPr/>
            <p:nvPr/>
          </p:nvSpPr>
          <p:spPr>
            <a:xfrm>
              <a:off x="6690540" y="4032935"/>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6" y="-669"/>
                    <a:pt x="18855" y="2006"/>
                  </a:cubicBezTo>
                  <a:cubicBezTo>
                    <a:pt x="23233" y="4442"/>
                    <a:pt x="23233" y="8574"/>
                    <a:pt x="18855"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9" name="Freeform: Shape 528">
              <a:extLst>
                <a:ext uri="{FF2B5EF4-FFF2-40B4-BE49-F238E27FC236}">
                  <a16:creationId xmlns:a16="http://schemas.microsoft.com/office/drawing/2014/main" id="{BBCF05AB-571D-474D-8C7A-3EA81AAE89ED}"/>
                </a:ext>
              </a:extLst>
            </p:cNvPr>
            <p:cNvSpPr/>
            <p:nvPr/>
          </p:nvSpPr>
          <p:spPr>
            <a:xfrm>
              <a:off x="6588147" y="3974410"/>
              <a:ext cx="22257" cy="12833"/>
            </a:xfrm>
            <a:custGeom>
              <a:avLst/>
              <a:gdLst>
                <a:gd name="connsiteX0" fmla="*/ 3284 w 22257"/>
                <a:gd name="connsiteY0" fmla="*/ 10918 h 12833"/>
                <a:gd name="connsiteX1" fmla="*/ 3284 w 22257"/>
                <a:gd name="connsiteY1" fmla="*/ 1915 h 12833"/>
                <a:gd name="connsiteX2" fmla="*/ 18848 w 22257"/>
                <a:gd name="connsiteY2" fmla="*/ 1915 h 12833"/>
                <a:gd name="connsiteX3" fmla="*/ 19094 w 22257"/>
                <a:gd name="connsiteY3" fmla="*/ 10918 h 12833"/>
                <a:gd name="connsiteX4" fmla="*/ 3284 w 22257"/>
                <a:gd name="connsiteY4" fmla="*/ 10918 h 1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3">
                  <a:moveTo>
                    <a:pt x="3284" y="10918"/>
                  </a:moveTo>
                  <a:cubicBezTo>
                    <a:pt x="-1095" y="8482"/>
                    <a:pt x="-1095" y="4351"/>
                    <a:pt x="3284" y="1915"/>
                  </a:cubicBezTo>
                  <a:cubicBezTo>
                    <a:pt x="7662" y="-513"/>
                    <a:pt x="14469" y="-760"/>
                    <a:pt x="18848" y="1915"/>
                  </a:cubicBezTo>
                  <a:cubicBezTo>
                    <a:pt x="23226" y="4351"/>
                    <a:pt x="23473" y="8482"/>
                    <a:pt x="19094" y="10918"/>
                  </a:cubicBezTo>
                  <a:cubicBezTo>
                    <a:pt x="14716" y="13347"/>
                    <a:pt x="7662" y="13593"/>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0" name="Freeform: Shape 529">
              <a:extLst>
                <a:ext uri="{FF2B5EF4-FFF2-40B4-BE49-F238E27FC236}">
                  <a16:creationId xmlns:a16="http://schemas.microsoft.com/office/drawing/2014/main" id="{66BDABB1-6448-4223-9763-0EEC6567FB76}"/>
                </a:ext>
              </a:extLst>
            </p:cNvPr>
            <p:cNvSpPr/>
            <p:nvPr/>
          </p:nvSpPr>
          <p:spPr>
            <a:xfrm>
              <a:off x="6485754" y="3915949"/>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8" y="2006"/>
                  </a:cubicBezTo>
                  <a:cubicBezTo>
                    <a:pt x="23226" y="4434"/>
                    <a:pt x="23226"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1" name="Freeform: Shape 530">
              <a:extLst>
                <a:ext uri="{FF2B5EF4-FFF2-40B4-BE49-F238E27FC236}">
                  <a16:creationId xmlns:a16="http://schemas.microsoft.com/office/drawing/2014/main" id="{A7FEE3E3-7076-4082-BC96-5FB3BADCBFEB}"/>
                </a:ext>
              </a:extLst>
            </p:cNvPr>
            <p:cNvSpPr/>
            <p:nvPr/>
          </p:nvSpPr>
          <p:spPr>
            <a:xfrm>
              <a:off x="6383106" y="3857333"/>
              <a:ext cx="22138" cy="12919"/>
            </a:xfrm>
            <a:custGeom>
              <a:avLst/>
              <a:gdLst>
                <a:gd name="connsiteX0" fmla="*/ 3284 w 22138"/>
                <a:gd name="connsiteY0" fmla="*/ 11002 h 12919"/>
                <a:gd name="connsiteX1" fmla="*/ 3284 w 22138"/>
                <a:gd name="connsiteY1" fmla="*/ 2006 h 12919"/>
                <a:gd name="connsiteX2" fmla="*/ 18855 w 22138"/>
                <a:gd name="connsiteY2" fmla="*/ 2006 h 12919"/>
                <a:gd name="connsiteX3" fmla="*/ 18855 w 22138"/>
                <a:gd name="connsiteY3" fmla="*/ 11002 h 12919"/>
                <a:gd name="connsiteX4" fmla="*/ 3284 w 22138"/>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919">
                  <a:moveTo>
                    <a:pt x="3284" y="11002"/>
                  </a:moveTo>
                  <a:cubicBezTo>
                    <a:pt x="-1095" y="8574"/>
                    <a:pt x="-1095" y="4434"/>
                    <a:pt x="3284" y="2006"/>
                  </a:cubicBezTo>
                  <a:cubicBezTo>
                    <a:pt x="7662" y="-669"/>
                    <a:pt x="14477" y="-669"/>
                    <a:pt x="18855" y="2006"/>
                  </a:cubicBezTo>
                  <a:cubicBezTo>
                    <a:pt x="23234" y="4434"/>
                    <a:pt x="23234" y="8574"/>
                    <a:pt x="18855" y="11002"/>
                  </a:cubicBezTo>
                  <a:cubicBezTo>
                    <a:pt x="14716"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2" name="Freeform: Shape 531">
              <a:extLst>
                <a:ext uri="{FF2B5EF4-FFF2-40B4-BE49-F238E27FC236}">
                  <a16:creationId xmlns:a16="http://schemas.microsoft.com/office/drawing/2014/main" id="{648BF8F1-D252-4D48-901D-759A7E2F4A92}"/>
                </a:ext>
              </a:extLst>
            </p:cNvPr>
            <p:cNvSpPr/>
            <p:nvPr/>
          </p:nvSpPr>
          <p:spPr>
            <a:xfrm>
              <a:off x="6280713" y="3798956"/>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76" y="-669"/>
                    <a:pt x="18848" y="2006"/>
                  </a:cubicBezTo>
                  <a:cubicBezTo>
                    <a:pt x="23226" y="4442"/>
                    <a:pt x="23473" y="8574"/>
                    <a:pt x="19094" y="11010"/>
                  </a:cubicBezTo>
                  <a:cubicBezTo>
                    <a:pt x="1447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3" name="Freeform: Shape 532">
              <a:extLst>
                <a:ext uri="{FF2B5EF4-FFF2-40B4-BE49-F238E27FC236}">
                  <a16:creationId xmlns:a16="http://schemas.microsoft.com/office/drawing/2014/main" id="{CE08D264-2057-4762-ACE0-D36C6D852F6F}"/>
                </a:ext>
              </a:extLst>
            </p:cNvPr>
            <p:cNvSpPr/>
            <p:nvPr/>
          </p:nvSpPr>
          <p:spPr>
            <a:xfrm>
              <a:off x="6178074" y="3740340"/>
              <a:ext cx="22138" cy="12924"/>
            </a:xfrm>
            <a:custGeom>
              <a:avLst/>
              <a:gdLst>
                <a:gd name="connsiteX0" fmla="*/ 3284 w 22138"/>
                <a:gd name="connsiteY0" fmla="*/ 11010 h 12924"/>
                <a:gd name="connsiteX1" fmla="*/ 3284 w 22138"/>
                <a:gd name="connsiteY1" fmla="*/ 2006 h 12924"/>
                <a:gd name="connsiteX2" fmla="*/ 18855 w 22138"/>
                <a:gd name="connsiteY2" fmla="*/ 2006 h 12924"/>
                <a:gd name="connsiteX3" fmla="*/ 18855 w 22138"/>
                <a:gd name="connsiteY3" fmla="*/ 11010 h 12924"/>
                <a:gd name="connsiteX4" fmla="*/ 3284 w 22138"/>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924">
                  <a:moveTo>
                    <a:pt x="3284" y="11010"/>
                  </a:moveTo>
                  <a:cubicBezTo>
                    <a:pt x="-1095" y="8574"/>
                    <a:pt x="-1095" y="4442"/>
                    <a:pt x="3284" y="2006"/>
                  </a:cubicBezTo>
                  <a:cubicBezTo>
                    <a:pt x="7662" y="-669"/>
                    <a:pt x="14476" y="-669"/>
                    <a:pt x="18855" y="2006"/>
                  </a:cubicBezTo>
                  <a:cubicBezTo>
                    <a:pt x="23233" y="4442"/>
                    <a:pt x="23233" y="8574"/>
                    <a:pt x="18855" y="11010"/>
                  </a:cubicBezTo>
                  <a:cubicBezTo>
                    <a:pt x="14716" y="13438"/>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4" name="Freeform: Shape 533">
              <a:extLst>
                <a:ext uri="{FF2B5EF4-FFF2-40B4-BE49-F238E27FC236}">
                  <a16:creationId xmlns:a16="http://schemas.microsoft.com/office/drawing/2014/main" id="{AEF2E89B-2181-4583-8367-6D9655326430}"/>
                </a:ext>
              </a:extLst>
            </p:cNvPr>
            <p:cNvSpPr/>
            <p:nvPr/>
          </p:nvSpPr>
          <p:spPr>
            <a:xfrm>
              <a:off x="6075680" y="3681971"/>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8" y="2006"/>
                  </a:cubicBezTo>
                  <a:cubicBezTo>
                    <a:pt x="23226" y="4434"/>
                    <a:pt x="23226"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5" name="Freeform: Shape 534">
              <a:extLst>
                <a:ext uri="{FF2B5EF4-FFF2-40B4-BE49-F238E27FC236}">
                  <a16:creationId xmlns:a16="http://schemas.microsoft.com/office/drawing/2014/main" id="{0B35BCE3-79EC-47A9-817F-0CAA353C52DF}"/>
                </a:ext>
              </a:extLst>
            </p:cNvPr>
            <p:cNvSpPr/>
            <p:nvPr/>
          </p:nvSpPr>
          <p:spPr>
            <a:xfrm>
              <a:off x="5973041" y="3623355"/>
              <a:ext cx="22257" cy="12829"/>
            </a:xfrm>
            <a:custGeom>
              <a:avLst/>
              <a:gdLst>
                <a:gd name="connsiteX0" fmla="*/ 3284 w 22257"/>
                <a:gd name="connsiteY0" fmla="*/ 11002 h 12829"/>
                <a:gd name="connsiteX1" fmla="*/ 3284 w 22257"/>
                <a:gd name="connsiteY1" fmla="*/ 2006 h 12829"/>
                <a:gd name="connsiteX2" fmla="*/ 18848 w 22257"/>
                <a:gd name="connsiteY2" fmla="*/ 2006 h 12829"/>
                <a:gd name="connsiteX3" fmla="*/ 19094 w 22257"/>
                <a:gd name="connsiteY3" fmla="*/ 11002 h 12829"/>
                <a:gd name="connsiteX4" fmla="*/ 3284 w 2225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2"/>
                  </a:moveTo>
                  <a:cubicBezTo>
                    <a:pt x="-1095" y="8574"/>
                    <a:pt x="-1095" y="4434"/>
                    <a:pt x="3284" y="2006"/>
                  </a:cubicBezTo>
                  <a:cubicBezTo>
                    <a:pt x="7662" y="-669"/>
                    <a:pt x="14469" y="-669"/>
                    <a:pt x="18848" y="2006"/>
                  </a:cubicBezTo>
                  <a:cubicBezTo>
                    <a:pt x="23226" y="4434"/>
                    <a:pt x="23473" y="8574"/>
                    <a:pt x="19094" y="11002"/>
                  </a:cubicBezTo>
                  <a:cubicBezTo>
                    <a:pt x="14716" y="13438"/>
                    <a:pt x="7901"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6" name="Freeform: Shape 535">
              <a:extLst>
                <a:ext uri="{FF2B5EF4-FFF2-40B4-BE49-F238E27FC236}">
                  <a16:creationId xmlns:a16="http://schemas.microsoft.com/office/drawing/2014/main" id="{3CBB8D4A-BFDF-440C-880F-D207B085FF9F}"/>
                </a:ext>
              </a:extLst>
            </p:cNvPr>
            <p:cNvSpPr/>
            <p:nvPr/>
          </p:nvSpPr>
          <p:spPr>
            <a:xfrm>
              <a:off x="5870640" y="3564739"/>
              <a:ext cx="22260" cy="13008"/>
            </a:xfrm>
            <a:custGeom>
              <a:avLst/>
              <a:gdLst>
                <a:gd name="connsiteX0" fmla="*/ 3284 w 22260"/>
                <a:gd name="connsiteY0" fmla="*/ 11002 h 13008"/>
                <a:gd name="connsiteX1" fmla="*/ 3284 w 22260"/>
                <a:gd name="connsiteY1" fmla="*/ 2006 h 13008"/>
                <a:gd name="connsiteX2" fmla="*/ 18855 w 22260"/>
                <a:gd name="connsiteY2" fmla="*/ 2006 h 13008"/>
                <a:gd name="connsiteX3" fmla="*/ 19094 w 22260"/>
                <a:gd name="connsiteY3" fmla="*/ 11002 h 13008"/>
                <a:gd name="connsiteX4" fmla="*/ 3284 w 22260"/>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3008">
                  <a:moveTo>
                    <a:pt x="3284" y="11002"/>
                  </a:moveTo>
                  <a:cubicBezTo>
                    <a:pt x="-1095" y="8574"/>
                    <a:pt x="-1095" y="4434"/>
                    <a:pt x="3284" y="2006"/>
                  </a:cubicBezTo>
                  <a:cubicBezTo>
                    <a:pt x="7662" y="-669"/>
                    <a:pt x="14477" y="-669"/>
                    <a:pt x="18855" y="2006"/>
                  </a:cubicBezTo>
                  <a:cubicBezTo>
                    <a:pt x="23234" y="4434"/>
                    <a:pt x="23473" y="8574"/>
                    <a:pt x="19094" y="11002"/>
                  </a:cubicBezTo>
                  <a:cubicBezTo>
                    <a:pt x="14716"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7" name="Freeform: Shape 536">
              <a:extLst>
                <a:ext uri="{FF2B5EF4-FFF2-40B4-BE49-F238E27FC236}">
                  <a16:creationId xmlns:a16="http://schemas.microsoft.com/office/drawing/2014/main" id="{EE63F82A-4693-4C4C-BA1C-7DB5F8E8CE17}"/>
                </a:ext>
              </a:extLst>
            </p:cNvPr>
            <p:cNvSpPr/>
            <p:nvPr/>
          </p:nvSpPr>
          <p:spPr>
            <a:xfrm>
              <a:off x="5768247" y="3506362"/>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7" y="-669"/>
                    <a:pt x="18855" y="2006"/>
                  </a:cubicBezTo>
                  <a:cubicBezTo>
                    <a:pt x="23233" y="4442"/>
                    <a:pt x="23233" y="8574"/>
                    <a:pt x="18855" y="11010"/>
                  </a:cubicBezTo>
                  <a:cubicBezTo>
                    <a:pt x="14477"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8" name="Freeform: Shape 537">
              <a:extLst>
                <a:ext uri="{FF2B5EF4-FFF2-40B4-BE49-F238E27FC236}">
                  <a16:creationId xmlns:a16="http://schemas.microsoft.com/office/drawing/2014/main" id="{C9E7E718-511C-45A0-9E41-8A23D5AE0A8D}"/>
                </a:ext>
              </a:extLst>
            </p:cNvPr>
            <p:cNvSpPr/>
            <p:nvPr/>
          </p:nvSpPr>
          <p:spPr>
            <a:xfrm>
              <a:off x="5665613" y="3447747"/>
              <a:ext cx="22255" cy="12922"/>
            </a:xfrm>
            <a:custGeom>
              <a:avLst/>
              <a:gdLst>
                <a:gd name="connsiteX0" fmla="*/ 3278 w 22255"/>
                <a:gd name="connsiteY0" fmla="*/ 11006 h 12922"/>
                <a:gd name="connsiteX1" fmla="*/ 3278 w 22255"/>
                <a:gd name="connsiteY1" fmla="*/ 2007 h 12922"/>
                <a:gd name="connsiteX2" fmla="*/ 18849 w 22255"/>
                <a:gd name="connsiteY2" fmla="*/ 2007 h 12922"/>
                <a:gd name="connsiteX3" fmla="*/ 19089 w 22255"/>
                <a:gd name="connsiteY3" fmla="*/ 11006 h 12922"/>
                <a:gd name="connsiteX4" fmla="*/ 3278 w 22255"/>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5" h="12922">
                  <a:moveTo>
                    <a:pt x="3278" y="11006"/>
                  </a:moveTo>
                  <a:cubicBezTo>
                    <a:pt x="-1093" y="8574"/>
                    <a:pt x="-1093" y="4439"/>
                    <a:pt x="3278" y="2007"/>
                  </a:cubicBezTo>
                  <a:cubicBezTo>
                    <a:pt x="7657" y="-669"/>
                    <a:pt x="14471" y="-669"/>
                    <a:pt x="18849" y="2007"/>
                  </a:cubicBezTo>
                  <a:cubicBezTo>
                    <a:pt x="23228" y="4439"/>
                    <a:pt x="23467" y="8574"/>
                    <a:pt x="19089" y="11006"/>
                  </a:cubicBezTo>
                  <a:cubicBezTo>
                    <a:pt x="14710" y="13438"/>
                    <a:pt x="7657" y="13681"/>
                    <a:pt x="3278"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9" name="Freeform: Shape 538">
              <a:extLst>
                <a:ext uri="{FF2B5EF4-FFF2-40B4-BE49-F238E27FC236}">
                  <a16:creationId xmlns:a16="http://schemas.microsoft.com/office/drawing/2014/main" id="{E308C02A-EF6B-4A04-BE50-398FF12F9472}"/>
                </a:ext>
              </a:extLst>
            </p:cNvPr>
            <p:cNvSpPr/>
            <p:nvPr/>
          </p:nvSpPr>
          <p:spPr>
            <a:xfrm>
              <a:off x="5563214" y="3389374"/>
              <a:ext cx="22257" cy="12829"/>
            </a:xfrm>
            <a:custGeom>
              <a:avLst/>
              <a:gdLst>
                <a:gd name="connsiteX0" fmla="*/ 3284 w 22257"/>
                <a:gd name="connsiteY0" fmla="*/ 11006 h 12829"/>
                <a:gd name="connsiteX1" fmla="*/ 3284 w 22257"/>
                <a:gd name="connsiteY1" fmla="*/ 2007 h 12829"/>
                <a:gd name="connsiteX2" fmla="*/ 18847 w 22257"/>
                <a:gd name="connsiteY2" fmla="*/ 2007 h 12829"/>
                <a:gd name="connsiteX3" fmla="*/ 19094 w 22257"/>
                <a:gd name="connsiteY3" fmla="*/ 11006 h 12829"/>
                <a:gd name="connsiteX4" fmla="*/ 3284 w 2225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6"/>
                  </a:moveTo>
                  <a:cubicBezTo>
                    <a:pt x="-1095" y="8574"/>
                    <a:pt x="-1095" y="4439"/>
                    <a:pt x="3284" y="2007"/>
                  </a:cubicBezTo>
                  <a:cubicBezTo>
                    <a:pt x="7662" y="-669"/>
                    <a:pt x="14469" y="-669"/>
                    <a:pt x="18847" y="2007"/>
                  </a:cubicBezTo>
                  <a:cubicBezTo>
                    <a:pt x="23226" y="4439"/>
                    <a:pt x="23473" y="8574"/>
                    <a:pt x="19094" y="11006"/>
                  </a:cubicBezTo>
                  <a:cubicBezTo>
                    <a:pt x="14469"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0" name="Freeform: Shape 539">
              <a:extLst>
                <a:ext uri="{FF2B5EF4-FFF2-40B4-BE49-F238E27FC236}">
                  <a16:creationId xmlns:a16="http://schemas.microsoft.com/office/drawing/2014/main" id="{59E689E8-A56C-484D-B080-E906CE5C9087}"/>
                </a:ext>
              </a:extLst>
            </p:cNvPr>
            <p:cNvSpPr/>
            <p:nvPr/>
          </p:nvSpPr>
          <p:spPr>
            <a:xfrm>
              <a:off x="5460574" y="3330758"/>
              <a:ext cx="22131" cy="12829"/>
            </a:xfrm>
            <a:custGeom>
              <a:avLst/>
              <a:gdLst>
                <a:gd name="connsiteX0" fmla="*/ 3284 w 22131"/>
                <a:gd name="connsiteY0" fmla="*/ 11006 h 12829"/>
                <a:gd name="connsiteX1" fmla="*/ 3284 w 22131"/>
                <a:gd name="connsiteY1" fmla="*/ 2007 h 12829"/>
                <a:gd name="connsiteX2" fmla="*/ 18847 w 22131"/>
                <a:gd name="connsiteY2" fmla="*/ 2007 h 12829"/>
                <a:gd name="connsiteX3" fmla="*/ 18847 w 22131"/>
                <a:gd name="connsiteY3" fmla="*/ 11006 h 12829"/>
                <a:gd name="connsiteX4" fmla="*/ 3284 w 22131"/>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6"/>
                  </a:moveTo>
                  <a:cubicBezTo>
                    <a:pt x="-1095" y="8574"/>
                    <a:pt x="-1095" y="4439"/>
                    <a:pt x="3284" y="2007"/>
                  </a:cubicBezTo>
                  <a:cubicBezTo>
                    <a:pt x="7662" y="-669"/>
                    <a:pt x="14469" y="-669"/>
                    <a:pt x="18847" y="2007"/>
                  </a:cubicBezTo>
                  <a:cubicBezTo>
                    <a:pt x="23226" y="4439"/>
                    <a:pt x="23226" y="8574"/>
                    <a:pt x="18847" y="11006"/>
                  </a:cubicBezTo>
                  <a:cubicBezTo>
                    <a:pt x="14716" y="13438"/>
                    <a:pt x="7909"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1" name="Freeform: Shape 540">
              <a:extLst>
                <a:ext uri="{FF2B5EF4-FFF2-40B4-BE49-F238E27FC236}">
                  <a16:creationId xmlns:a16="http://schemas.microsoft.com/office/drawing/2014/main" id="{7A0C22DC-1035-47F0-BC00-D57517915AE0}"/>
                </a:ext>
              </a:extLst>
            </p:cNvPr>
            <p:cNvSpPr/>
            <p:nvPr/>
          </p:nvSpPr>
          <p:spPr>
            <a:xfrm>
              <a:off x="5358179" y="3272142"/>
              <a:ext cx="22255" cy="13011"/>
            </a:xfrm>
            <a:custGeom>
              <a:avLst/>
              <a:gdLst>
                <a:gd name="connsiteX0" fmla="*/ 3278 w 22255"/>
                <a:gd name="connsiteY0" fmla="*/ 11005 h 13011"/>
                <a:gd name="connsiteX1" fmla="*/ 3278 w 22255"/>
                <a:gd name="connsiteY1" fmla="*/ 2006 h 13011"/>
                <a:gd name="connsiteX2" fmla="*/ 18849 w 22255"/>
                <a:gd name="connsiteY2" fmla="*/ 2006 h 13011"/>
                <a:gd name="connsiteX3" fmla="*/ 19089 w 22255"/>
                <a:gd name="connsiteY3" fmla="*/ 11005 h 13011"/>
                <a:gd name="connsiteX4" fmla="*/ 3278 w 22255"/>
                <a:gd name="connsiteY4" fmla="*/ 11005 h 13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5" h="13011">
                  <a:moveTo>
                    <a:pt x="3278" y="11005"/>
                  </a:moveTo>
                  <a:cubicBezTo>
                    <a:pt x="-1093" y="8573"/>
                    <a:pt x="-1093" y="4438"/>
                    <a:pt x="3278" y="2006"/>
                  </a:cubicBezTo>
                  <a:cubicBezTo>
                    <a:pt x="7657" y="-669"/>
                    <a:pt x="14471" y="-669"/>
                    <a:pt x="18849" y="2006"/>
                  </a:cubicBezTo>
                  <a:cubicBezTo>
                    <a:pt x="23228" y="4438"/>
                    <a:pt x="23467" y="8573"/>
                    <a:pt x="19089" y="11005"/>
                  </a:cubicBezTo>
                  <a:cubicBezTo>
                    <a:pt x="14710" y="13681"/>
                    <a:pt x="7657" y="13681"/>
                    <a:pt x="3278" y="11005"/>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2" name="Freeform: Shape 541">
              <a:extLst>
                <a:ext uri="{FF2B5EF4-FFF2-40B4-BE49-F238E27FC236}">
                  <a16:creationId xmlns:a16="http://schemas.microsoft.com/office/drawing/2014/main" id="{47B00E7E-6E84-48B6-A1C5-4A75742BBD17}"/>
                </a:ext>
              </a:extLst>
            </p:cNvPr>
            <p:cNvSpPr/>
            <p:nvPr/>
          </p:nvSpPr>
          <p:spPr>
            <a:xfrm>
              <a:off x="6894363" y="4031964"/>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3" name="Freeform: Shape 542">
              <a:extLst>
                <a:ext uri="{FF2B5EF4-FFF2-40B4-BE49-F238E27FC236}">
                  <a16:creationId xmlns:a16="http://schemas.microsoft.com/office/drawing/2014/main" id="{51A0CF02-61C6-40F5-B85F-3B395DF542E6}"/>
                </a:ext>
              </a:extLst>
            </p:cNvPr>
            <p:cNvSpPr/>
            <p:nvPr/>
          </p:nvSpPr>
          <p:spPr>
            <a:xfrm>
              <a:off x="6791969" y="3973348"/>
              <a:ext cx="22131" cy="13015"/>
            </a:xfrm>
            <a:custGeom>
              <a:avLst/>
              <a:gdLst>
                <a:gd name="connsiteX0" fmla="*/ 3284 w 22131"/>
                <a:gd name="connsiteY0" fmla="*/ 11010 h 13015"/>
                <a:gd name="connsiteX1" fmla="*/ 3284 w 22131"/>
                <a:gd name="connsiteY1" fmla="*/ 2006 h 13015"/>
                <a:gd name="connsiteX2" fmla="*/ 18848 w 22131"/>
                <a:gd name="connsiteY2" fmla="*/ 2006 h 13015"/>
                <a:gd name="connsiteX3" fmla="*/ 18848 w 22131"/>
                <a:gd name="connsiteY3" fmla="*/ 11010 h 13015"/>
                <a:gd name="connsiteX4" fmla="*/ 3284 w 22131"/>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5">
                  <a:moveTo>
                    <a:pt x="3284" y="11010"/>
                  </a:moveTo>
                  <a:cubicBezTo>
                    <a:pt x="-1095" y="8574"/>
                    <a:pt x="-1095" y="4442"/>
                    <a:pt x="3284" y="2006"/>
                  </a:cubicBezTo>
                  <a:cubicBezTo>
                    <a:pt x="7655" y="-669"/>
                    <a:pt x="14469" y="-669"/>
                    <a:pt x="18848" y="2006"/>
                  </a:cubicBezTo>
                  <a:cubicBezTo>
                    <a:pt x="23226" y="4442"/>
                    <a:pt x="23226" y="8574"/>
                    <a:pt x="18848" y="11010"/>
                  </a:cubicBezTo>
                  <a:cubicBezTo>
                    <a:pt x="14469" y="13684"/>
                    <a:pt x="7655" y="13684"/>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4" name="Freeform: Shape 543">
              <a:extLst>
                <a:ext uri="{FF2B5EF4-FFF2-40B4-BE49-F238E27FC236}">
                  <a16:creationId xmlns:a16="http://schemas.microsoft.com/office/drawing/2014/main" id="{0F1F36A5-2519-4D68-AFBE-95443C709DCF}"/>
                </a:ext>
              </a:extLst>
            </p:cNvPr>
            <p:cNvSpPr/>
            <p:nvPr/>
          </p:nvSpPr>
          <p:spPr>
            <a:xfrm>
              <a:off x="6689322" y="3915067"/>
              <a:ext cx="22258" cy="12740"/>
            </a:xfrm>
            <a:custGeom>
              <a:avLst/>
              <a:gdLst>
                <a:gd name="connsiteX0" fmla="*/ 3284 w 22258"/>
                <a:gd name="connsiteY0" fmla="*/ 10914 h 12740"/>
                <a:gd name="connsiteX1" fmla="*/ 3284 w 22258"/>
                <a:gd name="connsiteY1" fmla="*/ 1918 h 12740"/>
                <a:gd name="connsiteX2" fmla="*/ 18855 w 22258"/>
                <a:gd name="connsiteY2" fmla="*/ 1918 h 12740"/>
                <a:gd name="connsiteX3" fmla="*/ 19094 w 22258"/>
                <a:gd name="connsiteY3" fmla="*/ 10914 h 12740"/>
                <a:gd name="connsiteX4" fmla="*/ 3284 w 22258"/>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740">
                  <a:moveTo>
                    <a:pt x="3284" y="10914"/>
                  </a:moveTo>
                  <a:cubicBezTo>
                    <a:pt x="-1095" y="8485"/>
                    <a:pt x="-1095" y="4346"/>
                    <a:pt x="3284" y="1918"/>
                  </a:cubicBezTo>
                  <a:cubicBezTo>
                    <a:pt x="7663" y="-518"/>
                    <a:pt x="14477" y="-757"/>
                    <a:pt x="18855" y="1918"/>
                  </a:cubicBezTo>
                  <a:cubicBezTo>
                    <a:pt x="23226" y="4346"/>
                    <a:pt x="23473" y="8485"/>
                    <a:pt x="19094" y="10914"/>
                  </a:cubicBezTo>
                  <a:cubicBezTo>
                    <a:pt x="14716" y="13349"/>
                    <a:pt x="7663"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5" name="Freeform: Shape 544">
              <a:extLst>
                <a:ext uri="{FF2B5EF4-FFF2-40B4-BE49-F238E27FC236}">
                  <a16:creationId xmlns:a16="http://schemas.microsoft.com/office/drawing/2014/main" id="{57B7A8B4-F296-4528-8F69-88A0A49D0323}"/>
                </a:ext>
              </a:extLst>
            </p:cNvPr>
            <p:cNvSpPr/>
            <p:nvPr/>
          </p:nvSpPr>
          <p:spPr>
            <a:xfrm>
              <a:off x="6586929" y="3856356"/>
              <a:ext cx="22131" cy="12922"/>
            </a:xfrm>
            <a:custGeom>
              <a:avLst/>
              <a:gdLst>
                <a:gd name="connsiteX0" fmla="*/ 3284 w 22131"/>
                <a:gd name="connsiteY0" fmla="*/ 11008 h 12922"/>
                <a:gd name="connsiteX1" fmla="*/ 3284 w 22131"/>
                <a:gd name="connsiteY1" fmla="*/ 2012 h 12922"/>
                <a:gd name="connsiteX2" fmla="*/ 18848 w 22131"/>
                <a:gd name="connsiteY2" fmla="*/ 2012 h 12922"/>
                <a:gd name="connsiteX3" fmla="*/ 18848 w 22131"/>
                <a:gd name="connsiteY3" fmla="*/ 11008 h 12922"/>
                <a:gd name="connsiteX4" fmla="*/ 3284 w 22131"/>
                <a:gd name="connsiteY4" fmla="*/ 11008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2">
                  <a:moveTo>
                    <a:pt x="3284" y="11008"/>
                  </a:moveTo>
                  <a:cubicBezTo>
                    <a:pt x="-1095" y="8572"/>
                    <a:pt x="-1095" y="4440"/>
                    <a:pt x="3284" y="2012"/>
                  </a:cubicBezTo>
                  <a:cubicBezTo>
                    <a:pt x="7662" y="-671"/>
                    <a:pt x="14469" y="-671"/>
                    <a:pt x="18848" y="2012"/>
                  </a:cubicBezTo>
                  <a:cubicBezTo>
                    <a:pt x="23226" y="4440"/>
                    <a:pt x="23226" y="8572"/>
                    <a:pt x="18848" y="11008"/>
                  </a:cubicBezTo>
                  <a:cubicBezTo>
                    <a:pt x="14469" y="13436"/>
                    <a:pt x="7662" y="13683"/>
                    <a:pt x="3284"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6" name="Freeform: Shape 545">
              <a:extLst>
                <a:ext uri="{FF2B5EF4-FFF2-40B4-BE49-F238E27FC236}">
                  <a16:creationId xmlns:a16="http://schemas.microsoft.com/office/drawing/2014/main" id="{F3E1A03E-9A0E-4BC3-881B-DDF0D5DDEFE9}"/>
                </a:ext>
              </a:extLst>
            </p:cNvPr>
            <p:cNvSpPr/>
            <p:nvPr/>
          </p:nvSpPr>
          <p:spPr>
            <a:xfrm>
              <a:off x="6484289" y="3797985"/>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6" y="-669"/>
                    <a:pt x="18855" y="2006"/>
                  </a:cubicBezTo>
                  <a:cubicBezTo>
                    <a:pt x="23233" y="4442"/>
                    <a:pt x="23233" y="8574"/>
                    <a:pt x="18855"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7" name="Freeform: Shape 546">
              <a:extLst>
                <a:ext uri="{FF2B5EF4-FFF2-40B4-BE49-F238E27FC236}">
                  <a16:creationId xmlns:a16="http://schemas.microsoft.com/office/drawing/2014/main" id="{1A794235-A6D8-4B1A-9625-022C1E3FEDC1}"/>
                </a:ext>
              </a:extLst>
            </p:cNvPr>
            <p:cNvSpPr/>
            <p:nvPr/>
          </p:nvSpPr>
          <p:spPr>
            <a:xfrm>
              <a:off x="6381896" y="3739369"/>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8" y="2006"/>
                  </a:cubicBezTo>
                  <a:cubicBezTo>
                    <a:pt x="23226" y="4681"/>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8" name="Freeform: Shape 547">
              <a:extLst>
                <a:ext uri="{FF2B5EF4-FFF2-40B4-BE49-F238E27FC236}">
                  <a16:creationId xmlns:a16="http://schemas.microsoft.com/office/drawing/2014/main" id="{CFBCE1C7-6C7D-43C7-ACA1-9F861DB2053A}"/>
                </a:ext>
              </a:extLst>
            </p:cNvPr>
            <p:cNvSpPr/>
            <p:nvPr/>
          </p:nvSpPr>
          <p:spPr>
            <a:xfrm>
              <a:off x="6279503" y="3680999"/>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8" y="2006"/>
                  </a:cubicBezTo>
                  <a:cubicBezTo>
                    <a:pt x="23226" y="4434"/>
                    <a:pt x="23226"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9" name="Freeform: Shape 548">
              <a:extLst>
                <a:ext uri="{FF2B5EF4-FFF2-40B4-BE49-F238E27FC236}">
                  <a16:creationId xmlns:a16="http://schemas.microsoft.com/office/drawing/2014/main" id="{20203C37-8F48-4702-B775-FF07D7EDA5D4}"/>
                </a:ext>
              </a:extLst>
            </p:cNvPr>
            <p:cNvSpPr/>
            <p:nvPr/>
          </p:nvSpPr>
          <p:spPr>
            <a:xfrm>
              <a:off x="6176856" y="3622383"/>
              <a:ext cx="22138" cy="12829"/>
            </a:xfrm>
            <a:custGeom>
              <a:avLst/>
              <a:gdLst>
                <a:gd name="connsiteX0" fmla="*/ 3284 w 22138"/>
                <a:gd name="connsiteY0" fmla="*/ 11002 h 12829"/>
                <a:gd name="connsiteX1" fmla="*/ 3284 w 22138"/>
                <a:gd name="connsiteY1" fmla="*/ 2006 h 12829"/>
                <a:gd name="connsiteX2" fmla="*/ 18855 w 22138"/>
                <a:gd name="connsiteY2" fmla="*/ 2006 h 12829"/>
                <a:gd name="connsiteX3" fmla="*/ 18855 w 22138"/>
                <a:gd name="connsiteY3" fmla="*/ 11002 h 12829"/>
                <a:gd name="connsiteX4" fmla="*/ 3284 w 22138"/>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29">
                  <a:moveTo>
                    <a:pt x="3284" y="11002"/>
                  </a:moveTo>
                  <a:cubicBezTo>
                    <a:pt x="-1095" y="8566"/>
                    <a:pt x="-1095" y="4435"/>
                    <a:pt x="3284" y="2006"/>
                  </a:cubicBezTo>
                  <a:cubicBezTo>
                    <a:pt x="7662" y="-669"/>
                    <a:pt x="14476" y="-669"/>
                    <a:pt x="18855" y="2006"/>
                  </a:cubicBezTo>
                  <a:cubicBezTo>
                    <a:pt x="23233" y="4435"/>
                    <a:pt x="23233" y="8566"/>
                    <a:pt x="18855" y="11002"/>
                  </a:cubicBezTo>
                  <a:cubicBezTo>
                    <a:pt x="1447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0" name="Freeform: Shape 549">
              <a:extLst>
                <a:ext uri="{FF2B5EF4-FFF2-40B4-BE49-F238E27FC236}">
                  <a16:creationId xmlns:a16="http://schemas.microsoft.com/office/drawing/2014/main" id="{A8107614-3006-47D8-9ED7-1555E0303D5C}"/>
                </a:ext>
              </a:extLst>
            </p:cNvPr>
            <p:cNvSpPr/>
            <p:nvPr/>
          </p:nvSpPr>
          <p:spPr>
            <a:xfrm>
              <a:off x="6074462" y="3563767"/>
              <a:ext cx="22258" cy="13008"/>
            </a:xfrm>
            <a:custGeom>
              <a:avLst/>
              <a:gdLst>
                <a:gd name="connsiteX0" fmla="*/ 3284 w 22258"/>
                <a:gd name="connsiteY0" fmla="*/ 11002 h 13008"/>
                <a:gd name="connsiteX1" fmla="*/ 3284 w 22258"/>
                <a:gd name="connsiteY1" fmla="*/ 2006 h 13008"/>
                <a:gd name="connsiteX2" fmla="*/ 18855 w 22258"/>
                <a:gd name="connsiteY2" fmla="*/ 2006 h 13008"/>
                <a:gd name="connsiteX3" fmla="*/ 19094 w 22258"/>
                <a:gd name="connsiteY3" fmla="*/ 11002 h 13008"/>
                <a:gd name="connsiteX4" fmla="*/ 3284 w 22258"/>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3008">
                  <a:moveTo>
                    <a:pt x="3284" y="11002"/>
                  </a:moveTo>
                  <a:cubicBezTo>
                    <a:pt x="-1095" y="8574"/>
                    <a:pt x="-1095" y="4435"/>
                    <a:pt x="3284" y="2006"/>
                  </a:cubicBezTo>
                  <a:cubicBezTo>
                    <a:pt x="7662" y="-669"/>
                    <a:pt x="14476" y="-669"/>
                    <a:pt x="18855" y="2006"/>
                  </a:cubicBezTo>
                  <a:cubicBezTo>
                    <a:pt x="23226" y="4681"/>
                    <a:pt x="23473" y="8574"/>
                    <a:pt x="19094" y="11002"/>
                  </a:cubicBezTo>
                  <a:cubicBezTo>
                    <a:pt x="14476"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1" name="Freeform: Shape 550">
              <a:extLst>
                <a:ext uri="{FF2B5EF4-FFF2-40B4-BE49-F238E27FC236}">
                  <a16:creationId xmlns:a16="http://schemas.microsoft.com/office/drawing/2014/main" id="{A01ECFE6-4E9F-48E6-A584-ECB3A207C147}"/>
                </a:ext>
              </a:extLst>
            </p:cNvPr>
            <p:cNvSpPr/>
            <p:nvPr/>
          </p:nvSpPr>
          <p:spPr>
            <a:xfrm>
              <a:off x="5971823" y="3505390"/>
              <a:ext cx="22260" cy="12830"/>
            </a:xfrm>
            <a:custGeom>
              <a:avLst/>
              <a:gdLst>
                <a:gd name="connsiteX0" fmla="*/ 3284 w 22260"/>
                <a:gd name="connsiteY0" fmla="*/ 11010 h 12830"/>
                <a:gd name="connsiteX1" fmla="*/ 3284 w 22260"/>
                <a:gd name="connsiteY1" fmla="*/ 2006 h 12830"/>
                <a:gd name="connsiteX2" fmla="*/ 18855 w 22260"/>
                <a:gd name="connsiteY2" fmla="*/ 2006 h 12830"/>
                <a:gd name="connsiteX3" fmla="*/ 19094 w 22260"/>
                <a:gd name="connsiteY3" fmla="*/ 11010 h 12830"/>
                <a:gd name="connsiteX4" fmla="*/ 3284 w 22260"/>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30">
                  <a:moveTo>
                    <a:pt x="3284" y="11010"/>
                  </a:moveTo>
                  <a:cubicBezTo>
                    <a:pt x="-1095" y="8574"/>
                    <a:pt x="-1095" y="4442"/>
                    <a:pt x="3284" y="2006"/>
                  </a:cubicBezTo>
                  <a:cubicBezTo>
                    <a:pt x="7662" y="-669"/>
                    <a:pt x="14476" y="-669"/>
                    <a:pt x="18855" y="2006"/>
                  </a:cubicBezTo>
                  <a:cubicBezTo>
                    <a:pt x="23234" y="4442"/>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2" name="Freeform: Shape 551">
              <a:extLst>
                <a:ext uri="{FF2B5EF4-FFF2-40B4-BE49-F238E27FC236}">
                  <a16:creationId xmlns:a16="http://schemas.microsoft.com/office/drawing/2014/main" id="{6DE2B2F5-C040-4591-84A0-3235B7229BD9}"/>
                </a:ext>
              </a:extLst>
            </p:cNvPr>
            <p:cNvSpPr/>
            <p:nvPr/>
          </p:nvSpPr>
          <p:spPr>
            <a:xfrm>
              <a:off x="5869429" y="3446775"/>
              <a:ext cx="22131" cy="12922"/>
            </a:xfrm>
            <a:custGeom>
              <a:avLst/>
              <a:gdLst>
                <a:gd name="connsiteX0" fmla="*/ 3284 w 22131"/>
                <a:gd name="connsiteY0" fmla="*/ 11006 h 12922"/>
                <a:gd name="connsiteX1" fmla="*/ 3284 w 22131"/>
                <a:gd name="connsiteY1" fmla="*/ 2006 h 12922"/>
                <a:gd name="connsiteX2" fmla="*/ 18848 w 22131"/>
                <a:gd name="connsiteY2" fmla="*/ 2006 h 12922"/>
                <a:gd name="connsiteX3" fmla="*/ 18848 w 22131"/>
                <a:gd name="connsiteY3" fmla="*/ 11006 h 12922"/>
                <a:gd name="connsiteX4" fmla="*/ 3284 w 22131"/>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2">
                  <a:moveTo>
                    <a:pt x="3284" y="11006"/>
                  </a:moveTo>
                  <a:cubicBezTo>
                    <a:pt x="-1095" y="8573"/>
                    <a:pt x="-1095" y="4439"/>
                    <a:pt x="3284" y="2006"/>
                  </a:cubicBezTo>
                  <a:cubicBezTo>
                    <a:pt x="7662" y="-669"/>
                    <a:pt x="14469" y="-669"/>
                    <a:pt x="18848" y="2006"/>
                  </a:cubicBezTo>
                  <a:cubicBezTo>
                    <a:pt x="23226" y="4439"/>
                    <a:pt x="23226" y="8573"/>
                    <a:pt x="18848" y="11006"/>
                  </a:cubicBezTo>
                  <a:cubicBezTo>
                    <a:pt x="14469" y="13438"/>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3" name="Freeform: Shape 552">
              <a:extLst>
                <a:ext uri="{FF2B5EF4-FFF2-40B4-BE49-F238E27FC236}">
                  <a16:creationId xmlns:a16="http://schemas.microsoft.com/office/drawing/2014/main" id="{7AFD5B78-BE9F-4E51-8F58-159245F08F37}"/>
                </a:ext>
              </a:extLst>
            </p:cNvPr>
            <p:cNvSpPr/>
            <p:nvPr/>
          </p:nvSpPr>
          <p:spPr>
            <a:xfrm>
              <a:off x="5766790" y="3388402"/>
              <a:ext cx="22257" cy="12829"/>
            </a:xfrm>
            <a:custGeom>
              <a:avLst/>
              <a:gdLst>
                <a:gd name="connsiteX0" fmla="*/ 3284 w 22257"/>
                <a:gd name="connsiteY0" fmla="*/ 11006 h 12829"/>
                <a:gd name="connsiteX1" fmla="*/ 3284 w 22257"/>
                <a:gd name="connsiteY1" fmla="*/ 2006 h 12829"/>
                <a:gd name="connsiteX2" fmla="*/ 18848 w 22257"/>
                <a:gd name="connsiteY2" fmla="*/ 2006 h 12829"/>
                <a:gd name="connsiteX3" fmla="*/ 19094 w 22257"/>
                <a:gd name="connsiteY3" fmla="*/ 11006 h 12829"/>
                <a:gd name="connsiteX4" fmla="*/ 3284 w 2225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6"/>
                  </a:moveTo>
                  <a:cubicBezTo>
                    <a:pt x="-1095" y="8573"/>
                    <a:pt x="-1095" y="4439"/>
                    <a:pt x="3284" y="2006"/>
                  </a:cubicBezTo>
                  <a:cubicBezTo>
                    <a:pt x="7662" y="-669"/>
                    <a:pt x="14469" y="-669"/>
                    <a:pt x="18848" y="2006"/>
                  </a:cubicBezTo>
                  <a:cubicBezTo>
                    <a:pt x="23226" y="4439"/>
                    <a:pt x="23473" y="8573"/>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4" name="Freeform: Shape 553">
              <a:extLst>
                <a:ext uri="{FF2B5EF4-FFF2-40B4-BE49-F238E27FC236}">
                  <a16:creationId xmlns:a16="http://schemas.microsoft.com/office/drawing/2014/main" id="{7A97F812-251E-43F2-A0E1-EDD63F9099F4}"/>
                </a:ext>
              </a:extLst>
            </p:cNvPr>
            <p:cNvSpPr/>
            <p:nvPr/>
          </p:nvSpPr>
          <p:spPr>
            <a:xfrm>
              <a:off x="5664389" y="3329785"/>
              <a:ext cx="22260" cy="12922"/>
            </a:xfrm>
            <a:custGeom>
              <a:avLst/>
              <a:gdLst>
                <a:gd name="connsiteX0" fmla="*/ 3284 w 22260"/>
                <a:gd name="connsiteY0" fmla="*/ 11006 h 12922"/>
                <a:gd name="connsiteX1" fmla="*/ 3284 w 22260"/>
                <a:gd name="connsiteY1" fmla="*/ 2006 h 12922"/>
                <a:gd name="connsiteX2" fmla="*/ 18855 w 22260"/>
                <a:gd name="connsiteY2" fmla="*/ 2006 h 12922"/>
                <a:gd name="connsiteX3" fmla="*/ 19094 w 22260"/>
                <a:gd name="connsiteY3" fmla="*/ 11006 h 12922"/>
                <a:gd name="connsiteX4" fmla="*/ 3284 w 22260"/>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922">
                  <a:moveTo>
                    <a:pt x="3284" y="11006"/>
                  </a:moveTo>
                  <a:cubicBezTo>
                    <a:pt x="-1095" y="8573"/>
                    <a:pt x="-1095" y="4439"/>
                    <a:pt x="3284" y="2006"/>
                  </a:cubicBezTo>
                  <a:cubicBezTo>
                    <a:pt x="7662" y="-669"/>
                    <a:pt x="14477" y="-669"/>
                    <a:pt x="18855" y="2006"/>
                  </a:cubicBezTo>
                  <a:cubicBezTo>
                    <a:pt x="23233" y="4439"/>
                    <a:pt x="23473" y="8573"/>
                    <a:pt x="19094" y="11006"/>
                  </a:cubicBezTo>
                  <a:cubicBezTo>
                    <a:pt x="14716" y="13438"/>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5" name="Freeform: Shape 554">
              <a:extLst>
                <a:ext uri="{FF2B5EF4-FFF2-40B4-BE49-F238E27FC236}">
                  <a16:creationId xmlns:a16="http://schemas.microsoft.com/office/drawing/2014/main" id="{C67C4401-CC21-4AE6-AA01-C5F5D47DF0ED}"/>
                </a:ext>
              </a:extLst>
            </p:cNvPr>
            <p:cNvSpPr/>
            <p:nvPr/>
          </p:nvSpPr>
          <p:spPr>
            <a:xfrm>
              <a:off x="5561996" y="3271412"/>
              <a:ext cx="22138" cy="12829"/>
            </a:xfrm>
            <a:custGeom>
              <a:avLst/>
              <a:gdLst>
                <a:gd name="connsiteX0" fmla="*/ 3284 w 22138"/>
                <a:gd name="connsiteY0" fmla="*/ 11006 h 12829"/>
                <a:gd name="connsiteX1" fmla="*/ 3284 w 22138"/>
                <a:gd name="connsiteY1" fmla="*/ 2006 h 12829"/>
                <a:gd name="connsiteX2" fmla="*/ 18855 w 22138"/>
                <a:gd name="connsiteY2" fmla="*/ 2006 h 12829"/>
                <a:gd name="connsiteX3" fmla="*/ 18855 w 22138"/>
                <a:gd name="connsiteY3" fmla="*/ 11006 h 12829"/>
                <a:gd name="connsiteX4" fmla="*/ 3284 w 22138"/>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29">
                  <a:moveTo>
                    <a:pt x="3284" y="11006"/>
                  </a:moveTo>
                  <a:cubicBezTo>
                    <a:pt x="-1095" y="8573"/>
                    <a:pt x="-1095" y="4439"/>
                    <a:pt x="3284" y="2006"/>
                  </a:cubicBezTo>
                  <a:cubicBezTo>
                    <a:pt x="7662" y="-669"/>
                    <a:pt x="14477" y="-669"/>
                    <a:pt x="18855" y="2006"/>
                  </a:cubicBezTo>
                  <a:cubicBezTo>
                    <a:pt x="23233" y="4439"/>
                    <a:pt x="23233" y="8573"/>
                    <a:pt x="18855" y="11006"/>
                  </a:cubicBezTo>
                  <a:cubicBezTo>
                    <a:pt x="14477"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6" name="Freeform: Shape 555">
              <a:extLst>
                <a:ext uri="{FF2B5EF4-FFF2-40B4-BE49-F238E27FC236}">
                  <a16:creationId xmlns:a16="http://schemas.microsoft.com/office/drawing/2014/main" id="{E2695CF6-2D38-4990-A7B6-2153208CF222}"/>
                </a:ext>
              </a:extLst>
            </p:cNvPr>
            <p:cNvSpPr/>
            <p:nvPr/>
          </p:nvSpPr>
          <p:spPr>
            <a:xfrm>
              <a:off x="5459356" y="3212796"/>
              <a:ext cx="22257" cy="12829"/>
            </a:xfrm>
            <a:custGeom>
              <a:avLst/>
              <a:gdLst>
                <a:gd name="connsiteX0" fmla="*/ 3284 w 22257"/>
                <a:gd name="connsiteY0" fmla="*/ 11006 h 12829"/>
                <a:gd name="connsiteX1" fmla="*/ 3284 w 22257"/>
                <a:gd name="connsiteY1" fmla="*/ 2007 h 12829"/>
                <a:gd name="connsiteX2" fmla="*/ 18848 w 22257"/>
                <a:gd name="connsiteY2" fmla="*/ 2007 h 12829"/>
                <a:gd name="connsiteX3" fmla="*/ 19094 w 22257"/>
                <a:gd name="connsiteY3" fmla="*/ 11006 h 12829"/>
                <a:gd name="connsiteX4" fmla="*/ 3284 w 2225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6"/>
                  </a:moveTo>
                  <a:cubicBezTo>
                    <a:pt x="-1095" y="8574"/>
                    <a:pt x="-1095" y="4439"/>
                    <a:pt x="3284" y="2007"/>
                  </a:cubicBezTo>
                  <a:cubicBezTo>
                    <a:pt x="7662" y="-669"/>
                    <a:pt x="14469" y="-669"/>
                    <a:pt x="18848" y="2007"/>
                  </a:cubicBezTo>
                  <a:cubicBezTo>
                    <a:pt x="23226" y="4439"/>
                    <a:pt x="23473" y="8574"/>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7" name="Freeform: Shape 556">
              <a:extLst>
                <a:ext uri="{FF2B5EF4-FFF2-40B4-BE49-F238E27FC236}">
                  <a16:creationId xmlns:a16="http://schemas.microsoft.com/office/drawing/2014/main" id="{E169F9FA-EDD5-422F-864B-292830DEDF96}"/>
                </a:ext>
              </a:extLst>
            </p:cNvPr>
            <p:cNvSpPr/>
            <p:nvPr/>
          </p:nvSpPr>
          <p:spPr>
            <a:xfrm>
              <a:off x="6995416" y="3972376"/>
              <a:ext cx="22253" cy="13008"/>
            </a:xfrm>
            <a:custGeom>
              <a:avLst/>
              <a:gdLst>
                <a:gd name="connsiteX0" fmla="*/ 3406 w 22253"/>
                <a:gd name="connsiteY0" fmla="*/ 11002 h 13008"/>
                <a:gd name="connsiteX1" fmla="*/ 3167 w 22253"/>
                <a:gd name="connsiteY1" fmla="*/ 2006 h 13008"/>
                <a:gd name="connsiteX2" fmla="*/ 18970 w 22253"/>
                <a:gd name="connsiteY2" fmla="*/ 2006 h 13008"/>
                <a:gd name="connsiteX3" fmla="*/ 18970 w 22253"/>
                <a:gd name="connsiteY3" fmla="*/ 11002 h 13008"/>
                <a:gd name="connsiteX4" fmla="*/ 3406 w 22253"/>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3008">
                  <a:moveTo>
                    <a:pt x="3406" y="11002"/>
                  </a:moveTo>
                  <a:cubicBezTo>
                    <a:pt x="-973" y="8574"/>
                    <a:pt x="-1212" y="4434"/>
                    <a:pt x="3167" y="2006"/>
                  </a:cubicBezTo>
                  <a:cubicBezTo>
                    <a:pt x="7538" y="-669"/>
                    <a:pt x="14591" y="-669"/>
                    <a:pt x="18970" y="2006"/>
                  </a:cubicBezTo>
                  <a:cubicBezTo>
                    <a:pt x="23348" y="4681"/>
                    <a:pt x="23348" y="8574"/>
                    <a:pt x="18970" y="11002"/>
                  </a:cubicBezTo>
                  <a:cubicBezTo>
                    <a:pt x="14838" y="13677"/>
                    <a:pt x="8031" y="13677"/>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8" name="Freeform: Shape 557">
              <a:extLst>
                <a:ext uri="{FF2B5EF4-FFF2-40B4-BE49-F238E27FC236}">
                  <a16:creationId xmlns:a16="http://schemas.microsoft.com/office/drawing/2014/main" id="{22FD347B-5357-4F16-82ED-7FE4A2B3883C}"/>
                </a:ext>
              </a:extLst>
            </p:cNvPr>
            <p:cNvSpPr/>
            <p:nvPr/>
          </p:nvSpPr>
          <p:spPr>
            <a:xfrm>
              <a:off x="6893022" y="3913999"/>
              <a:ext cx="22254" cy="12830"/>
            </a:xfrm>
            <a:custGeom>
              <a:avLst/>
              <a:gdLst>
                <a:gd name="connsiteX0" fmla="*/ 3407 w 22254"/>
                <a:gd name="connsiteY0" fmla="*/ 11010 h 12830"/>
                <a:gd name="connsiteX1" fmla="*/ 3160 w 22254"/>
                <a:gd name="connsiteY1" fmla="*/ 2006 h 12830"/>
                <a:gd name="connsiteX2" fmla="*/ 18970 w 22254"/>
                <a:gd name="connsiteY2" fmla="*/ 2006 h 12830"/>
                <a:gd name="connsiteX3" fmla="*/ 18970 w 22254"/>
                <a:gd name="connsiteY3" fmla="*/ 11010 h 12830"/>
                <a:gd name="connsiteX4" fmla="*/ 3407 w 2225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2830">
                  <a:moveTo>
                    <a:pt x="3407" y="11010"/>
                  </a:moveTo>
                  <a:cubicBezTo>
                    <a:pt x="-972" y="8574"/>
                    <a:pt x="-1211" y="4442"/>
                    <a:pt x="3160" y="2006"/>
                  </a:cubicBezTo>
                  <a:cubicBezTo>
                    <a:pt x="7539" y="-669"/>
                    <a:pt x="14592" y="-669"/>
                    <a:pt x="18970" y="2006"/>
                  </a:cubicBezTo>
                  <a:cubicBezTo>
                    <a:pt x="23349" y="4442"/>
                    <a:pt x="23349" y="8574"/>
                    <a:pt x="18970" y="11010"/>
                  </a:cubicBezTo>
                  <a:cubicBezTo>
                    <a:pt x="14592" y="13438"/>
                    <a:pt x="7785" y="13438"/>
                    <a:pt x="3407"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9" name="Freeform: Shape 558">
              <a:extLst>
                <a:ext uri="{FF2B5EF4-FFF2-40B4-BE49-F238E27FC236}">
                  <a16:creationId xmlns:a16="http://schemas.microsoft.com/office/drawing/2014/main" id="{E66CDAA6-9C11-437C-9800-36038D26F087}"/>
                </a:ext>
              </a:extLst>
            </p:cNvPr>
            <p:cNvSpPr/>
            <p:nvPr/>
          </p:nvSpPr>
          <p:spPr>
            <a:xfrm>
              <a:off x="6790505" y="3855383"/>
              <a:ext cx="22133" cy="13015"/>
            </a:xfrm>
            <a:custGeom>
              <a:avLst/>
              <a:gdLst>
                <a:gd name="connsiteX0" fmla="*/ 3284 w 22133"/>
                <a:gd name="connsiteY0" fmla="*/ 11010 h 13015"/>
                <a:gd name="connsiteX1" fmla="*/ 3284 w 22133"/>
                <a:gd name="connsiteY1" fmla="*/ 2006 h 13015"/>
                <a:gd name="connsiteX2" fmla="*/ 18855 w 22133"/>
                <a:gd name="connsiteY2" fmla="*/ 2006 h 13015"/>
                <a:gd name="connsiteX3" fmla="*/ 18855 w 22133"/>
                <a:gd name="connsiteY3" fmla="*/ 11010 h 13015"/>
                <a:gd name="connsiteX4" fmla="*/ 3284 w 22133"/>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3015">
                  <a:moveTo>
                    <a:pt x="3284" y="11010"/>
                  </a:moveTo>
                  <a:cubicBezTo>
                    <a:pt x="-1095" y="8574"/>
                    <a:pt x="-1095" y="4442"/>
                    <a:pt x="3284" y="2006"/>
                  </a:cubicBezTo>
                  <a:cubicBezTo>
                    <a:pt x="7662" y="-669"/>
                    <a:pt x="14476" y="-669"/>
                    <a:pt x="18855" y="2006"/>
                  </a:cubicBezTo>
                  <a:cubicBezTo>
                    <a:pt x="23226" y="4442"/>
                    <a:pt x="23226" y="8574"/>
                    <a:pt x="18855" y="11010"/>
                  </a:cubicBezTo>
                  <a:cubicBezTo>
                    <a:pt x="14716" y="13685"/>
                    <a:pt x="7909"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0" name="Freeform: Shape 559">
              <a:extLst>
                <a:ext uri="{FF2B5EF4-FFF2-40B4-BE49-F238E27FC236}">
                  <a16:creationId xmlns:a16="http://schemas.microsoft.com/office/drawing/2014/main" id="{6FC311CF-10BE-49C5-8A78-78526ACB49D9}"/>
                </a:ext>
              </a:extLst>
            </p:cNvPr>
            <p:cNvSpPr/>
            <p:nvPr/>
          </p:nvSpPr>
          <p:spPr>
            <a:xfrm>
              <a:off x="6687986" y="3797014"/>
              <a:ext cx="22257" cy="12829"/>
            </a:xfrm>
            <a:custGeom>
              <a:avLst/>
              <a:gdLst>
                <a:gd name="connsiteX0" fmla="*/ 3410 w 22257"/>
                <a:gd name="connsiteY0" fmla="*/ 11002 h 12829"/>
                <a:gd name="connsiteX1" fmla="*/ 3163 w 22257"/>
                <a:gd name="connsiteY1" fmla="*/ 2006 h 12829"/>
                <a:gd name="connsiteX2" fmla="*/ 18973 w 22257"/>
                <a:gd name="connsiteY2" fmla="*/ 2006 h 12829"/>
                <a:gd name="connsiteX3" fmla="*/ 18973 w 22257"/>
                <a:gd name="connsiteY3" fmla="*/ 11002 h 12829"/>
                <a:gd name="connsiteX4" fmla="*/ 3410 w 2225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410" y="11002"/>
                  </a:moveTo>
                  <a:cubicBezTo>
                    <a:pt x="-969" y="8574"/>
                    <a:pt x="-1215" y="4434"/>
                    <a:pt x="3163" y="2006"/>
                  </a:cubicBezTo>
                  <a:cubicBezTo>
                    <a:pt x="7542" y="-669"/>
                    <a:pt x="14595" y="-669"/>
                    <a:pt x="18973" y="2006"/>
                  </a:cubicBezTo>
                  <a:cubicBezTo>
                    <a:pt x="23352" y="4681"/>
                    <a:pt x="23352" y="8574"/>
                    <a:pt x="18973" y="11002"/>
                  </a:cubicBezTo>
                  <a:cubicBezTo>
                    <a:pt x="14595" y="13438"/>
                    <a:pt x="7788" y="13438"/>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1" name="Freeform: Shape 560">
              <a:extLst>
                <a:ext uri="{FF2B5EF4-FFF2-40B4-BE49-F238E27FC236}">
                  <a16:creationId xmlns:a16="http://schemas.microsoft.com/office/drawing/2014/main" id="{9719AB37-95FC-4CFC-8EBE-61C71E6CA411}"/>
                </a:ext>
              </a:extLst>
            </p:cNvPr>
            <p:cNvSpPr/>
            <p:nvPr/>
          </p:nvSpPr>
          <p:spPr>
            <a:xfrm>
              <a:off x="6585588" y="3738398"/>
              <a:ext cx="22254" cy="12829"/>
            </a:xfrm>
            <a:custGeom>
              <a:avLst/>
              <a:gdLst>
                <a:gd name="connsiteX0" fmla="*/ 3407 w 22254"/>
                <a:gd name="connsiteY0" fmla="*/ 11002 h 12829"/>
                <a:gd name="connsiteX1" fmla="*/ 3160 w 22254"/>
                <a:gd name="connsiteY1" fmla="*/ 2006 h 12829"/>
                <a:gd name="connsiteX2" fmla="*/ 18970 w 22254"/>
                <a:gd name="connsiteY2" fmla="*/ 2006 h 12829"/>
                <a:gd name="connsiteX3" fmla="*/ 18970 w 22254"/>
                <a:gd name="connsiteY3" fmla="*/ 11002 h 12829"/>
                <a:gd name="connsiteX4" fmla="*/ 3407 w 22254"/>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2829">
                  <a:moveTo>
                    <a:pt x="3407" y="11002"/>
                  </a:moveTo>
                  <a:cubicBezTo>
                    <a:pt x="-972" y="8574"/>
                    <a:pt x="-1211" y="4434"/>
                    <a:pt x="3160" y="2006"/>
                  </a:cubicBezTo>
                  <a:cubicBezTo>
                    <a:pt x="7539" y="-669"/>
                    <a:pt x="14592" y="-669"/>
                    <a:pt x="18970" y="2006"/>
                  </a:cubicBezTo>
                  <a:cubicBezTo>
                    <a:pt x="23349" y="4434"/>
                    <a:pt x="23349" y="8574"/>
                    <a:pt x="18970" y="11002"/>
                  </a:cubicBezTo>
                  <a:cubicBezTo>
                    <a:pt x="14592" y="13438"/>
                    <a:pt x="7785" y="13438"/>
                    <a:pt x="3407"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2" name="Freeform: Shape 561">
              <a:extLst>
                <a:ext uri="{FF2B5EF4-FFF2-40B4-BE49-F238E27FC236}">
                  <a16:creationId xmlns:a16="http://schemas.microsoft.com/office/drawing/2014/main" id="{E6E4C4CE-D519-45F3-8A05-7853D01125B9}"/>
                </a:ext>
              </a:extLst>
            </p:cNvPr>
            <p:cNvSpPr/>
            <p:nvPr/>
          </p:nvSpPr>
          <p:spPr>
            <a:xfrm>
              <a:off x="6483072" y="3679782"/>
              <a:ext cx="22133" cy="13008"/>
            </a:xfrm>
            <a:custGeom>
              <a:avLst/>
              <a:gdLst>
                <a:gd name="connsiteX0" fmla="*/ 3284 w 22133"/>
                <a:gd name="connsiteY0" fmla="*/ 11002 h 13008"/>
                <a:gd name="connsiteX1" fmla="*/ 3284 w 22133"/>
                <a:gd name="connsiteY1" fmla="*/ 2006 h 13008"/>
                <a:gd name="connsiteX2" fmla="*/ 18855 w 22133"/>
                <a:gd name="connsiteY2" fmla="*/ 2006 h 13008"/>
                <a:gd name="connsiteX3" fmla="*/ 18855 w 22133"/>
                <a:gd name="connsiteY3" fmla="*/ 11002 h 13008"/>
                <a:gd name="connsiteX4" fmla="*/ 3284 w 22133"/>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3008">
                  <a:moveTo>
                    <a:pt x="3284" y="11002"/>
                  </a:moveTo>
                  <a:cubicBezTo>
                    <a:pt x="-1095" y="8574"/>
                    <a:pt x="-1095" y="4435"/>
                    <a:pt x="3284" y="2006"/>
                  </a:cubicBezTo>
                  <a:cubicBezTo>
                    <a:pt x="7662" y="-669"/>
                    <a:pt x="14476" y="-669"/>
                    <a:pt x="18855" y="2006"/>
                  </a:cubicBezTo>
                  <a:cubicBezTo>
                    <a:pt x="23226" y="4435"/>
                    <a:pt x="23226" y="8574"/>
                    <a:pt x="18855" y="11002"/>
                  </a:cubicBezTo>
                  <a:cubicBezTo>
                    <a:pt x="14716"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3" name="Freeform: Shape 562">
              <a:extLst>
                <a:ext uri="{FF2B5EF4-FFF2-40B4-BE49-F238E27FC236}">
                  <a16:creationId xmlns:a16="http://schemas.microsoft.com/office/drawing/2014/main" id="{45CEF29C-F1BD-4FDD-85F6-35305D1219FA}"/>
                </a:ext>
              </a:extLst>
            </p:cNvPr>
            <p:cNvSpPr/>
            <p:nvPr/>
          </p:nvSpPr>
          <p:spPr>
            <a:xfrm>
              <a:off x="6380556" y="3621405"/>
              <a:ext cx="22253" cy="12830"/>
            </a:xfrm>
            <a:custGeom>
              <a:avLst/>
              <a:gdLst>
                <a:gd name="connsiteX0" fmla="*/ 3406 w 22253"/>
                <a:gd name="connsiteY0" fmla="*/ 11010 h 12830"/>
                <a:gd name="connsiteX1" fmla="*/ 3167 w 22253"/>
                <a:gd name="connsiteY1" fmla="*/ 2006 h 12830"/>
                <a:gd name="connsiteX2" fmla="*/ 18970 w 22253"/>
                <a:gd name="connsiteY2" fmla="*/ 2006 h 12830"/>
                <a:gd name="connsiteX3" fmla="*/ 18970 w 22253"/>
                <a:gd name="connsiteY3" fmla="*/ 11010 h 12830"/>
                <a:gd name="connsiteX4" fmla="*/ 3406 w 22253"/>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2830">
                  <a:moveTo>
                    <a:pt x="3406" y="11010"/>
                  </a:moveTo>
                  <a:cubicBezTo>
                    <a:pt x="-973" y="8574"/>
                    <a:pt x="-1212" y="4442"/>
                    <a:pt x="3167" y="2006"/>
                  </a:cubicBezTo>
                  <a:cubicBezTo>
                    <a:pt x="7538" y="-669"/>
                    <a:pt x="14352" y="-669"/>
                    <a:pt x="18970" y="2006"/>
                  </a:cubicBezTo>
                  <a:cubicBezTo>
                    <a:pt x="23348" y="4442"/>
                    <a:pt x="23348" y="8574"/>
                    <a:pt x="18970" y="11010"/>
                  </a:cubicBezTo>
                  <a:cubicBezTo>
                    <a:pt x="14591" y="13438"/>
                    <a:pt x="7784" y="13438"/>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4" name="Freeform: Shape 563">
              <a:extLst>
                <a:ext uri="{FF2B5EF4-FFF2-40B4-BE49-F238E27FC236}">
                  <a16:creationId xmlns:a16="http://schemas.microsoft.com/office/drawing/2014/main" id="{159E6816-F78D-4CE3-8FE1-67DA64460D90}"/>
                </a:ext>
              </a:extLst>
            </p:cNvPr>
            <p:cNvSpPr/>
            <p:nvPr/>
          </p:nvSpPr>
          <p:spPr>
            <a:xfrm>
              <a:off x="6277913" y="3562788"/>
              <a:ext cx="22257" cy="13015"/>
            </a:xfrm>
            <a:custGeom>
              <a:avLst/>
              <a:gdLst>
                <a:gd name="connsiteX0" fmla="*/ 3410 w 22257"/>
                <a:gd name="connsiteY0" fmla="*/ 11010 h 13015"/>
                <a:gd name="connsiteX1" fmla="*/ 3163 w 22257"/>
                <a:gd name="connsiteY1" fmla="*/ 2006 h 13015"/>
                <a:gd name="connsiteX2" fmla="*/ 18973 w 22257"/>
                <a:gd name="connsiteY2" fmla="*/ 2006 h 13015"/>
                <a:gd name="connsiteX3" fmla="*/ 18973 w 22257"/>
                <a:gd name="connsiteY3" fmla="*/ 11010 h 13015"/>
                <a:gd name="connsiteX4" fmla="*/ 3410 w 22257"/>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5">
                  <a:moveTo>
                    <a:pt x="3410" y="11010"/>
                  </a:moveTo>
                  <a:cubicBezTo>
                    <a:pt x="-969" y="8574"/>
                    <a:pt x="-1215" y="4442"/>
                    <a:pt x="3163" y="2006"/>
                  </a:cubicBezTo>
                  <a:cubicBezTo>
                    <a:pt x="7542" y="-669"/>
                    <a:pt x="14595" y="-669"/>
                    <a:pt x="18973" y="2006"/>
                  </a:cubicBezTo>
                  <a:cubicBezTo>
                    <a:pt x="23352" y="4442"/>
                    <a:pt x="23352" y="8574"/>
                    <a:pt x="18973" y="11010"/>
                  </a:cubicBezTo>
                  <a:cubicBezTo>
                    <a:pt x="14841" y="13685"/>
                    <a:pt x="8027" y="13685"/>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5" name="Freeform: Shape 564">
              <a:extLst>
                <a:ext uri="{FF2B5EF4-FFF2-40B4-BE49-F238E27FC236}">
                  <a16:creationId xmlns:a16="http://schemas.microsoft.com/office/drawing/2014/main" id="{F9523774-CBC6-4E63-85D5-5DFB459E508B}"/>
                </a:ext>
              </a:extLst>
            </p:cNvPr>
            <p:cNvSpPr/>
            <p:nvPr/>
          </p:nvSpPr>
          <p:spPr>
            <a:xfrm>
              <a:off x="6175645" y="3504419"/>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5"/>
                    <a:pt x="3284" y="2006"/>
                  </a:cubicBezTo>
                  <a:cubicBezTo>
                    <a:pt x="7662" y="-669"/>
                    <a:pt x="14469" y="-669"/>
                    <a:pt x="18848" y="2006"/>
                  </a:cubicBezTo>
                  <a:cubicBezTo>
                    <a:pt x="23226" y="4435"/>
                    <a:pt x="23226"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6" name="Freeform: Shape 565">
              <a:extLst>
                <a:ext uri="{FF2B5EF4-FFF2-40B4-BE49-F238E27FC236}">
                  <a16:creationId xmlns:a16="http://schemas.microsoft.com/office/drawing/2014/main" id="{1B80D185-120A-4FB4-BCBE-7EFE9E656828}"/>
                </a:ext>
              </a:extLst>
            </p:cNvPr>
            <p:cNvSpPr/>
            <p:nvPr/>
          </p:nvSpPr>
          <p:spPr>
            <a:xfrm>
              <a:off x="6073005" y="3445802"/>
              <a:ext cx="22131" cy="12922"/>
            </a:xfrm>
            <a:custGeom>
              <a:avLst/>
              <a:gdLst>
                <a:gd name="connsiteX0" fmla="*/ 3284 w 22131"/>
                <a:gd name="connsiteY0" fmla="*/ 11006 h 12922"/>
                <a:gd name="connsiteX1" fmla="*/ 3284 w 22131"/>
                <a:gd name="connsiteY1" fmla="*/ 2007 h 12922"/>
                <a:gd name="connsiteX2" fmla="*/ 18848 w 22131"/>
                <a:gd name="connsiteY2" fmla="*/ 2007 h 12922"/>
                <a:gd name="connsiteX3" fmla="*/ 18848 w 22131"/>
                <a:gd name="connsiteY3" fmla="*/ 11006 h 12922"/>
                <a:gd name="connsiteX4" fmla="*/ 3284 w 22131"/>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2">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901"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7" name="Freeform: Shape 566">
              <a:extLst>
                <a:ext uri="{FF2B5EF4-FFF2-40B4-BE49-F238E27FC236}">
                  <a16:creationId xmlns:a16="http://schemas.microsoft.com/office/drawing/2014/main" id="{9B8360E4-697C-4418-9299-281135F48094}"/>
                </a:ext>
              </a:extLst>
            </p:cNvPr>
            <p:cNvSpPr/>
            <p:nvPr/>
          </p:nvSpPr>
          <p:spPr>
            <a:xfrm>
              <a:off x="5970483" y="3387428"/>
              <a:ext cx="22260" cy="12829"/>
            </a:xfrm>
            <a:custGeom>
              <a:avLst/>
              <a:gdLst>
                <a:gd name="connsiteX0" fmla="*/ 3406 w 22260"/>
                <a:gd name="connsiteY0" fmla="*/ 11006 h 12829"/>
                <a:gd name="connsiteX1" fmla="*/ 3167 w 22260"/>
                <a:gd name="connsiteY1" fmla="*/ 2007 h 12829"/>
                <a:gd name="connsiteX2" fmla="*/ 18977 w 22260"/>
                <a:gd name="connsiteY2" fmla="*/ 2007 h 12829"/>
                <a:gd name="connsiteX3" fmla="*/ 18977 w 22260"/>
                <a:gd name="connsiteY3" fmla="*/ 11006 h 12829"/>
                <a:gd name="connsiteX4" fmla="*/ 3406 w 22260"/>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6"/>
                  </a:moveTo>
                  <a:cubicBezTo>
                    <a:pt x="-973" y="8574"/>
                    <a:pt x="-1212" y="4439"/>
                    <a:pt x="3167" y="2007"/>
                  </a:cubicBezTo>
                  <a:cubicBezTo>
                    <a:pt x="7545" y="-669"/>
                    <a:pt x="14598" y="-669"/>
                    <a:pt x="18977" y="2007"/>
                  </a:cubicBezTo>
                  <a:cubicBezTo>
                    <a:pt x="23355" y="4439"/>
                    <a:pt x="23355" y="8574"/>
                    <a:pt x="18977" y="11006"/>
                  </a:cubicBezTo>
                  <a:cubicBezTo>
                    <a:pt x="14598" y="13438"/>
                    <a:pt x="7784" y="13438"/>
                    <a:pt x="3406"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8" name="Freeform: Shape 567">
              <a:extLst>
                <a:ext uri="{FF2B5EF4-FFF2-40B4-BE49-F238E27FC236}">
                  <a16:creationId xmlns:a16="http://schemas.microsoft.com/office/drawing/2014/main" id="{9BC24B5D-BBA8-4969-B652-2DCC795C88F6}"/>
                </a:ext>
              </a:extLst>
            </p:cNvPr>
            <p:cNvSpPr/>
            <p:nvPr/>
          </p:nvSpPr>
          <p:spPr>
            <a:xfrm>
              <a:off x="5868212" y="3328812"/>
              <a:ext cx="22133" cy="12830"/>
            </a:xfrm>
            <a:custGeom>
              <a:avLst/>
              <a:gdLst>
                <a:gd name="connsiteX0" fmla="*/ 3284 w 22133"/>
                <a:gd name="connsiteY0" fmla="*/ 11006 h 12830"/>
                <a:gd name="connsiteX1" fmla="*/ 3284 w 22133"/>
                <a:gd name="connsiteY1" fmla="*/ 2007 h 12830"/>
                <a:gd name="connsiteX2" fmla="*/ 18855 w 22133"/>
                <a:gd name="connsiteY2" fmla="*/ 2007 h 12830"/>
                <a:gd name="connsiteX3" fmla="*/ 18855 w 22133"/>
                <a:gd name="connsiteY3" fmla="*/ 11006 h 12830"/>
                <a:gd name="connsiteX4" fmla="*/ 3284 w 22133"/>
                <a:gd name="connsiteY4" fmla="*/ 11006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830">
                  <a:moveTo>
                    <a:pt x="3284" y="11006"/>
                  </a:moveTo>
                  <a:cubicBezTo>
                    <a:pt x="-1095" y="8574"/>
                    <a:pt x="-1095" y="4439"/>
                    <a:pt x="3284" y="2007"/>
                  </a:cubicBezTo>
                  <a:cubicBezTo>
                    <a:pt x="7662" y="-669"/>
                    <a:pt x="14477" y="-669"/>
                    <a:pt x="18855" y="2007"/>
                  </a:cubicBezTo>
                  <a:cubicBezTo>
                    <a:pt x="23226" y="4439"/>
                    <a:pt x="23226" y="8574"/>
                    <a:pt x="18855" y="11006"/>
                  </a:cubicBezTo>
                  <a:cubicBezTo>
                    <a:pt x="14477" y="13439"/>
                    <a:pt x="7662" y="13439"/>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9" name="Freeform: Shape 568">
              <a:extLst>
                <a:ext uri="{FF2B5EF4-FFF2-40B4-BE49-F238E27FC236}">
                  <a16:creationId xmlns:a16="http://schemas.microsoft.com/office/drawing/2014/main" id="{D8E2F81F-F645-45F4-8647-B9F9643E7BDF}"/>
                </a:ext>
              </a:extLst>
            </p:cNvPr>
            <p:cNvSpPr/>
            <p:nvPr/>
          </p:nvSpPr>
          <p:spPr>
            <a:xfrm>
              <a:off x="5765572" y="3270196"/>
              <a:ext cx="22131" cy="13011"/>
            </a:xfrm>
            <a:custGeom>
              <a:avLst/>
              <a:gdLst>
                <a:gd name="connsiteX0" fmla="*/ 3284 w 22131"/>
                <a:gd name="connsiteY0" fmla="*/ 11005 h 13011"/>
                <a:gd name="connsiteX1" fmla="*/ 3284 w 22131"/>
                <a:gd name="connsiteY1" fmla="*/ 2006 h 13011"/>
                <a:gd name="connsiteX2" fmla="*/ 18848 w 22131"/>
                <a:gd name="connsiteY2" fmla="*/ 2006 h 13011"/>
                <a:gd name="connsiteX3" fmla="*/ 18848 w 22131"/>
                <a:gd name="connsiteY3" fmla="*/ 11005 h 13011"/>
                <a:gd name="connsiteX4" fmla="*/ 3284 w 22131"/>
                <a:gd name="connsiteY4" fmla="*/ 11005 h 13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1">
                  <a:moveTo>
                    <a:pt x="3284" y="11005"/>
                  </a:moveTo>
                  <a:cubicBezTo>
                    <a:pt x="-1095" y="8573"/>
                    <a:pt x="-1095" y="4438"/>
                    <a:pt x="3284" y="2006"/>
                  </a:cubicBezTo>
                  <a:cubicBezTo>
                    <a:pt x="7662" y="-669"/>
                    <a:pt x="14469" y="-669"/>
                    <a:pt x="18848" y="2006"/>
                  </a:cubicBezTo>
                  <a:cubicBezTo>
                    <a:pt x="23226" y="4438"/>
                    <a:pt x="23226" y="8573"/>
                    <a:pt x="18848" y="11005"/>
                  </a:cubicBezTo>
                  <a:cubicBezTo>
                    <a:pt x="14716" y="13681"/>
                    <a:pt x="7901" y="13681"/>
                    <a:pt x="3284" y="11005"/>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0" name="Freeform: Shape 569">
              <a:extLst>
                <a:ext uri="{FF2B5EF4-FFF2-40B4-BE49-F238E27FC236}">
                  <a16:creationId xmlns:a16="http://schemas.microsoft.com/office/drawing/2014/main" id="{C288A4CC-80B4-4AFF-90E8-1830F3F9071F}"/>
                </a:ext>
              </a:extLst>
            </p:cNvPr>
            <p:cNvSpPr/>
            <p:nvPr/>
          </p:nvSpPr>
          <p:spPr>
            <a:xfrm>
              <a:off x="5663053" y="3211823"/>
              <a:ext cx="22257" cy="12829"/>
            </a:xfrm>
            <a:custGeom>
              <a:avLst/>
              <a:gdLst>
                <a:gd name="connsiteX0" fmla="*/ 3410 w 22257"/>
                <a:gd name="connsiteY0" fmla="*/ 11005 h 12829"/>
                <a:gd name="connsiteX1" fmla="*/ 3163 w 22257"/>
                <a:gd name="connsiteY1" fmla="*/ 2006 h 12829"/>
                <a:gd name="connsiteX2" fmla="*/ 18973 w 22257"/>
                <a:gd name="connsiteY2" fmla="*/ 2006 h 12829"/>
                <a:gd name="connsiteX3" fmla="*/ 18973 w 22257"/>
                <a:gd name="connsiteY3" fmla="*/ 11005 h 12829"/>
                <a:gd name="connsiteX4" fmla="*/ 3410 w 22257"/>
                <a:gd name="connsiteY4" fmla="*/ 11005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410" y="11005"/>
                  </a:moveTo>
                  <a:cubicBezTo>
                    <a:pt x="-969" y="8573"/>
                    <a:pt x="-1215" y="4438"/>
                    <a:pt x="3163" y="2006"/>
                  </a:cubicBezTo>
                  <a:cubicBezTo>
                    <a:pt x="7542" y="-669"/>
                    <a:pt x="14595" y="-669"/>
                    <a:pt x="18973" y="2006"/>
                  </a:cubicBezTo>
                  <a:cubicBezTo>
                    <a:pt x="23352" y="4438"/>
                    <a:pt x="23352" y="8573"/>
                    <a:pt x="18973" y="11005"/>
                  </a:cubicBezTo>
                  <a:cubicBezTo>
                    <a:pt x="14595" y="13438"/>
                    <a:pt x="7788" y="13438"/>
                    <a:pt x="3410" y="11005"/>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1" name="Freeform: Shape 570">
              <a:extLst>
                <a:ext uri="{FF2B5EF4-FFF2-40B4-BE49-F238E27FC236}">
                  <a16:creationId xmlns:a16="http://schemas.microsoft.com/office/drawing/2014/main" id="{2EB36D6C-61D1-40EE-ABCA-4512C9328824}"/>
                </a:ext>
              </a:extLst>
            </p:cNvPr>
            <p:cNvSpPr/>
            <p:nvPr/>
          </p:nvSpPr>
          <p:spPr>
            <a:xfrm>
              <a:off x="5560413" y="3153207"/>
              <a:ext cx="22257" cy="13012"/>
            </a:xfrm>
            <a:custGeom>
              <a:avLst/>
              <a:gdLst>
                <a:gd name="connsiteX0" fmla="*/ 3410 w 22257"/>
                <a:gd name="connsiteY0" fmla="*/ 11006 h 13012"/>
                <a:gd name="connsiteX1" fmla="*/ 3163 w 22257"/>
                <a:gd name="connsiteY1" fmla="*/ 2007 h 13012"/>
                <a:gd name="connsiteX2" fmla="*/ 18973 w 22257"/>
                <a:gd name="connsiteY2" fmla="*/ 2007 h 13012"/>
                <a:gd name="connsiteX3" fmla="*/ 18973 w 22257"/>
                <a:gd name="connsiteY3" fmla="*/ 11006 h 13012"/>
                <a:gd name="connsiteX4" fmla="*/ 3410 w 22257"/>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2">
                  <a:moveTo>
                    <a:pt x="3410" y="11006"/>
                  </a:moveTo>
                  <a:cubicBezTo>
                    <a:pt x="-969" y="8574"/>
                    <a:pt x="-1215" y="4439"/>
                    <a:pt x="3163" y="2007"/>
                  </a:cubicBezTo>
                  <a:cubicBezTo>
                    <a:pt x="7542" y="-669"/>
                    <a:pt x="14595" y="-669"/>
                    <a:pt x="18973" y="2007"/>
                  </a:cubicBezTo>
                  <a:cubicBezTo>
                    <a:pt x="23352" y="4439"/>
                    <a:pt x="23352" y="8574"/>
                    <a:pt x="18973" y="11006"/>
                  </a:cubicBezTo>
                  <a:cubicBezTo>
                    <a:pt x="14842" y="13681"/>
                    <a:pt x="8027" y="13681"/>
                    <a:pt x="3410"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2" name="Freeform: Shape 571">
              <a:extLst>
                <a:ext uri="{FF2B5EF4-FFF2-40B4-BE49-F238E27FC236}">
                  <a16:creationId xmlns:a16="http://schemas.microsoft.com/office/drawing/2014/main" id="{17F490AB-4766-45C9-A2F6-A2FA9FDB7520}"/>
                </a:ext>
              </a:extLst>
            </p:cNvPr>
            <p:cNvSpPr/>
            <p:nvPr/>
          </p:nvSpPr>
          <p:spPr>
            <a:xfrm>
              <a:off x="7096960" y="3913028"/>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7" y="-669"/>
                    <a:pt x="18855" y="2006"/>
                  </a:cubicBezTo>
                  <a:cubicBezTo>
                    <a:pt x="23234" y="4442"/>
                    <a:pt x="23234" y="8574"/>
                    <a:pt x="18855" y="11010"/>
                  </a:cubicBezTo>
                  <a:cubicBezTo>
                    <a:pt x="14477"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3" name="Freeform: Shape 572">
              <a:extLst>
                <a:ext uri="{FF2B5EF4-FFF2-40B4-BE49-F238E27FC236}">
                  <a16:creationId xmlns:a16="http://schemas.microsoft.com/office/drawing/2014/main" id="{0241D088-ED46-4168-81BB-1ACA5C5D4BDF}"/>
                </a:ext>
              </a:extLst>
            </p:cNvPr>
            <p:cNvSpPr/>
            <p:nvPr/>
          </p:nvSpPr>
          <p:spPr>
            <a:xfrm>
              <a:off x="6994328" y="3854412"/>
              <a:ext cx="22131" cy="12924"/>
            </a:xfrm>
            <a:custGeom>
              <a:avLst/>
              <a:gdLst>
                <a:gd name="connsiteX0" fmla="*/ 3284 w 22131"/>
                <a:gd name="connsiteY0" fmla="*/ 11010 h 12924"/>
                <a:gd name="connsiteX1" fmla="*/ 3284 w 22131"/>
                <a:gd name="connsiteY1" fmla="*/ 2006 h 12924"/>
                <a:gd name="connsiteX2" fmla="*/ 18848 w 22131"/>
                <a:gd name="connsiteY2" fmla="*/ 2006 h 12924"/>
                <a:gd name="connsiteX3" fmla="*/ 18848 w 22131"/>
                <a:gd name="connsiteY3" fmla="*/ 11010 h 12924"/>
                <a:gd name="connsiteX4" fmla="*/ 3284 w 22131"/>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4">
                  <a:moveTo>
                    <a:pt x="3284" y="11010"/>
                  </a:moveTo>
                  <a:cubicBezTo>
                    <a:pt x="-1095" y="8574"/>
                    <a:pt x="-1095" y="4442"/>
                    <a:pt x="3284" y="2006"/>
                  </a:cubicBezTo>
                  <a:cubicBezTo>
                    <a:pt x="7655" y="-669"/>
                    <a:pt x="14469" y="-669"/>
                    <a:pt x="18848" y="2006"/>
                  </a:cubicBezTo>
                  <a:cubicBezTo>
                    <a:pt x="23226" y="4442"/>
                    <a:pt x="23226" y="8574"/>
                    <a:pt x="18848" y="11010"/>
                  </a:cubicBezTo>
                  <a:cubicBezTo>
                    <a:pt x="14708" y="13438"/>
                    <a:pt x="7655" y="13684"/>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4" name="Freeform: Shape 573">
              <a:extLst>
                <a:ext uri="{FF2B5EF4-FFF2-40B4-BE49-F238E27FC236}">
                  <a16:creationId xmlns:a16="http://schemas.microsoft.com/office/drawing/2014/main" id="{2CB70F95-3251-461C-AE18-2123B19D467D}"/>
                </a:ext>
              </a:extLst>
            </p:cNvPr>
            <p:cNvSpPr/>
            <p:nvPr/>
          </p:nvSpPr>
          <p:spPr>
            <a:xfrm>
              <a:off x="6891927" y="3796131"/>
              <a:ext cx="22260" cy="12740"/>
            </a:xfrm>
            <a:custGeom>
              <a:avLst/>
              <a:gdLst>
                <a:gd name="connsiteX0" fmla="*/ 3284 w 22260"/>
                <a:gd name="connsiteY0" fmla="*/ 10914 h 12740"/>
                <a:gd name="connsiteX1" fmla="*/ 3284 w 22260"/>
                <a:gd name="connsiteY1" fmla="*/ 1918 h 12740"/>
                <a:gd name="connsiteX2" fmla="*/ 18855 w 22260"/>
                <a:gd name="connsiteY2" fmla="*/ 1918 h 12740"/>
                <a:gd name="connsiteX3" fmla="*/ 19094 w 22260"/>
                <a:gd name="connsiteY3" fmla="*/ 10914 h 12740"/>
                <a:gd name="connsiteX4" fmla="*/ 3284 w 22260"/>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740">
                  <a:moveTo>
                    <a:pt x="3284" y="10914"/>
                  </a:moveTo>
                  <a:cubicBezTo>
                    <a:pt x="-1095" y="8485"/>
                    <a:pt x="-1095" y="4346"/>
                    <a:pt x="3284" y="1918"/>
                  </a:cubicBezTo>
                  <a:cubicBezTo>
                    <a:pt x="7662" y="-518"/>
                    <a:pt x="14476" y="-757"/>
                    <a:pt x="18855" y="1918"/>
                  </a:cubicBezTo>
                  <a:cubicBezTo>
                    <a:pt x="23233" y="4346"/>
                    <a:pt x="23473" y="8485"/>
                    <a:pt x="19094" y="10914"/>
                  </a:cubicBezTo>
                  <a:cubicBezTo>
                    <a:pt x="14716"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5" name="Freeform: Shape 574">
              <a:extLst>
                <a:ext uri="{FF2B5EF4-FFF2-40B4-BE49-F238E27FC236}">
                  <a16:creationId xmlns:a16="http://schemas.microsoft.com/office/drawing/2014/main" id="{94790CEF-5D03-45AD-AE1C-FF306AC09A34}"/>
                </a:ext>
              </a:extLst>
            </p:cNvPr>
            <p:cNvSpPr/>
            <p:nvPr/>
          </p:nvSpPr>
          <p:spPr>
            <a:xfrm>
              <a:off x="6789287" y="3737426"/>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5"/>
                    <a:pt x="3284" y="2006"/>
                  </a:cubicBezTo>
                  <a:cubicBezTo>
                    <a:pt x="7662" y="-669"/>
                    <a:pt x="14477" y="-669"/>
                    <a:pt x="18848" y="2006"/>
                  </a:cubicBezTo>
                  <a:cubicBezTo>
                    <a:pt x="23226" y="4435"/>
                    <a:pt x="23226" y="8574"/>
                    <a:pt x="18848" y="11002"/>
                  </a:cubicBezTo>
                  <a:cubicBezTo>
                    <a:pt x="1471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6" name="Freeform: Shape 575">
              <a:extLst>
                <a:ext uri="{FF2B5EF4-FFF2-40B4-BE49-F238E27FC236}">
                  <a16:creationId xmlns:a16="http://schemas.microsoft.com/office/drawing/2014/main" id="{211F0635-CFB1-40C4-A6BA-21B4D67E7F65}"/>
                </a:ext>
              </a:extLst>
            </p:cNvPr>
            <p:cNvSpPr/>
            <p:nvPr/>
          </p:nvSpPr>
          <p:spPr>
            <a:xfrm>
              <a:off x="6686894" y="3678899"/>
              <a:ext cx="22131" cy="12831"/>
            </a:xfrm>
            <a:custGeom>
              <a:avLst/>
              <a:gdLst>
                <a:gd name="connsiteX0" fmla="*/ 3284 w 22131"/>
                <a:gd name="connsiteY0" fmla="*/ 10914 h 12831"/>
                <a:gd name="connsiteX1" fmla="*/ 3284 w 22131"/>
                <a:gd name="connsiteY1" fmla="*/ 1918 h 12831"/>
                <a:gd name="connsiteX2" fmla="*/ 18848 w 22131"/>
                <a:gd name="connsiteY2" fmla="*/ 1918 h 12831"/>
                <a:gd name="connsiteX3" fmla="*/ 18848 w 22131"/>
                <a:gd name="connsiteY3" fmla="*/ 10914 h 12831"/>
                <a:gd name="connsiteX4" fmla="*/ 3284 w 22131"/>
                <a:gd name="connsiteY4" fmla="*/ 10914 h 1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1">
                  <a:moveTo>
                    <a:pt x="3284" y="10914"/>
                  </a:moveTo>
                  <a:cubicBezTo>
                    <a:pt x="-1095" y="8485"/>
                    <a:pt x="-1095" y="4346"/>
                    <a:pt x="3284" y="1918"/>
                  </a:cubicBezTo>
                  <a:cubicBezTo>
                    <a:pt x="7662" y="-518"/>
                    <a:pt x="14469" y="-757"/>
                    <a:pt x="18848" y="1918"/>
                  </a:cubicBezTo>
                  <a:cubicBezTo>
                    <a:pt x="23226" y="4346"/>
                    <a:pt x="23226" y="8485"/>
                    <a:pt x="18848" y="10914"/>
                  </a:cubicBezTo>
                  <a:cubicBezTo>
                    <a:pt x="14469" y="13349"/>
                    <a:pt x="7662" y="1358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7" name="Freeform: Shape 576">
              <a:extLst>
                <a:ext uri="{FF2B5EF4-FFF2-40B4-BE49-F238E27FC236}">
                  <a16:creationId xmlns:a16="http://schemas.microsoft.com/office/drawing/2014/main" id="{29CFC9CB-F33D-499B-B2FB-7F1A6B3439CE}"/>
                </a:ext>
              </a:extLst>
            </p:cNvPr>
            <p:cNvSpPr/>
            <p:nvPr/>
          </p:nvSpPr>
          <p:spPr>
            <a:xfrm>
              <a:off x="6584254" y="3620433"/>
              <a:ext cx="22258" cy="12830"/>
            </a:xfrm>
            <a:custGeom>
              <a:avLst/>
              <a:gdLst>
                <a:gd name="connsiteX0" fmla="*/ 3284 w 22258"/>
                <a:gd name="connsiteY0" fmla="*/ 11010 h 12830"/>
                <a:gd name="connsiteX1" fmla="*/ 3284 w 22258"/>
                <a:gd name="connsiteY1" fmla="*/ 2006 h 12830"/>
                <a:gd name="connsiteX2" fmla="*/ 18855 w 22258"/>
                <a:gd name="connsiteY2" fmla="*/ 2006 h 12830"/>
                <a:gd name="connsiteX3" fmla="*/ 19094 w 22258"/>
                <a:gd name="connsiteY3" fmla="*/ 11010 h 12830"/>
                <a:gd name="connsiteX4" fmla="*/ 3284 w 2225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30">
                  <a:moveTo>
                    <a:pt x="3284" y="11010"/>
                  </a:moveTo>
                  <a:cubicBezTo>
                    <a:pt x="-1095" y="8574"/>
                    <a:pt x="-1095" y="4442"/>
                    <a:pt x="3284" y="2006"/>
                  </a:cubicBezTo>
                  <a:cubicBezTo>
                    <a:pt x="7662" y="-669"/>
                    <a:pt x="14476" y="-669"/>
                    <a:pt x="18855" y="2006"/>
                  </a:cubicBezTo>
                  <a:cubicBezTo>
                    <a:pt x="23226" y="4442"/>
                    <a:pt x="23473" y="8574"/>
                    <a:pt x="19094" y="11010"/>
                  </a:cubicBezTo>
                  <a:cubicBezTo>
                    <a:pt x="14716" y="13438"/>
                    <a:pt x="7909"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8" name="Freeform: Shape 577">
              <a:extLst>
                <a:ext uri="{FF2B5EF4-FFF2-40B4-BE49-F238E27FC236}">
                  <a16:creationId xmlns:a16="http://schemas.microsoft.com/office/drawing/2014/main" id="{D6AF523B-CE2B-49AF-95B8-225C66D45E04}"/>
                </a:ext>
              </a:extLst>
            </p:cNvPr>
            <p:cNvSpPr/>
            <p:nvPr/>
          </p:nvSpPr>
          <p:spPr>
            <a:xfrm>
              <a:off x="6481861" y="3561817"/>
              <a:ext cx="22131" cy="12924"/>
            </a:xfrm>
            <a:custGeom>
              <a:avLst/>
              <a:gdLst>
                <a:gd name="connsiteX0" fmla="*/ 3284 w 22131"/>
                <a:gd name="connsiteY0" fmla="*/ 11010 h 12924"/>
                <a:gd name="connsiteX1" fmla="*/ 3284 w 22131"/>
                <a:gd name="connsiteY1" fmla="*/ 2006 h 12924"/>
                <a:gd name="connsiteX2" fmla="*/ 18848 w 22131"/>
                <a:gd name="connsiteY2" fmla="*/ 2006 h 12924"/>
                <a:gd name="connsiteX3" fmla="*/ 18848 w 22131"/>
                <a:gd name="connsiteY3" fmla="*/ 11010 h 12924"/>
                <a:gd name="connsiteX4" fmla="*/ 3284 w 22131"/>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4">
                  <a:moveTo>
                    <a:pt x="3284" y="11010"/>
                  </a:moveTo>
                  <a:cubicBezTo>
                    <a:pt x="-1095" y="8574"/>
                    <a:pt x="-1095" y="4442"/>
                    <a:pt x="3284" y="2006"/>
                  </a:cubicBezTo>
                  <a:cubicBezTo>
                    <a:pt x="7662" y="-669"/>
                    <a:pt x="14469" y="-669"/>
                    <a:pt x="18848" y="2006"/>
                  </a:cubicBezTo>
                  <a:cubicBezTo>
                    <a:pt x="23226" y="4442"/>
                    <a:pt x="23226" y="8574"/>
                    <a:pt x="18848" y="11010"/>
                  </a:cubicBezTo>
                  <a:cubicBezTo>
                    <a:pt x="14716" y="13438"/>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9" name="Freeform: Shape 578">
              <a:extLst>
                <a:ext uri="{FF2B5EF4-FFF2-40B4-BE49-F238E27FC236}">
                  <a16:creationId xmlns:a16="http://schemas.microsoft.com/office/drawing/2014/main" id="{E3D646EF-7C49-4528-83AA-1E2FB77AD811}"/>
                </a:ext>
              </a:extLst>
            </p:cNvPr>
            <p:cNvSpPr/>
            <p:nvPr/>
          </p:nvSpPr>
          <p:spPr>
            <a:xfrm>
              <a:off x="6379460" y="3503448"/>
              <a:ext cx="22131" cy="12829"/>
            </a:xfrm>
            <a:custGeom>
              <a:avLst/>
              <a:gdLst>
                <a:gd name="connsiteX0" fmla="*/ 3284 w 22131"/>
                <a:gd name="connsiteY0" fmla="*/ 11002 h 12829"/>
                <a:gd name="connsiteX1" fmla="*/ 3284 w 22131"/>
                <a:gd name="connsiteY1" fmla="*/ 2006 h 12829"/>
                <a:gd name="connsiteX2" fmla="*/ 18847 w 22131"/>
                <a:gd name="connsiteY2" fmla="*/ 2006 h 12829"/>
                <a:gd name="connsiteX3" fmla="*/ 18847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7" y="2006"/>
                  </a:cubicBezTo>
                  <a:cubicBezTo>
                    <a:pt x="23226" y="4434"/>
                    <a:pt x="23226" y="8574"/>
                    <a:pt x="18847"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0" name="Freeform: Shape 579">
              <a:extLst>
                <a:ext uri="{FF2B5EF4-FFF2-40B4-BE49-F238E27FC236}">
                  <a16:creationId xmlns:a16="http://schemas.microsoft.com/office/drawing/2014/main" id="{712D970C-7A80-4A61-B0F4-F69ACBF3EAED}"/>
                </a:ext>
              </a:extLst>
            </p:cNvPr>
            <p:cNvSpPr/>
            <p:nvPr/>
          </p:nvSpPr>
          <p:spPr>
            <a:xfrm>
              <a:off x="6276821" y="3444829"/>
              <a:ext cx="22258" cy="12829"/>
            </a:xfrm>
            <a:custGeom>
              <a:avLst/>
              <a:gdLst>
                <a:gd name="connsiteX0" fmla="*/ 3284 w 22258"/>
                <a:gd name="connsiteY0" fmla="*/ 11006 h 12829"/>
                <a:gd name="connsiteX1" fmla="*/ 3284 w 22258"/>
                <a:gd name="connsiteY1" fmla="*/ 2006 h 12829"/>
                <a:gd name="connsiteX2" fmla="*/ 18855 w 22258"/>
                <a:gd name="connsiteY2" fmla="*/ 2006 h 12829"/>
                <a:gd name="connsiteX3" fmla="*/ 19094 w 22258"/>
                <a:gd name="connsiteY3" fmla="*/ 11006 h 12829"/>
                <a:gd name="connsiteX4" fmla="*/ 3284 w 22258"/>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29">
                  <a:moveTo>
                    <a:pt x="3284" y="11006"/>
                  </a:moveTo>
                  <a:cubicBezTo>
                    <a:pt x="-1095" y="8573"/>
                    <a:pt x="-1095" y="4439"/>
                    <a:pt x="3284" y="2006"/>
                  </a:cubicBezTo>
                  <a:cubicBezTo>
                    <a:pt x="7662" y="-669"/>
                    <a:pt x="14476" y="-669"/>
                    <a:pt x="18855" y="2006"/>
                  </a:cubicBezTo>
                  <a:cubicBezTo>
                    <a:pt x="23226" y="4439"/>
                    <a:pt x="23473" y="8573"/>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1" name="Freeform: Shape 580">
              <a:extLst>
                <a:ext uri="{FF2B5EF4-FFF2-40B4-BE49-F238E27FC236}">
                  <a16:creationId xmlns:a16="http://schemas.microsoft.com/office/drawing/2014/main" id="{BA868D9E-5FBF-414A-A703-BF9A39AD9B77}"/>
                </a:ext>
              </a:extLst>
            </p:cNvPr>
            <p:cNvSpPr/>
            <p:nvPr/>
          </p:nvSpPr>
          <p:spPr>
            <a:xfrm>
              <a:off x="6174427" y="3386213"/>
              <a:ext cx="22257" cy="13012"/>
            </a:xfrm>
            <a:custGeom>
              <a:avLst/>
              <a:gdLst>
                <a:gd name="connsiteX0" fmla="*/ 3284 w 22257"/>
                <a:gd name="connsiteY0" fmla="*/ 11006 h 13012"/>
                <a:gd name="connsiteX1" fmla="*/ 3284 w 22257"/>
                <a:gd name="connsiteY1" fmla="*/ 2007 h 13012"/>
                <a:gd name="connsiteX2" fmla="*/ 18848 w 22257"/>
                <a:gd name="connsiteY2" fmla="*/ 2007 h 13012"/>
                <a:gd name="connsiteX3" fmla="*/ 19094 w 22257"/>
                <a:gd name="connsiteY3" fmla="*/ 11006 h 13012"/>
                <a:gd name="connsiteX4" fmla="*/ 3284 w 22257"/>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2">
                  <a:moveTo>
                    <a:pt x="3284" y="11006"/>
                  </a:moveTo>
                  <a:cubicBezTo>
                    <a:pt x="-1095" y="8574"/>
                    <a:pt x="-1095" y="4439"/>
                    <a:pt x="3284" y="2007"/>
                  </a:cubicBezTo>
                  <a:cubicBezTo>
                    <a:pt x="7662" y="-669"/>
                    <a:pt x="14469" y="-669"/>
                    <a:pt x="18848" y="2007"/>
                  </a:cubicBezTo>
                  <a:cubicBezTo>
                    <a:pt x="23226" y="4439"/>
                    <a:pt x="23473" y="8574"/>
                    <a:pt x="19094" y="11006"/>
                  </a:cubicBezTo>
                  <a:cubicBezTo>
                    <a:pt x="14469" y="13681"/>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2" name="Freeform: Shape 581">
              <a:extLst>
                <a:ext uri="{FF2B5EF4-FFF2-40B4-BE49-F238E27FC236}">
                  <a16:creationId xmlns:a16="http://schemas.microsoft.com/office/drawing/2014/main" id="{8F041782-6C02-4C3C-BA5F-C0DB03A3C962}"/>
                </a:ext>
              </a:extLst>
            </p:cNvPr>
            <p:cNvSpPr/>
            <p:nvPr/>
          </p:nvSpPr>
          <p:spPr>
            <a:xfrm>
              <a:off x="6071788" y="3327839"/>
              <a:ext cx="22131" cy="12829"/>
            </a:xfrm>
            <a:custGeom>
              <a:avLst/>
              <a:gdLst>
                <a:gd name="connsiteX0" fmla="*/ 3284 w 22131"/>
                <a:gd name="connsiteY0" fmla="*/ 11006 h 12829"/>
                <a:gd name="connsiteX1" fmla="*/ 3284 w 22131"/>
                <a:gd name="connsiteY1" fmla="*/ 2007 h 12829"/>
                <a:gd name="connsiteX2" fmla="*/ 18848 w 22131"/>
                <a:gd name="connsiteY2" fmla="*/ 2007 h 12829"/>
                <a:gd name="connsiteX3" fmla="*/ 18848 w 22131"/>
                <a:gd name="connsiteY3" fmla="*/ 11006 h 12829"/>
                <a:gd name="connsiteX4" fmla="*/ 3284 w 22131"/>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901"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3" name="Freeform: Shape 582">
              <a:extLst>
                <a:ext uri="{FF2B5EF4-FFF2-40B4-BE49-F238E27FC236}">
                  <a16:creationId xmlns:a16="http://schemas.microsoft.com/office/drawing/2014/main" id="{F2B57B33-578F-49A9-9E69-94273DDD6F20}"/>
                </a:ext>
              </a:extLst>
            </p:cNvPr>
            <p:cNvSpPr/>
            <p:nvPr/>
          </p:nvSpPr>
          <p:spPr>
            <a:xfrm>
              <a:off x="5969394" y="3269223"/>
              <a:ext cx="22254" cy="13012"/>
            </a:xfrm>
            <a:custGeom>
              <a:avLst/>
              <a:gdLst>
                <a:gd name="connsiteX0" fmla="*/ 3284 w 22254"/>
                <a:gd name="connsiteY0" fmla="*/ 11006 h 13012"/>
                <a:gd name="connsiteX1" fmla="*/ 3284 w 22254"/>
                <a:gd name="connsiteY1" fmla="*/ 2007 h 13012"/>
                <a:gd name="connsiteX2" fmla="*/ 18848 w 22254"/>
                <a:gd name="connsiteY2" fmla="*/ 2007 h 13012"/>
                <a:gd name="connsiteX3" fmla="*/ 19094 w 22254"/>
                <a:gd name="connsiteY3" fmla="*/ 11006 h 13012"/>
                <a:gd name="connsiteX4" fmla="*/ 3284 w 22254"/>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3012">
                  <a:moveTo>
                    <a:pt x="3284" y="11006"/>
                  </a:moveTo>
                  <a:cubicBezTo>
                    <a:pt x="-1095" y="8574"/>
                    <a:pt x="-1095" y="4439"/>
                    <a:pt x="3284" y="2007"/>
                  </a:cubicBezTo>
                  <a:cubicBezTo>
                    <a:pt x="7662" y="-669"/>
                    <a:pt x="14469" y="-669"/>
                    <a:pt x="18848" y="2007"/>
                  </a:cubicBezTo>
                  <a:cubicBezTo>
                    <a:pt x="23226" y="4439"/>
                    <a:pt x="23465" y="8574"/>
                    <a:pt x="19094" y="11006"/>
                  </a:cubicBezTo>
                  <a:cubicBezTo>
                    <a:pt x="14716" y="13681"/>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4" name="Freeform: Shape 583">
              <a:extLst>
                <a:ext uri="{FF2B5EF4-FFF2-40B4-BE49-F238E27FC236}">
                  <a16:creationId xmlns:a16="http://schemas.microsoft.com/office/drawing/2014/main" id="{8F6CCFB5-CE51-4347-9C60-89A69641B0A6}"/>
                </a:ext>
              </a:extLst>
            </p:cNvPr>
            <p:cNvSpPr/>
            <p:nvPr/>
          </p:nvSpPr>
          <p:spPr>
            <a:xfrm>
              <a:off x="5866755" y="3210850"/>
              <a:ext cx="22257" cy="12829"/>
            </a:xfrm>
            <a:custGeom>
              <a:avLst/>
              <a:gdLst>
                <a:gd name="connsiteX0" fmla="*/ 3284 w 22257"/>
                <a:gd name="connsiteY0" fmla="*/ 11006 h 12829"/>
                <a:gd name="connsiteX1" fmla="*/ 3284 w 22257"/>
                <a:gd name="connsiteY1" fmla="*/ 2007 h 12829"/>
                <a:gd name="connsiteX2" fmla="*/ 18847 w 22257"/>
                <a:gd name="connsiteY2" fmla="*/ 2007 h 12829"/>
                <a:gd name="connsiteX3" fmla="*/ 19094 w 22257"/>
                <a:gd name="connsiteY3" fmla="*/ 11006 h 12829"/>
                <a:gd name="connsiteX4" fmla="*/ 3284 w 2225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6"/>
                  </a:moveTo>
                  <a:cubicBezTo>
                    <a:pt x="-1095" y="8574"/>
                    <a:pt x="-1095" y="4439"/>
                    <a:pt x="3284" y="2007"/>
                  </a:cubicBezTo>
                  <a:cubicBezTo>
                    <a:pt x="7662" y="-669"/>
                    <a:pt x="14469" y="-669"/>
                    <a:pt x="18847" y="2007"/>
                  </a:cubicBezTo>
                  <a:cubicBezTo>
                    <a:pt x="23226" y="4439"/>
                    <a:pt x="23473" y="8574"/>
                    <a:pt x="19094" y="11006"/>
                  </a:cubicBezTo>
                  <a:cubicBezTo>
                    <a:pt x="14716" y="13438"/>
                    <a:pt x="7901"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5" name="Freeform: Shape 584">
              <a:extLst>
                <a:ext uri="{FF2B5EF4-FFF2-40B4-BE49-F238E27FC236}">
                  <a16:creationId xmlns:a16="http://schemas.microsoft.com/office/drawing/2014/main" id="{86DC61B6-D2D9-4B48-9146-72E860EEFAB1}"/>
                </a:ext>
              </a:extLst>
            </p:cNvPr>
            <p:cNvSpPr/>
            <p:nvPr/>
          </p:nvSpPr>
          <p:spPr>
            <a:xfrm>
              <a:off x="5764354" y="3152233"/>
              <a:ext cx="22138" cy="12922"/>
            </a:xfrm>
            <a:custGeom>
              <a:avLst/>
              <a:gdLst>
                <a:gd name="connsiteX0" fmla="*/ 3284 w 22138"/>
                <a:gd name="connsiteY0" fmla="*/ 11006 h 12922"/>
                <a:gd name="connsiteX1" fmla="*/ 3284 w 22138"/>
                <a:gd name="connsiteY1" fmla="*/ 2007 h 12922"/>
                <a:gd name="connsiteX2" fmla="*/ 18855 w 22138"/>
                <a:gd name="connsiteY2" fmla="*/ 2007 h 12922"/>
                <a:gd name="connsiteX3" fmla="*/ 18855 w 22138"/>
                <a:gd name="connsiteY3" fmla="*/ 11006 h 12922"/>
                <a:gd name="connsiteX4" fmla="*/ 3284 w 22138"/>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922">
                  <a:moveTo>
                    <a:pt x="3284" y="11006"/>
                  </a:moveTo>
                  <a:cubicBezTo>
                    <a:pt x="-1095" y="8574"/>
                    <a:pt x="-1095" y="4439"/>
                    <a:pt x="3284" y="2007"/>
                  </a:cubicBezTo>
                  <a:cubicBezTo>
                    <a:pt x="7662" y="-669"/>
                    <a:pt x="14477" y="-669"/>
                    <a:pt x="18855" y="2007"/>
                  </a:cubicBezTo>
                  <a:cubicBezTo>
                    <a:pt x="23233" y="4439"/>
                    <a:pt x="23233" y="8574"/>
                    <a:pt x="18855" y="11006"/>
                  </a:cubicBezTo>
                  <a:cubicBezTo>
                    <a:pt x="14716" y="13438"/>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6" name="Freeform: Shape 585">
              <a:extLst>
                <a:ext uri="{FF2B5EF4-FFF2-40B4-BE49-F238E27FC236}">
                  <a16:creationId xmlns:a16="http://schemas.microsoft.com/office/drawing/2014/main" id="{EEE59E14-5BF5-45D8-B061-9C43CD1DCB54}"/>
                </a:ext>
              </a:extLst>
            </p:cNvPr>
            <p:cNvSpPr/>
            <p:nvPr/>
          </p:nvSpPr>
          <p:spPr>
            <a:xfrm>
              <a:off x="5661961" y="3093861"/>
              <a:ext cx="22258" cy="12829"/>
            </a:xfrm>
            <a:custGeom>
              <a:avLst/>
              <a:gdLst>
                <a:gd name="connsiteX0" fmla="*/ 3284 w 22258"/>
                <a:gd name="connsiteY0" fmla="*/ 11005 h 12829"/>
                <a:gd name="connsiteX1" fmla="*/ 3284 w 22258"/>
                <a:gd name="connsiteY1" fmla="*/ 2006 h 12829"/>
                <a:gd name="connsiteX2" fmla="*/ 18855 w 22258"/>
                <a:gd name="connsiteY2" fmla="*/ 2006 h 12829"/>
                <a:gd name="connsiteX3" fmla="*/ 19094 w 22258"/>
                <a:gd name="connsiteY3" fmla="*/ 11005 h 12829"/>
                <a:gd name="connsiteX4" fmla="*/ 3284 w 22258"/>
                <a:gd name="connsiteY4" fmla="*/ 11005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29">
                  <a:moveTo>
                    <a:pt x="3284" y="11005"/>
                  </a:moveTo>
                  <a:cubicBezTo>
                    <a:pt x="-1095" y="8573"/>
                    <a:pt x="-1095" y="4438"/>
                    <a:pt x="3284" y="2006"/>
                  </a:cubicBezTo>
                  <a:cubicBezTo>
                    <a:pt x="7662" y="-669"/>
                    <a:pt x="14477" y="-669"/>
                    <a:pt x="18855" y="2006"/>
                  </a:cubicBezTo>
                  <a:cubicBezTo>
                    <a:pt x="23226" y="4438"/>
                    <a:pt x="23473" y="8573"/>
                    <a:pt x="19094" y="11005"/>
                  </a:cubicBezTo>
                  <a:cubicBezTo>
                    <a:pt x="14477" y="13438"/>
                    <a:pt x="7662" y="13438"/>
                    <a:pt x="3284" y="11005"/>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7" name="Freeform: Shape 586">
              <a:extLst>
                <a:ext uri="{FF2B5EF4-FFF2-40B4-BE49-F238E27FC236}">
                  <a16:creationId xmlns:a16="http://schemas.microsoft.com/office/drawing/2014/main" id="{7C340493-C99B-4F0D-856B-A5BFFCCC2186}"/>
                </a:ext>
              </a:extLst>
            </p:cNvPr>
            <p:cNvSpPr/>
            <p:nvPr/>
          </p:nvSpPr>
          <p:spPr>
            <a:xfrm>
              <a:off x="7198143" y="3853441"/>
              <a:ext cx="22138" cy="12922"/>
            </a:xfrm>
            <a:custGeom>
              <a:avLst/>
              <a:gdLst>
                <a:gd name="connsiteX0" fmla="*/ 3284 w 22138"/>
                <a:gd name="connsiteY0" fmla="*/ 11002 h 12922"/>
                <a:gd name="connsiteX1" fmla="*/ 3284 w 22138"/>
                <a:gd name="connsiteY1" fmla="*/ 2006 h 12922"/>
                <a:gd name="connsiteX2" fmla="*/ 18855 w 22138"/>
                <a:gd name="connsiteY2" fmla="*/ 2006 h 12922"/>
                <a:gd name="connsiteX3" fmla="*/ 18855 w 22138"/>
                <a:gd name="connsiteY3" fmla="*/ 11002 h 12922"/>
                <a:gd name="connsiteX4" fmla="*/ 3284 w 22138"/>
                <a:gd name="connsiteY4" fmla="*/ 11002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922">
                  <a:moveTo>
                    <a:pt x="3284" y="11002"/>
                  </a:moveTo>
                  <a:cubicBezTo>
                    <a:pt x="-1095" y="8574"/>
                    <a:pt x="-1095" y="4442"/>
                    <a:pt x="3284" y="2006"/>
                  </a:cubicBezTo>
                  <a:cubicBezTo>
                    <a:pt x="7662" y="-669"/>
                    <a:pt x="14477" y="-669"/>
                    <a:pt x="18855" y="2006"/>
                  </a:cubicBezTo>
                  <a:cubicBezTo>
                    <a:pt x="23234" y="4442"/>
                    <a:pt x="23234" y="8574"/>
                    <a:pt x="18855" y="11002"/>
                  </a:cubicBezTo>
                  <a:cubicBezTo>
                    <a:pt x="14477" y="13438"/>
                    <a:pt x="7662" y="13685"/>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8" name="Freeform: Shape 587">
              <a:extLst>
                <a:ext uri="{FF2B5EF4-FFF2-40B4-BE49-F238E27FC236}">
                  <a16:creationId xmlns:a16="http://schemas.microsoft.com/office/drawing/2014/main" id="{B0B58C14-8F29-465C-ACD0-D4E27DEEEFF2}"/>
                </a:ext>
              </a:extLst>
            </p:cNvPr>
            <p:cNvSpPr/>
            <p:nvPr/>
          </p:nvSpPr>
          <p:spPr>
            <a:xfrm>
              <a:off x="7095503" y="3795065"/>
              <a:ext cx="22131" cy="12829"/>
            </a:xfrm>
            <a:custGeom>
              <a:avLst/>
              <a:gdLst>
                <a:gd name="connsiteX0" fmla="*/ 3284 w 22131"/>
                <a:gd name="connsiteY0" fmla="*/ 11008 h 12829"/>
                <a:gd name="connsiteX1" fmla="*/ 3284 w 22131"/>
                <a:gd name="connsiteY1" fmla="*/ 2012 h 12829"/>
                <a:gd name="connsiteX2" fmla="*/ 18848 w 22131"/>
                <a:gd name="connsiteY2" fmla="*/ 2012 h 12829"/>
                <a:gd name="connsiteX3" fmla="*/ 18848 w 22131"/>
                <a:gd name="connsiteY3" fmla="*/ 11008 h 12829"/>
                <a:gd name="connsiteX4" fmla="*/ 3284 w 22131"/>
                <a:gd name="connsiteY4" fmla="*/ 11008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8"/>
                  </a:moveTo>
                  <a:cubicBezTo>
                    <a:pt x="-1095" y="8572"/>
                    <a:pt x="-1095" y="4440"/>
                    <a:pt x="3284" y="2012"/>
                  </a:cubicBezTo>
                  <a:cubicBezTo>
                    <a:pt x="7663" y="-671"/>
                    <a:pt x="14469" y="-671"/>
                    <a:pt x="18848" y="2012"/>
                  </a:cubicBezTo>
                  <a:cubicBezTo>
                    <a:pt x="23226" y="4440"/>
                    <a:pt x="23226" y="8572"/>
                    <a:pt x="18848" y="11008"/>
                  </a:cubicBezTo>
                  <a:cubicBezTo>
                    <a:pt x="14716" y="13436"/>
                    <a:pt x="7663" y="13436"/>
                    <a:pt x="3284"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9" name="Freeform: Shape 588">
              <a:extLst>
                <a:ext uri="{FF2B5EF4-FFF2-40B4-BE49-F238E27FC236}">
                  <a16:creationId xmlns:a16="http://schemas.microsoft.com/office/drawing/2014/main" id="{279D9759-E665-4E20-B802-958ADD54D4F3}"/>
                </a:ext>
              </a:extLst>
            </p:cNvPr>
            <p:cNvSpPr/>
            <p:nvPr/>
          </p:nvSpPr>
          <p:spPr>
            <a:xfrm>
              <a:off x="6993110" y="3736541"/>
              <a:ext cx="22257" cy="12743"/>
            </a:xfrm>
            <a:custGeom>
              <a:avLst/>
              <a:gdLst>
                <a:gd name="connsiteX0" fmla="*/ 3284 w 22257"/>
                <a:gd name="connsiteY0" fmla="*/ 10916 h 12743"/>
                <a:gd name="connsiteX1" fmla="*/ 3284 w 22257"/>
                <a:gd name="connsiteY1" fmla="*/ 1920 h 12743"/>
                <a:gd name="connsiteX2" fmla="*/ 18848 w 22257"/>
                <a:gd name="connsiteY2" fmla="*/ 1920 h 12743"/>
                <a:gd name="connsiteX3" fmla="*/ 19094 w 22257"/>
                <a:gd name="connsiteY3" fmla="*/ 10916 h 12743"/>
                <a:gd name="connsiteX4" fmla="*/ 3284 w 22257"/>
                <a:gd name="connsiteY4" fmla="*/ 10916 h 12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743">
                  <a:moveTo>
                    <a:pt x="3284" y="10916"/>
                  </a:moveTo>
                  <a:cubicBezTo>
                    <a:pt x="-1095" y="8481"/>
                    <a:pt x="-1095" y="4349"/>
                    <a:pt x="3284" y="1920"/>
                  </a:cubicBezTo>
                  <a:cubicBezTo>
                    <a:pt x="7662" y="-515"/>
                    <a:pt x="14469" y="-762"/>
                    <a:pt x="18848" y="1920"/>
                  </a:cubicBezTo>
                  <a:cubicBezTo>
                    <a:pt x="23226" y="4349"/>
                    <a:pt x="23473" y="8481"/>
                    <a:pt x="19094" y="10916"/>
                  </a:cubicBezTo>
                  <a:cubicBezTo>
                    <a:pt x="14716" y="13352"/>
                    <a:pt x="7662" y="13352"/>
                    <a:pt x="3284" y="1091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0" name="Freeform: Shape 589">
              <a:extLst>
                <a:ext uri="{FF2B5EF4-FFF2-40B4-BE49-F238E27FC236}">
                  <a16:creationId xmlns:a16="http://schemas.microsoft.com/office/drawing/2014/main" id="{7CB130C9-ADBE-4251-8347-4FCD15776811}"/>
                </a:ext>
              </a:extLst>
            </p:cNvPr>
            <p:cNvSpPr/>
            <p:nvPr/>
          </p:nvSpPr>
          <p:spPr>
            <a:xfrm>
              <a:off x="6890709" y="3678078"/>
              <a:ext cx="22138" cy="12829"/>
            </a:xfrm>
            <a:custGeom>
              <a:avLst/>
              <a:gdLst>
                <a:gd name="connsiteX0" fmla="*/ 3284 w 22138"/>
                <a:gd name="connsiteY0" fmla="*/ 11002 h 12829"/>
                <a:gd name="connsiteX1" fmla="*/ 3284 w 22138"/>
                <a:gd name="connsiteY1" fmla="*/ 2006 h 12829"/>
                <a:gd name="connsiteX2" fmla="*/ 18855 w 22138"/>
                <a:gd name="connsiteY2" fmla="*/ 2006 h 12829"/>
                <a:gd name="connsiteX3" fmla="*/ 18855 w 22138"/>
                <a:gd name="connsiteY3" fmla="*/ 11002 h 12829"/>
                <a:gd name="connsiteX4" fmla="*/ 3284 w 22138"/>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29">
                  <a:moveTo>
                    <a:pt x="3284" y="11002"/>
                  </a:moveTo>
                  <a:cubicBezTo>
                    <a:pt x="-1095" y="8574"/>
                    <a:pt x="-1095" y="4442"/>
                    <a:pt x="3284" y="2006"/>
                  </a:cubicBezTo>
                  <a:cubicBezTo>
                    <a:pt x="7662" y="-669"/>
                    <a:pt x="14477" y="-669"/>
                    <a:pt x="18855" y="2006"/>
                  </a:cubicBezTo>
                  <a:cubicBezTo>
                    <a:pt x="23234" y="4442"/>
                    <a:pt x="23234" y="8574"/>
                    <a:pt x="18855" y="11002"/>
                  </a:cubicBezTo>
                  <a:cubicBezTo>
                    <a:pt x="14477"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1" name="Freeform: Shape 590">
              <a:extLst>
                <a:ext uri="{FF2B5EF4-FFF2-40B4-BE49-F238E27FC236}">
                  <a16:creationId xmlns:a16="http://schemas.microsoft.com/office/drawing/2014/main" id="{45AB2DE8-FE49-451C-A3D1-DC4CD68A2BFF}"/>
                </a:ext>
              </a:extLst>
            </p:cNvPr>
            <p:cNvSpPr/>
            <p:nvPr/>
          </p:nvSpPr>
          <p:spPr>
            <a:xfrm>
              <a:off x="6788077" y="3619462"/>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55" y="-669"/>
                    <a:pt x="14469" y="-669"/>
                    <a:pt x="18848" y="2006"/>
                  </a:cubicBezTo>
                  <a:cubicBezTo>
                    <a:pt x="23226" y="4434"/>
                    <a:pt x="23226" y="8574"/>
                    <a:pt x="18848" y="11002"/>
                  </a:cubicBezTo>
                  <a:cubicBezTo>
                    <a:pt x="14708" y="13438"/>
                    <a:pt x="7655"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2" name="Freeform: Shape 591">
              <a:extLst>
                <a:ext uri="{FF2B5EF4-FFF2-40B4-BE49-F238E27FC236}">
                  <a16:creationId xmlns:a16="http://schemas.microsoft.com/office/drawing/2014/main" id="{75A35B6F-F02E-4AF9-803C-AA6C1498B458}"/>
                </a:ext>
              </a:extLst>
            </p:cNvPr>
            <p:cNvSpPr/>
            <p:nvPr/>
          </p:nvSpPr>
          <p:spPr>
            <a:xfrm>
              <a:off x="6685676" y="3560934"/>
              <a:ext cx="22257" cy="12834"/>
            </a:xfrm>
            <a:custGeom>
              <a:avLst/>
              <a:gdLst>
                <a:gd name="connsiteX0" fmla="*/ 3284 w 22257"/>
                <a:gd name="connsiteY0" fmla="*/ 10914 h 12834"/>
                <a:gd name="connsiteX1" fmla="*/ 3284 w 22257"/>
                <a:gd name="connsiteY1" fmla="*/ 1918 h 12834"/>
                <a:gd name="connsiteX2" fmla="*/ 18847 w 22257"/>
                <a:gd name="connsiteY2" fmla="*/ 1918 h 12834"/>
                <a:gd name="connsiteX3" fmla="*/ 19094 w 22257"/>
                <a:gd name="connsiteY3" fmla="*/ 10914 h 12834"/>
                <a:gd name="connsiteX4" fmla="*/ 3284 w 22257"/>
                <a:gd name="connsiteY4" fmla="*/ 10914 h 1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4">
                  <a:moveTo>
                    <a:pt x="3284" y="10914"/>
                  </a:moveTo>
                  <a:cubicBezTo>
                    <a:pt x="-1095" y="8485"/>
                    <a:pt x="-1095" y="4353"/>
                    <a:pt x="3284" y="1918"/>
                  </a:cubicBezTo>
                  <a:cubicBezTo>
                    <a:pt x="7662" y="-518"/>
                    <a:pt x="14469" y="-757"/>
                    <a:pt x="18847" y="1918"/>
                  </a:cubicBezTo>
                  <a:cubicBezTo>
                    <a:pt x="23226" y="4353"/>
                    <a:pt x="23473" y="8485"/>
                    <a:pt x="19094" y="10914"/>
                  </a:cubicBezTo>
                  <a:cubicBezTo>
                    <a:pt x="14716" y="13349"/>
                    <a:pt x="7662" y="13596"/>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3" name="Freeform: Shape 592">
              <a:extLst>
                <a:ext uri="{FF2B5EF4-FFF2-40B4-BE49-F238E27FC236}">
                  <a16:creationId xmlns:a16="http://schemas.microsoft.com/office/drawing/2014/main" id="{6252100E-D72F-4722-B170-2CCFFAE6C400}"/>
                </a:ext>
              </a:extLst>
            </p:cNvPr>
            <p:cNvSpPr/>
            <p:nvPr/>
          </p:nvSpPr>
          <p:spPr>
            <a:xfrm>
              <a:off x="6583036" y="3502469"/>
              <a:ext cx="22131" cy="12830"/>
            </a:xfrm>
            <a:custGeom>
              <a:avLst/>
              <a:gdLst>
                <a:gd name="connsiteX0" fmla="*/ 3284 w 22131"/>
                <a:gd name="connsiteY0" fmla="*/ 11010 h 12830"/>
                <a:gd name="connsiteX1" fmla="*/ 3284 w 22131"/>
                <a:gd name="connsiteY1" fmla="*/ 2006 h 12830"/>
                <a:gd name="connsiteX2" fmla="*/ 18847 w 22131"/>
                <a:gd name="connsiteY2" fmla="*/ 2006 h 12830"/>
                <a:gd name="connsiteX3" fmla="*/ 18847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7" y="2006"/>
                  </a:cubicBezTo>
                  <a:cubicBezTo>
                    <a:pt x="23226" y="4442"/>
                    <a:pt x="23226" y="8574"/>
                    <a:pt x="18847"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4" name="Freeform: Shape 593">
              <a:extLst>
                <a:ext uri="{FF2B5EF4-FFF2-40B4-BE49-F238E27FC236}">
                  <a16:creationId xmlns:a16="http://schemas.microsoft.com/office/drawing/2014/main" id="{EF6ED46B-5B7E-4565-B582-935AC627354B}"/>
                </a:ext>
              </a:extLst>
            </p:cNvPr>
            <p:cNvSpPr/>
            <p:nvPr/>
          </p:nvSpPr>
          <p:spPr>
            <a:xfrm>
              <a:off x="6480643" y="3443856"/>
              <a:ext cx="22131" cy="12922"/>
            </a:xfrm>
            <a:custGeom>
              <a:avLst/>
              <a:gdLst>
                <a:gd name="connsiteX0" fmla="*/ 3284 w 22131"/>
                <a:gd name="connsiteY0" fmla="*/ 11006 h 12922"/>
                <a:gd name="connsiteX1" fmla="*/ 3284 w 22131"/>
                <a:gd name="connsiteY1" fmla="*/ 2007 h 12922"/>
                <a:gd name="connsiteX2" fmla="*/ 18848 w 22131"/>
                <a:gd name="connsiteY2" fmla="*/ 2007 h 12922"/>
                <a:gd name="connsiteX3" fmla="*/ 18848 w 22131"/>
                <a:gd name="connsiteY3" fmla="*/ 11006 h 12922"/>
                <a:gd name="connsiteX4" fmla="*/ 3284 w 22131"/>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2">
                  <a:moveTo>
                    <a:pt x="3284" y="11006"/>
                  </a:moveTo>
                  <a:cubicBezTo>
                    <a:pt x="-1095" y="8574"/>
                    <a:pt x="-1095" y="4439"/>
                    <a:pt x="3284" y="2007"/>
                  </a:cubicBezTo>
                  <a:cubicBezTo>
                    <a:pt x="7662" y="-669"/>
                    <a:pt x="14469" y="-669"/>
                    <a:pt x="18848" y="2007"/>
                  </a:cubicBezTo>
                  <a:cubicBezTo>
                    <a:pt x="23226" y="4439"/>
                    <a:pt x="23226" y="8574"/>
                    <a:pt x="18848" y="11006"/>
                  </a:cubicBezTo>
                  <a:cubicBezTo>
                    <a:pt x="14469" y="13439"/>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5" name="Freeform: Shape 594">
              <a:extLst>
                <a:ext uri="{FF2B5EF4-FFF2-40B4-BE49-F238E27FC236}">
                  <a16:creationId xmlns:a16="http://schemas.microsoft.com/office/drawing/2014/main" id="{991DA162-3405-4CE2-89FB-5FDDE0B177D8}"/>
                </a:ext>
              </a:extLst>
            </p:cNvPr>
            <p:cNvSpPr/>
            <p:nvPr/>
          </p:nvSpPr>
          <p:spPr>
            <a:xfrm>
              <a:off x="6378003" y="3385483"/>
              <a:ext cx="22257" cy="12830"/>
            </a:xfrm>
            <a:custGeom>
              <a:avLst/>
              <a:gdLst>
                <a:gd name="connsiteX0" fmla="*/ 3284 w 22257"/>
                <a:gd name="connsiteY0" fmla="*/ 11006 h 12830"/>
                <a:gd name="connsiteX1" fmla="*/ 3284 w 22257"/>
                <a:gd name="connsiteY1" fmla="*/ 2007 h 12830"/>
                <a:gd name="connsiteX2" fmla="*/ 18848 w 22257"/>
                <a:gd name="connsiteY2" fmla="*/ 2007 h 12830"/>
                <a:gd name="connsiteX3" fmla="*/ 19094 w 22257"/>
                <a:gd name="connsiteY3" fmla="*/ 11006 h 12830"/>
                <a:gd name="connsiteX4" fmla="*/ 3284 w 22257"/>
                <a:gd name="connsiteY4" fmla="*/ 11006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06"/>
                  </a:moveTo>
                  <a:cubicBezTo>
                    <a:pt x="-1095" y="8574"/>
                    <a:pt x="-1095" y="4439"/>
                    <a:pt x="3284" y="2007"/>
                  </a:cubicBezTo>
                  <a:cubicBezTo>
                    <a:pt x="7662" y="-669"/>
                    <a:pt x="14469" y="-669"/>
                    <a:pt x="18848" y="2007"/>
                  </a:cubicBezTo>
                  <a:cubicBezTo>
                    <a:pt x="23226" y="4439"/>
                    <a:pt x="23473" y="8574"/>
                    <a:pt x="19094" y="11006"/>
                  </a:cubicBezTo>
                  <a:cubicBezTo>
                    <a:pt x="14716" y="13439"/>
                    <a:pt x="7662" y="13439"/>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6" name="Freeform: Shape 595">
              <a:extLst>
                <a:ext uri="{FF2B5EF4-FFF2-40B4-BE49-F238E27FC236}">
                  <a16:creationId xmlns:a16="http://schemas.microsoft.com/office/drawing/2014/main" id="{192B1BEB-45AB-4636-B186-14F55C1D1453}"/>
                </a:ext>
              </a:extLst>
            </p:cNvPr>
            <p:cNvSpPr/>
            <p:nvPr/>
          </p:nvSpPr>
          <p:spPr>
            <a:xfrm>
              <a:off x="6275610" y="3326866"/>
              <a:ext cx="22253" cy="12830"/>
            </a:xfrm>
            <a:custGeom>
              <a:avLst/>
              <a:gdLst>
                <a:gd name="connsiteX0" fmla="*/ 3284 w 22253"/>
                <a:gd name="connsiteY0" fmla="*/ 11006 h 12830"/>
                <a:gd name="connsiteX1" fmla="*/ 3284 w 22253"/>
                <a:gd name="connsiteY1" fmla="*/ 2007 h 12830"/>
                <a:gd name="connsiteX2" fmla="*/ 18848 w 22253"/>
                <a:gd name="connsiteY2" fmla="*/ 2007 h 12830"/>
                <a:gd name="connsiteX3" fmla="*/ 19087 w 22253"/>
                <a:gd name="connsiteY3" fmla="*/ 11006 h 12830"/>
                <a:gd name="connsiteX4" fmla="*/ 3284 w 22253"/>
                <a:gd name="connsiteY4" fmla="*/ 11006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2830">
                  <a:moveTo>
                    <a:pt x="3284" y="11006"/>
                  </a:moveTo>
                  <a:cubicBezTo>
                    <a:pt x="-1095" y="8574"/>
                    <a:pt x="-1095" y="4439"/>
                    <a:pt x="3284" y="2007"/>
                  </a:cubicBezTo>
                  <a:cubicBezTo>
                    <a:pt x="7662" y="-669"/>
                    <a:pt x="14469" y="-669"/>
                    <a:pt x="18848" y="2007"/>
                  </a:cubicBezTo>
                  <a:cubicBezTo>
                    <a:pt x="23226" y="4439"/>
                    <a:pt x="23465" y="8574"/>
                    <a:pt x="19087" y="11006"/>
                  </a:cubicBezTo>
                  <a:cubicBezTo>
                    <a:pt x="14716" y="13439"/>
                    <a:pt x="7662" y="13439"/>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7" name="Freeform: Shape 596">
              <a:extLst>
                <a:ext uri="{FF2B5EF4-FFF2-40B4-BE49-F238E27FC236}">
                  <a16:creationId xmlns:a16="http://schemas.microsoft.com/office/drawing/2014/main" id="{7CE80700-A599-4F86-877B-4BEA92F7E94B}"/>
                </a:ext>
              </a:extLst>
            </p:cNvPr>
            <p:cNvSpPr/>
            <p:nvPr/>
          </p:nvSpPr>
          <p:spPr>
            <a:xfrm>
              <a:off x="6173209" y="3268250"/>
              <a:ext cx="22131" cy="13012"/>
            </a:xfrm>
            <a:custGeom>
              <a:avLst/>
              <a:gdLst>
                <a:gd name="connsiteX0" fmla="*/ 3284 w 22131"/>
                <a:gd name="connsiteY0" fmla="*/ 11006 h 13012"/>
                <a:gd name="connsiteX1" fmla="*/ 3284 w 22131"/>
                <a:gd name="connsiteY1" fmla="*/ 2006 h 13012"/>
                <a:gd name="connsiteX2" fmla="*/ 18848 w 22131"/>
                <a:gd name="connsiteY2" fmla="*/ 2006 h 13012"/>
                <a:gd name="connsiteX3" fmla="*/ 18848 w 22131"/>
                <a:gd name="connsiteY3" fmla="*/ 11006 h 13012"/>
                <a:gd name="connsiteX4" fmla="*/ 3284 w 22131"/>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2">
                  <a:moveTo>
                    <a:pt x="3284" y="11006"/>
                  </a:moveTo>
                  <a:cubicBezTo>
                    <a:pt x="-1095" y="8573"/>
                    <a:pt x="-1095" y="4439"/>
                    <a:pt x="3284" y="2006"/>
                  </a:cubicBezTo>
                  <a:cubicBezTo>
                    <a:pt x="7662" y="-669"/>
                    <a:pt x="14469" y="-669"/>
                    <a:pt x="18848" y="2006"/>
                  </a:cubicBezTo>
                  <a:cubicBezTo>
                    <a:pt x="23226" y="4439"/>
                    <a:pt x="23226" y="8573"/>
                    <a:pt x="18848" y="11006"/>
                  </a:cubicBezTo>
                  <a:cubicBezTo>
                    <a:pt x="14469" y="13681"/>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8" name="Freeform: Shape 597">
              <a:extLst>
                <a:ext uri="{FF2B5EF4-FFF2-40B4-BE49-F238E27FC236}">
                  <a16:creationId xmlns:a16="http://schemas.microsoft.com/office/drawing/2014/main" id="{761DAD04-D008-426E-A26E-867565025D2D}"/>
                </a:ext>
              </a:extLst>
            </p:cNvPr>
            <p:cNvSpPr/>
            <p:nvPr/>
          </p:nvSpPr>
          <p:spPr>
            <a:xfrm>
              <a:off x="6070570" y="3209878"/>
              <a:ext cx="22258" cy="12829"/>
            </a:xfrm>
            <a:custGeom>
              <a:avLst/>
              <a:gdLst>
                <a:gd name="connsiteX0" fmla="*/ 3284 w 22258"/>
                <a:gd name="connsiteY0" fmla="*/ 11006 h 12829"/>
                <a:gd name="connsiteX1" fmla="*/ 3284 w 22258"/>
                <a:gd name="connsiteY1" fmla="*/ 2007 h 12829"/>
                <a:gd name="connsiteX2" fmla="*/ 18855 w 22258"/>
                <a:gd name="connsiteY2" fmla="*/ 2007 h 12829"/>
                <a:gd name="connsiteX3" fmla="*/ 19094 w 22258"/>
                <a:gd name="connsiteY3" fmla="*/ 11006 h 12829"/>
                <a:gd name="connsiteX4" fmla="*/ 3284 w 22258"/>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29">
                  <a:moveTo>
                    <a:pt x="3284" y="11006"/>
                  </a:moveTo>
                  <a:cubicBezTo>
                    <a:pt x="-1095" y="8574"/>
                    <a:pt x="-1095" y="4439"/>
                    <a:pt x="3284" y="2007"/>
                  </a:cubicBezTo>
                  <a:cubicBezTo>
                    <a:pt x="7662" y="-669"/>
                    <a:pt x="14476" y="-669"/>
                    <a:pt x="18855" y="2007"/>
                  </a:cubicBezTo>
                  <a:cubicBezTo>
                    <a:pt x="23226" y="4439"/>
                    <a:pt x="23473" y="8574"/>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9" name="Freeform: Shape 598">
              <a:extLst>
                <a:ext uri="{FF2B5EF4-FFF2-40B4-BE49-F238E27FC236}">
                  <a16:creationId xmlns:a16="http://schemas.microsoft.com/office/drawing/2014/main" id="{3FBF44E4-FA20-439A-B781-FC5D3674AEA6}"/>
                </a:ext>
              </a:extLst>
            </p:cNvPr>
            <p:cNvSpPr/>
            <p:nvPr/>
          </p:nvSpPr>
          <p:spPr>
            <a:xfrm>
              <a:off x="5968176" y="3151261"/>
              <a:ext cx="22257" cy="12922"/>
            </a:xfrm>
            <a:custGeom>
              <a:avLst/>
              <a:gdLst>
                <a:gd name="connsiteX0" fmla="*/ 3284 w 22257"/>
                <a:gd name="connsiteY0" fmla="*/ 11006 h 12922"/>
                <a:gd name="connsiteX1" fmla="*/ 3284 w 22257"/>
                <a:gd name="connsiteY1" fmla="*/ 2007 h 12922"/>
                <a:gd name="connsiteX2" fmla="*/ 18848 w 22257"/>
                <a:gd name="connsiteY2" fmla="*/ 2007 h 12922"/>
                <a:gd name="connsiteX3" fmla="*/ 19094 w 22257"/>
                <a:gd name="connsiteY3" fmla="*/ 11006 h 12922"/>
                <a:gd name="connsiteX4" fmla="*/ 3284 w 22257"/>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22">
                  <a:moveTo>
                    <a:pt x="3284" y="11006"/>
                  </a:moveTo>
                  <a:cubicBezTo>
                    <a:pt x="-1095" y="8574"/>
                    <a:pt x="-1095" y="4439"/>
                    <a:pt x="3284" y="2007"/>
                  </a:cubicBezTo>
                  <a:cubicBezTo>
                    <a:pt x="7662" y="-669"/>
                    <a:pt x="14469" y="-669"/>
                    <a:pt x="18848" y="2007"/>
                  </a:cubicBezTo>
                  <a:cubicBezTo>
                    <a:pt x="23226" y="4439"/>
                    <a:pt x="23473" y="8574"/>
                    <a:pt x="19094" y="11006"/>
                  </a:cubicBezTo>
                  <a:cubicBezTo>
                    <a:pt x="14469" y="13438"/>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0" name="Freeform: Shape 599">
              <a:extLst>
                <a:ext uri="{FF2B5EF4-FFF2-40B4-BE49-F238E27FC236}">
                  <a16:creationId xmlns:a16="http://schemas.microsoft.com/office/drawing/2014/main" id="{A852598E-87A7-428A-BF9F-8F7442C63DCA}"/>
                </a:ext>
              </a:extLst>
            </p:cNvPr>
            <p:cNvSpPr/>
            <p:nvPr/>
          </p:nvSpPr>
          <p:spPr>
            <a:xfrm>
              <a:off x="5865537" y="3092888"/>
              <a:ext cx="22131" cy="12829"/>
            </a:xfrm>
            <a:custGeom>
              <a:avLst/>
              <a:gdLst>
                <a:gd name="connsiteX0" fmla="*/ 3284 w 22131"/>
                <a:gd name="connsiteY0" fmla="*/ 11006 h 12829"/>
                <a:gd name="connsiteX1" fmla="*/ 3284 w 22131"/>
                <a:gd name="connsiteY1" fmla="*/ 2007 h 12829"/>
                <a:gd name="connsiteX2" fmla="*/ 18848 w 22131"/>
                <a:gd name="connsiteY2" fmla="*/ 2007 h 12829"/>
                <a:gd name="connsiteX3" fmla="*/ 18848 w 22131"/>
                <a:gd name="connsiteY3" fmla="*/ 11006 h 12829"/>
                <a:gd name="connsiteX4" fmla="*/ 3284 w 22131"/>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1" name="Freeform: Shape 600">
              <a:extLst>
                <a:ext uri="{FF2B5EF4-FFF2-40B4-BE49-F238E27FC236}">
                  <a16:creationId xmlns:a16="http://schemas.microsoft.com/office/drawing/2014/main" id="{1C0120AC-311A-48F7-B80E-F13CD0DCB661}"/>
                </a:ext>
              </a:extLst>
            </p:cNvPr>
            <p:cNvSpPr/>
            <p:nvPr/>
          </p:nvSpPr>
          <p:spPr>
            <a:xfrm>
              <a:off x="5763144" y="3034271"/>
              <a:ext cx="22254" cy="12829"/>
            </a:xfrm>
            <a:custGeom>
              <a:avLst/>
              <a:gdLst>
                <a:gd name="connsiteX0" fmla="*/ 3284 w 22254"/>
                <a:gd name="connsiteY0" fmla="*/ 11006 h 12829"/>
                <a:gd name="connsiteX1" fmla="*/ 3284 w 22254"/>
                <a:gd name="connsiteY1" fmla="*/ 2007 h 12829"/>
                <a:gd name="connsiteX2" fmla="*/ 18847 w 22254"/>
                <a:gd name="connsiteY2" fmla="*/ 2007 h 12829"/>
                <a:gd name="connsiteX3" fmla="*/ 19094 w 22254"/>
                <a:gd name="connsiteY3" fmla="*/ 11006 h 12829"/>
                <a:gd name="connsiteX4" fmla="*/ 3284 w 22254"/>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2829">
                  <a:moveTo>
                    <a:pt x="3284" y="11006"/>
                  </a:moveTo>
                  <a:cubicBezTo>
                    <a:pt x="-1095" y="8574"/>
                    <a:pt x="-1095" y="4439"/>
                    <a:pt x="3284" y="2007"/>
                  </a:cubicBezTo>
                  <a:cubicBezTo>
                    <a:pt x="7662" y="-669"/>
                    <a:pt x="14469" y="-669"/>
                    <a:pt x="18847" y="2007"/>
                  </a:cubicBezTo>
                  <a:cubicBezTo>
                    <a:pt x="23226" y="4439"/>
                    <a:pt x="23465" y="8574"/>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2" name="Freeform: Shape 601">
              <a:extLst>
                <a:ext uri="{FF2B5EF4-FFF2-40B4-BE49-F238E27FC236}">
                  <a16:creationId xmlns:a16="http://schemas.microsoft.com/office/drawing/2014/main" id="{7B2069D7-D4F8-4B7F-8507-E18F713C9E86}"/>
                </a:ext>
              </a:extLst>
            </p:cNvPr>
            <p:cNvSpPr/>
            <p:nvPr/>
          </p:nvSpPr>
          <p:spPr>
            <a:xfrm>
              <a:off x="7299325" y="3794092"/>
              <a:ext cx="22377" cy="12830"/>
            </a:xfrm>
            <a:custGeom>
              <a:avLst/>
              <a:gdLst>
                <a:gd name="connsiteX0" fmla="*/ 3284 w 22377"/>
                <a:gd name="connsiteY0" fmla="*/ 11010 h 12830"/>
                <a:gd name="connsiteX1" fmla="*/ 3284 w 22377"/>
                <a:gd name="connsiteY1" fmla="*/ 2006 h 12830"/>
                <a:gd name="connsiteX2" fmla="*/ 19094 w 22377"/>
                <a:gd name="connsiteY2" fmla="*/ 2006 h 12830"/>
                <a:gd name="connsiteX3" fmla="*/ 19094 w 22377"/>
                <a:gd name="connsiteY3" fmla="*/ 11010 h 12830"/>
                <a:gd name="connsiteX4" fmla="*/ 3284 w 2237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30">
                  <a:moveTo>
                    <a:pt x="3284" y="11010"/>
                  </a:moveTo>
                  <a:cubicBezTo>
                    <a:pt x="-1095" y="8574"/>
                    <a:pt x="-1095" y="4442"/>
                    <a:pt x="3284" y="2006"/>
                  </a:cubicBezTo>
                  <a:cubicBezTo>
                    <a:pt x="7662" y="-669"/>
                    <a:pt x="14716" y="-669"/>
                    <a:pt x="19094" y="2006"/>
                  </a:cubicBezTo>
                  <a:cubicBezTo>
                    <a:pt x="23473" y="4442"/>
                    <a:pt x="23473" y="8574"/>
                    <a:pt x="19094" y="11010"/>
                  </a:cubicBezTo>
                  <a:cubicBezTo>
                    <a:pt x="14469"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3" name="Freeform: Shape 602">
              <a:extLst>
                <a:ext uri="{FF2B5EF4-FFF2-40B4-BE49-F238E27FC236}">
                  <a16:creationId xmlns:a16="http://schemas.microsoft.com/office/drawing/2014/main" id="{7B29B62D-DB16-4EA1-95F7-C815DEE1771C}"/>
                </a:ext>
              </a:extLst>
            </p:cNvPr>
            <p:cNvSpPr/>
            <p:nvPr/>
          </p:nvSpPr>
          <p:spPr>
            <a:xfrm>
              <a:off x="7196686" y="3735476"/>
              <a:ext cx="22377" cy="12830"/>
            </a:xfrm>
            <a:custGeom>
              <a:avLst/>
              <a:gdLst>
                <a:gd name="connsiteX0" fmla="*/ 3284 w 22377"/>
                <a:gd name="connsiteY0" fmla="*/ 11010 h 12830"/>
                <a:gd name="connsiteX1" fmla="*/ 3284 w 22377"/>
                <a:gd name="connsiteY1" fmla="*/ 2006 h 12830"/>
                <a:gd name="connsiteX2" fmla="*/ 19094 w 22377"/>
                <a:gd name="connsiteY2" fmla="*/ 2006 h 12830"/>
                <a:gd name="connsiteX3" fmla="*/ 19094 w 22377"/>
                <a:gd name="connsiteY3" fmla="*/ 11010 h 12830"/>
                <a:gd name="connsiteX4" fmla="*/ 3284 w 2237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30">
                  <a:moveTo>
                    <a:pt x="3284" y="11010"/>
                  </a:moveTo>
                  <a:cubicBezTo>
                    <a:pt x="-1095" y="8574"/>
                    <a:pt x="-1095" y="4442"/>
                    <a:pt x="3284" y="2006"/>
                  </a:cubicBezTo>
                  <a:cubicBezTo>
                    <a:pt x="7662" y="-669"/>
                    <a:pt x="14716" y="-669"/>
                    <a:pt x="19094" y="2006"/>
                  </a:cubicBezTo>
                  <a:cubicBezTo>
                    <a:pt x="23473" y="4442"/>
                    <a:pt x="23473" y="8574"/>
                    <a:pt x="19094" y="11010"/>
                  </a:cubicBezTo>
                  <a:cubicBezTo>
                    <a:pt x="14716" y="13438"/>
                    <a:pt x="7901"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4" name="Freeform: Shape 603">
              <a:extLst>
                <a:ext uri="{FF2B5EF4-FFF2-40B4-BE49-F238E27FC236}">
                  <a16:creationId xmlns:a16="http://schemas.microsoft.com/office/drawing/2014/main" id="{92313B78-F363-4B5F-8B55-6D09E182060C}"/>
                </a:ext>
              </a:extLst>
            </p:cNvPr>
            <p:cNvSpPr/>
            <p:nvPr/>
          </p:nvSpPr>
          <p:spPr>
            <a:xfrm>
              <a:off x="7094285" y="3676860"/>
              <a:ext cx="22138" cy="13015"/>
            </a:xfrm>
            <a:custGeom>
              <a:avLst/>
              <a:gdLst>
                <a:gd name="connsiteX0" fmla="*/ 3284 w 22138"/>
                <a:gd name="connsiteY0" fmla="*/ 11010 h 13015"/>
                <a:gd name="connsiteX1" fmla="*/ 3284 w 22138"/>
                <a:gd name="connsiteY1" fmla="*/ 2006 h 13015"/>
                <a:gd name="connsiteX2" fmla="*/ 18855 w 22138"/>
                <a:gd name="connsiteY2" fmla="*/ 2006 h 13015"/>
                <a:gd name="connsiteX3" fmla="*/ 18855 w 22138"/>
                <a:gd name="connsiteY3" fmla="*/ 11010 h 13015"/>
                <a:gd name="connsiteX4" fmla="*/ 3284 w 22138"/>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3015">
                  <a:moveTo>
                    <a:pt x="3284" y="11010"/>
                  </a:moveTo>
                  <a:cubicBezTo>
                    <a:pt x="-1095" y="8574"/>
                    <a:pt x="-1095" y="4442"/>
                    <a:pt x="3284" y="2006"/>
                  </a:cubicBezTo>
                  <a:cubicBezTo>
                    <a:pt x="7662" y="-669"/>
                    <a:pt x="14477" y="-669"/>
                    <a:pt x="18855" y="2006"/>
                  </a:cubicBezTo>
                  <a:cubicBezTo>
                    <a:pt x="23234" y="4442"/>
                    <a:pt x="23234" y="8574"/>
                    <a:pt x="18855" y="11010"/>
                  </a:cubicBezTo>
                  <a:cubicBezTo>
                    <a:pt x="14716" y="13685"/>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5" name="Freeform: Shape 604">
              <a:extLst>
                <a:ext uri="{FF2B5EF4-FFF2-40B4-BE49-F238E27FC236}">
                  <a16:creationId xmlns:a16="http://schemas.microsoft.com/office/drawing/2014/main" id="{EFDC781E-E220-448F-895D-A91FFE503A3C}"/>
                </a:ext>
              </a:extLst>
            </p:cNvPr>
            <p:cNvSpPr/>
            <p:nvPr/>
          </p:nvSpPr>
          <p:spPr>
            <a:xfrm>
              <a:off x="6991892" y="3618491"/>
              <a:ext cx="22377" cy="12829"/>
            </a:xfrm>
            <a:custGeom>
              <a:avLst/>
              <a:gdLst>
                <a:gd name="connsiteX0" fmla="*/ 3284 w 22377"/>
                <a:gd name="connsiteY0" fmla="*/ 11002 h 12829"/>
                <a:gd name="connsiteX1" fmla="*/ 3284 w 22377"/>
                <a:gd name="connsiteY1" fmla="*/ 2006 h 12829"/>
                <a:gd name="connsiteX2" fmla="*/ 19094 w 22377"/>
                <a:gd name="connsiteY2" fmla="*/ 2006 h 12829"/>
                <a:gd name="connsiteX3" fmla="*/ 19094 w 22377"/>
                <a:gd name="connsiteY3" fmla="*/ 11002 h 12829"/>
                <a:gd name="connsiteX4" fmla="*/ 3284 w 2237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29">
                  <a:moveTo>
                    <a:pt x="3284" y="11002"/>
                  </a:moveTo>
                  <a:cubicBezTo>
                    <a:pt x="-1095" y="8574"/>
                    <a:pt x="-1095" y="4434"/>
                    <a:pt x="3284" y="2006"/>
                  </a:cubicBezTo>
                  <a:cubicBezTo>
                    <a:pt x="7662" y="-669"/>
                    <a:pt x="14716" y="-669"/>
                    <a:pt x="19094" y="2006"/>
                  </a:cubicBezTo>
                  <a:cubicBezTo>
                    <a:pt x="23473" y="4434"/>
                    <a:pt x="23473" y="8574"/>
                    <a:pt x="19094"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6" name="Freeform: Shape 605">
              <a:extLst>
                <a:ext uri="{FF2B5EF4-FFF2-40B4-BE49-F238E27FC236}">
                  <a16:creationId xmlns:a16="http://schemas.microsoft.com/office/drawing/2014/main" id="{5CCD5038-0047-4E49-AA04-72356164E785}"/>
                </a:ext>
              </a:extLst>
            </p:cNvPr>
            <p:cNvSpPr/>
            <p:nvPr/>
          </p:nvSpPr>
          <p:spPr>
            <a:xfrm>
              <a:off x="6889252" y="3559874"/>
              <a:ext cx="22377" cy="12919"/>
            </a:xfrm>
            <a:custGeom>
              <a:avLst/>
              <a:gdLst>
                <a:gd name="connsiteX0" fmla="*/ 3284 w 22377"/>
                <a:gd name="connsiteY0" fmla="*/ 11002 h 12919"/>
                <a:gd name="connsiteX1" fmla="*/ 3284 w 22377"/>
                <a:gd name="connsiteY1" fmla="*/ 2006 h 12919"/>
                <a:gd name="connsiteX2" fmla="*/ 19094 w 22377"/>
                <a:gd name="connsiteY2" fmla="*/ 2006 h 12919"/>
                <a:gd name="connsiteX3" fmla="*/ 19094 w 22377"/>
                <a:gd name="connsiteY3" fmla="*/ 11002 h 12919"/>
                <a:gd name="connsiteX4" fmla="*/ 3284 w 22377"/>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919">
                  <a:moveTo>
                    <a:pt x="3284" y="11002"/>
                  </a:moveTo>
                  <a:cubicBezTo>
                    <a:pt x="-1095" y="8574"/>
                    <a:pt x="-1095" y="4434"/>
                    <a:pt x="3284" y="2006"/>
                  </a:cubicBezTo>
                  <a:cubicBezTo>
                    <a:pt x="7662" y="-669"/>
                    <a:pt x="14716" y="-669"/>
                    <a:pt x="19094" y="2006"/>
                  </a:cubicBezTo>
                  <a:cubicBezTo>
                    <a:pt x="23473" y="4434"/>
                    <a:pt x="23473" y="8574"/>
                    <a:pt x="19094" y="11002"/>
                  </a:cubicBezTo>
                  <a:cubicBezTo>
                    <a:pt x="14716"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7" name="Freeform: Shape 606">
              <a:extLst>
                <a:ext uri="{FF2B5EF4-FFF2-40B4-BE49-F238E27FC236}">
                  <a16:creationId xmlns:a16="http://schemas.microsoft.com/office/drawing/2014/main" id="{F510581C-3CFD-4AFB-9B6D-721DC46EB155}"/>
                </a:ext>
              </a:extLst>
            </p:cNvPr>
            <p:cNvSpPr/>
            <p:nvPr/>
          </p:nvSpPr>
          <p:spPr>
            <a:xfrm>
              <a:off x="6786859" y="3501497"/>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8" name="Freeform: Shape 607">
              <a:extLst>
                <a:ext uri="{FF2B5EF4-FFF2-40B4-BE49-F238E27FC236}">
                  <a16:creationId xmlns:a16="http://schemas.microsoft.com/office/drawing/2014/main" id="{EBEB8B0D-657D-432D-BF7E-18FEB1E9E1B5}"/>
                </a:ext>
              </a:extLst>
            </p:cNvPr>
            <p:cNvSpPr/>
            <p:nvPr/>
          </p:nvSpPr>
          <p:spPr>
            <a:xfrm>
              <a:off x="6684219" y="3442883"/>
              <a:ext cx="22377" cy="12922"/>
            </a:xfrm>
            <a:custGeom>
              <a:avLst/>
              <a:gdLst>
                <a:gd name="connsiteX0" fmla="*/ 3284 w 22377"/>
                <a:gd name="connsiteY0" fmla="*/ 11006 h 12922"/>
                <a:gd name="connsiteX1" fmla="*/ 3284 w 22377"/>
                <a:gd name="connsiteY1" fmla="*/ 2007 h 12922"/>
                <a:gd name="connsiteX2" fmla="*/ 19094 w 22377"/>
                <a:gd name="connsiteY2" fmla="*/ 2007 h 12922"/>
                <a:gd name="connsiteX3" fmla="*/ 19094 w 22377"/>
                <a:gd name="connsiteY3" fmla="*/ 11006 h 12922"/>
                <a:gd name="connsiteX4" fmla="*/ 3284 w 22377"/>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922">
                  <a:moveTo>
                    <a:pt x="3284" y="11006"/>
                  </a:moveTo>
                  <a:cubicBezTo>
                    <a:pt x="-1095" y="8574"/>
                    <a:pt x="-1095" y="4439"/>
                    <a:pt x="3284" y="2007"/>
                  </a:cubicBezTo>
                  <a:cubicBezTo>
                    <a:pt x="7662" y="-669"/>
                    <a:pt x="14469" y="-669"/>
                    <a:pt x="19094" y="2007"/>
                  </a:cubicBezTo>
                  <a:cubicBezTo>
                    <a:pt x="23473" y="4439"/>
                    <a:pt x="23473" y="8574"/>
                    <a:pt x="19094" y="11006"/>
                  </a:cubicBezTo>
                  <a:cubicBezTo>
                    <a:pt x="14716" y="13438"/>
                    <a:pt x="7909"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9" name="Freeform: Shape 608">
              <a:extLst>
                <a:ext uri="{FF2B5EF4-FFF2-40B4-BE49-F238E27FC236}">
                  <a16:creationId xmlns:a16="http://schemas.microsoft.com/office/drawing/2014/main" id="{25D62C4E-E3DA-4AFE-9977-26BCC21C33ED}"/>
                </a:ext>
              </a:extLst>
            </p:cNvPr>
            <p:cNvSpPr/>
            <p:nvPr/>
          </p:nvSpPr>
          <p:spPr>
            <a:xfrm>
              <a:off x="6581826" y="3384510"/>
              <a:ext cx="22370" cy="12829"/>
            </a:xfrm>
            <a:custGeom>
              <a:avLst/>
              <a:gdLst>
                <a:gd name="connsiteX0" fmla="*/ 3284 w 22370"/>
                <a:gd name="connsiteY0" fmla="*/ 11006 h 12829"/>
                <a:gd name="connsiteX1" fmla="*/ 3284 w 22370"/>
                <a:gd name="connsiteY1" fmla="*/ 2007 h 12829"/>
                <a:gd name="connsiteX2" fmla="*/ 19087 w 22370"/>
                <a:gd name="connsiteY2" fmla="*/ 2007 h 12829"/>
                <a:gd name="connsiteX3" fmla="*/ 19087 w 22370"/>
                <a:gd name="connsiteY3" fmla="*/ 11006 h 12829"/>
                <a:gd name="connsiteX4" fmla="*/ 3284 w 22370"/>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0" h="12829">
                  <a:moveTo>
                    <a:pt x="3284" y="11006"/>
                  </a:moveTo>
                  <a:cubicBezTo>
                    <a:pt x="-1095" y="8574"/>
                    <a:pt x="-1095" y="4439"/>
                    <a:pt x="3284" y="2007"/>
                  </a:cubicBezTo>
                  <a:cubicBezTo>
                    <a:pt x="7655" y="-669"/>
                    <a:pt x="14708" y="-669"/>
                    <a:pt x="19087" y="2007"/>
                  </a:cubicBezTo>
                  <a:cubicBezTo>
                    <a:pt x="23465" y="4439"/>
                    <a:pt x="23465" y="8574"/>
                    <a:pt x="19087" y="11006"/>
                  </a:cubicBezTo>
                  <a:cubicBezTo>
                    <a:pt x="14469" y="13438"/>
                    <a:pt x="7655"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0" name="Freeform: Shape 609">
              <a:extLst>
                <a:ext uri="{FF2B5EF4-FFF2-40B4-BE49-F238E27FC236}">
                  <a16:creationId xmlns:a16="http://schemas.microsoft.com/office/drawing/2014/main" id="{CB5BE807-FF43-43A8-B000-E14EB42CE07D}"/>
                </a:ext>
              </a:extLst>
            </p:cNvPr>
            <p:cNvSpPr/>
            <p:nvPr/>
          </p:nvSpPr>
          <p:spPr>
            <a:xfrm>
              <a:off x="6479186" y="3325894"/>
              <a:ext cx="22131" cy="12829"/>
            </a:xfrm>
            <a:custGeom>
              <a:avLst/>
              <a:gdLst>
                <a:gd name="connsiteX0" fmla="*/ 3284 w 22131"/>
                <a:gd name="connsiteY0" fmla="*/ 11006 h 12829"/>
                <a:gd name="connsiteX1" fmla="*/ 3284 w 22131"/>
                <a:gd name="connsiteY1" fmla="*/ 2007 h 12829"/>
                <a:gd name="connsiteX2" fmla="*/ 18848 w 22131"/>
                <a:gd name="connsiteY2" fmla="*/ 2007 h 12829"/>
                <a:gd name="connsiteX3" fmla="*/ 18848 w 22131"/>
                <a:gd name="connsiteY3" fmla="*/ 11006 h 12829"/>
                <a:gd name="connsiteX4" fmla="*/ 3284 w 22131"/>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901"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1" name="Freeform: Shape 610">
              <a:extLst>
                <a:ext uri="{FF2B5EF4-FFF2-40B4-BE49-F238E27FC236}">
                  <a16:creationId xmlns:a16="http://schemas.microsoft.com/office/drawing/2014/main" id="{CF1F79BB-C0E7-468F-A5D4-CC576030A693}"/>
                </a:ext>
              </a:extLst>
            </p:cNvPr>
            <p:cNvSpPr/>
            <p:nvPr/>
          </p:nvSpPr>
          <p:spPr>
            <a:xfrm>
              <a:off x="6376785" y="3267277"/>
              <a:ext cx="22131" cy="13012"/>
            </a:xfrm>
            <a:custGeom>
              <a:avLst/>
              <a:gdLst>
                <a:gd name="connsiteX0" fmla="*/ 3284 w 22131"/>
                <a:gd name="connsiteY0" fmla="*/ 11006 h 13012"/>
                <a:gd name="connsiteX1" fmla="*/ 3284 w 22131"/>
                <a:gd name="connsiteY1" fmla="*/ 2007 h 13012"/>
                <a:gd name="connsiteX2" fmla="*/ 18848 w 22131"/>
                <a:gd name="connsiteY2" fmla="*/ 2007 h 13012"/>
                <a:gd name="connsiteX3" fmla="*/ 18848 w 22131"/>
                <a:gd name="connsiteY3" fmla="*/ 11006 h 13012"/>
                <a:gd name="connsiteX4" fmla="*/ 3284 w 22131"/>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2">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681"/>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2" name="Freeform: Shape 611">
              <a:extLst>
                <a:ext uri="{FF2B5EF4-FFF2-40B4-BE49-F238E27FC236}">
                  <a16:creationId xmlns:a16="http://schemas.microsoft.com/office/drawing/2014/main" id="{D2B3FF4A-2B18-4C00-8962-D814A76D0078}"/>
                </a:ext>
              </a:extLst>
            </p:cNvPr>
            <p:cNvSpPr/>
            <p:nvPr/>
          </p:nvSpPr>
          <p:spPr>
            <a:xfrm>
              <a:off x="6274392" y="3208904"/>
              <a:ext cx="22377" cy="12830"/>
            </a:xfrm>
            <a:custGeom>
              <a:avLst/>
              <a:gdLst>
                <a:gd name="connsiteX0" fmla="*/ 3284 w 22377"/>
                <a:gd name="connsiteY0" fmla="*/ 11006 h 12830"/>
                <a:gd name="connsiteX1" fmla="*/ 3284 w 22377"/>
                <a:gd name="connsiteY1" fmla="*/ 2007 h 12830"/>
                <a:gd name="connsiteX2" fmla="*/ 19094 w 22377"/>
                <a:gd name="connsiteY2" fmla="*/ 2007 h 12830"/>
                <a:gd name="connsiteX3" fmla="*/ 19094 w 22377"/>
                <a:gd name="connsiteY3" fmla="*/ 11006 h 12830"/>
                <a:gd name="connsiteX4" fmla="*/ 3284 w 22377"/>
                <a:gd name="connsiteY4" fmla="*/ 11006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30">
                  <a:moveTo>
                    <a:pt x="3284" y="11006"/>
                  </a:moveTo>
                  <a:cubicBezTo>
                    <a:pt x="-1095" y="8574"/>
                    <a:pt x="-1095" y="4439"/>
                    <a:pt x="3284" y="2007"/>
                  </a:cubicBezTo>
                  <a:cubicBezTo>
                    <a:pt x="7662" y="-669"/>
                    <a:pt x="14716" y="-669"/>
                    <a:pt x="19094" y="2007"/>
                  </a:cubicBezTo>
                  <a:cubicBezTo>
                    <a:pt x="23473" y="4439"/>
                    <a:pt x="23473" y="8574"/>
                    <a:pt x="19094" y="11006"/>
                  </a:cubicBezTo>
                  <a:cubicBezTo>
                    <a:pt x="14469" y="13439"/>
                    <a:pt x="7662" y="13439"/>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3" name="Freeform: Shape 612">
              <a:extLst>
                <a:ext uri="{FF2B5EF4-FFF2-40B4-BE49-F238E27FC236}">
                  <a16:creationId xmlns:a16="http://schemas.microsoft.com/office/drawing/2014/main" id="{79456A2A-7D30-44D1-A1D4-808739182DF4}"/>
                </a:ext>
              </a:extLst>
            </p:cNvPr>
            <p:cNvSpPr/>
            <p:nvPr/>
          </p:nvSpPr>
          <p:spPr>
            <a:xfrm>
              <a:off x="6171752" y="3150289"/>
              <a:ext cx="22131" cy="12921"/>
            </a:xfrm>
            <a:custGeom>
              <a:avLst/>
              <a:gdLst>
                <a:gd name="connsiteX0" fmla="*/ 3284 w 22131"/>
                <a:gd name="connsiteY0" fmla="*/ 11006 h 12921"/>
                <a:gd name="connsiteX1" fmla="*/ 3284 w 22131"/>
                <a:gd name="connsiteY1" fmla="*/ 2007 h 12921"/>
                <a:gd name="connsiteX2" fmla="*/ 18848 w 22131"/>
                <a:gd name="connsiteY2" fmla="*/ 2007 h 12921"/>
                <a:gd name="connsiteX3" fmla="*/ 18848 w 22131"/>
                <a:gd name="connsiteY3" fmla="*/ 11006 h 12921"/>
                <a:gd name="connsiteX4" fmla="*/ 3284 w 22131"/>
                <a:gd name="connsiteY4" fmla="*/ 11006 h 12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1">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4" name="Freeform: Shape 613">
              <a:extLst>
                <a:ext uri="{FF2B5EF4-FFF2-40B4-BE49-F238E27FC236}">
                  <a16:creationId xmlns:a16="http://schemas.microsoft.com/office/drawing/2014/main" id="{9C481B05-263F-4DF1-8220-2C32A9233148}"/>
                </a:ext>
              </a:extLst>
            </p:cNvPr>
            <p:cNvSpPr/>
            <p:nvPr/>
          </p:nvSpPr>
          <p:spPr>
            <a:xfrm>
              <a:off x="6069359" y="3091916"/>
              <a:ext cx="22131" cy="12829"/>
            </a:xfrm>
            <a:custGeom>
              <a:avLst/>
              <a:gdLst>
                <a:gd name="connsiteX0" fmla="*/ 3284 w 22131"/>
                <a:gd name="connsiteY0" fmla="*/ 11006 h 12829"/>
                <a:gd name="connsiteX1" fmla="*/ 3284 w 22131"/>
                <a:gd name="connsiteY1" fmla="*/ 2007 h 12829"/>
                <a:gd name="connsiteX2" fmla="*/ 18848 w 22131"/>
                <a:gd name="connsiteY2" fmla="*/ 2007 h 12829"/>
                <a:gd name="connsiteX3" fmla="*/ 18848 w 22131"/>
                <a:gd name="connsiteY3" fmla="*/ 11006 h 12829"/>
                <a:gd name="connsiteX4" fmla="*/ 3284 w 22131"/>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5" name="Freeform: Shape 614">
              <a:extLst>
                <a:ext uri="{FF2B5EF4-FFF2-40B4-BE49-F238E27FC236}">
                  <a16:creationId xmlns:a16="http://schemas.microsoft.com/office/drawing/2014/main" id="{FD9816ED-388E-4B8E-82D3-7A2279D94676}"/>
                </a:ext>
              </a:extLst>
            </p:cNvPr>
            <p:cNvSpPr/>
            <p:nvPr/>
          </p:nvSpPr>
          <p:spPr>
            <a:xfrm>
              <a:off x="5966959" y="3033299"/>
              <a:ext cx="22377" cy="12829"/>
            </a:xfrm>
            <a:custGeom>
              <a:avLst/>
              <a:gdLst>
                <a:gd name="connsiteX0" fmla="*/ 3284 w 22377"/>
                <a:gd name="connsiteY0" fmla="*/ 11006 h 12829"/>
                <a:gd name="connsiteX1" fmla="*/ 3284 w 22377"/>
                <a:gd name="connsiteY1" fmla="*/ 2007 h 12829"/>
                <a:gd name="connsiteX2" fmla="*/ 19094 w 22377"/>
                <a:gd name="connsiteY2" fmla="*/ 2007 h 12829"/>
                <a:gd name="connsiteX3" fmla="*/ 19094 w 22377"/>
                <a:gd name="connsiteY3" fmla="*/ 11006 h 12829"/>
                <a:gd name="connsiteX4" fmla="*/ 3284 w 2237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29">
                  <a:moveTo>
                    <a:pt x="3284" y="11006"/>
                  </a:moveTo>
                  <a:cubicBezTo>
                    <a:pt x="-1095" y="8574"/>
                    <a:pt x="-1095" y="4439"/>
                    <a:pt x="3284" y="2007"/>
                  </a:cubicBezTo>
                  <a:cubicBezTo>
                    <a:pt x="7662" y="-669"/>
                    <a:pt x="14716" y="-669"/>
                    <a:pt x="19094" y="2007"/>
                  </a:cubicBezTo>
                  <a:cubicBezTo>
                    <a:pt x="23473" y="4439"/>
                    <a:pt x="23473" y="8574"/>
                    <a:pt x="19094" y="11006"/>
                  </a:cubicBezTo>
                  <a:cubicBezTo>
                    <a:pt x="14469"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6" name="Freeform: Shape 615">
              <a:extLst>
                <a:ext uri="{FF2B5EF4-FFF2-40B4-BE49-F238E27FC236}">
                  <a16:creationId xmlns:a16="http://schemas.microsoft.com/office/drawing/2014/main" id="{7F0CF6B8-78FC-4AED-B85B-57D28A5EFD8A}"/>
                </a:ext>
              </a:extLst>
            </p:cNvPr>
            <p:cNvSpPr/>
            <p:nvPr/>
          </p:nvSpPr>
          <p:spPr>
            <a:xfrm>
              <a:off x="5864319" y="2974926"/>
              <a:ext cx="22377" cy="12829"/>
            </a:xfrm>
            <a:custGeom>
              <a:avLst/>
              <a:gdLst>
                <a:gd name="connsiteX0" fmla="*/ 3284 w 22377"/>
                <a:gd name="connsiteY0" fmla="*/ 11006 h 12829"/>
                <a:gd name="connsiteX1" fmla="*/ 3284 w 22377"/>
                <a:gd name="connsiteY1" fmla="*/ 2007 h 12829"/>
                <a:gd name="connsiteX2" fmla="*/ 19094 w 22377"/>
                <a:gd name="connsiteY2" fmla="*/ 2007 h 12829"/>
                <a:gd name="connsiteX3" fmla="*/ 19094 w 22377"/>
                <a:gd name="connsiteY3" fmla="*/ 11006 h 12829"/>
                <a:gd name="connsiteX4" fmla="*/ 3284 w 2237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29">
                  <a:moveTo>
                    <a:pt x="3284" y="11006"/>
                  </a:moveTo>
                  <a:cubicBezTo>
                    <a:pt x="-1095" y="8574"/>
                    <a:pt x="-1095" y="4439"/>
                    <a:pt x="3284" y="2007"/>
                  </a:cubicBezTo>
                  <a:cubicBezTo>
                    <a:pt x="7662" y="-669"/>
                    <a:pt x="14716" y="-669"/>
                    <a:pt x="19094" y="2007"/>
                  </a:cubicBezTo>
                  <a:cubicBezTo>
                    <a:pt x="23473" y="4439"/>
                    <a:pt x="23473" y="8574"/>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1" name="TextBox 100">
            <a:extLst>
              <a:ext uri="{FF2B5EF4-FFF2-40B4-BE49-F238E27FC236}">
                <a16:creationId xmlns:a16="http://schemas.microsoft.com/office/drawing/2014/main" id="{60EF07DF-1FC9-4A6D-82E6-9E7A8537C410}"/>
              </a:ext>
              <a:ext uri="{C183D7F6-B498-43B3-948B-1728B52AA6E4}">
                <adec:decorative xmlns:adec="http://schemas.microsoft.com/office/drawing/2017/decorative" val="1"/>
              </a:ext>
            </a:extLst>
          </p:cNvPr>
          <p:cNvSpPr txBox="1"/>
          <p:nvPr/>
        </p:nvSpPr>
        <p:spPr>
          <a:xfrm>
            <a:off x="5616217" y="2803063"/>
            <a:ext cx="161583" cy="186502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BF00B"/>
                </a:solidFill>
                <a:effectLst/>
                <a:uLnTx/>
                <a:uFillTx/>
                <a:latin typeface="Segoe UI"/>
                <a:ea typeface="+mn-ea"/>
                <a:cs typeface="+mn-cs"/>
              </a:rPr>
              <a:t>EXTRACT</a:t>
            </a:r>
          </a:p>
        </p:txBody>
      </p:sp>
      <p:sp>
        <p:nvSpPr>
          <p:cNvPr id="105" name="TextBox 104">
            <a:extLst>
              <a:ext uri="{FF2B5EF4-FFF2-40B4-BE49-F238E27FC236}">
                <a16:creationId xmlns:a16="http://schemas.microsoft.com/office/drawing/2014/main" id="{F6505705-B93A-450F-8A78-5FD43011EF2A}"/>
              </a:ext>
              <a:ext uri="{C183D7F6-B498-43B3-948B-1728B52AA6E4}">
                <adec:decorative xmlns:adec="http://schemas.microsoft.com/office/drawing/2017/decorative" val="1"/>
              </a:ext>
            </a:extLst>
          </p:cNvPr>
          <p:cNvSpPr txBox="1"/>
          <p:nvPr/>
        </p:nvSpPr>
        <p:spPr>
          <a:xfrm>
            <a:off x="6233895" y="3172154"/>
            <a:ext cx="161583" cy="186502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B900"/>
                </a:solidFill>
                <a:effectLst/>
                <a:uLnTx/>
                <a:uFillTx/>
                <a:latin typeface="Segoe UI"/>
                <a:ea typeface="+mn-ea"/>
                <a:cs typeface="+mn-cs"/>
              </a:rPr>
              <a:t>TRANSFORM</a:t>
            </a:r>
          </a:p>
        </p:txBody>
      </p:sp>
      <p:sp>
        <p:nvSpPr>
          <p:cNvPr id="106" name="TextBox 105">
            <a:extLst>
              <a:ext uri="{FF2B5EF4-FFF2-40B4-BE49-F238E27FC236}">
                <a16:creationId xmlns:a16="http://schemas.microsoft.com/office/drawing/2014/main" id="{3969E7A8-D2D0-4B80-8D3D-EB401A3B2EC6}"/>
              </a:ext>
              <a:ext uri="{C183D7F6-B498-43B3-948B-1728B52AA6E4}">
                <adec:decorative xmlns:adec="http://schemas.microsoft.com/office/drawing/2017/decorative" val="1"/>
              </a:ext>
            </a:extLst>
          </p:cNvPr>
          <p:cNvSpPr txBox="1"/>
          <p:nvPr/>
        </p:nvSpPr>
        <p:spPr>
          <a:xfrm>
            <a:off x="6839174" y="3513573"/>
            <a:ext cx="161583" cy="186502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a:ea typeface="+mn-ea"/>
                <a:cs typeface="+mn-cs"/>
              </a:rPr>
              <a:t>LOAD</a:t>
            </a:r>
          </a:p>
        </p:txBody>
      </p:sp>
      <p:sp>
        <p:nvSpPr>
          <p:cNvPr id="38" name="Freeform: Shape 37">
            <a:extLst>
              <a:ext uri="{FF2B5EF4-FFF2-40B4-BE49-F238E27FC236}">
                <a16:creationId xmlns:a16="http://schemas.microsoft.com/office/drawing/2014/main" id="{085D622C-E588-49E3-A90A-94DE3E81605B}"/>
              </a:ext>
              <a:ext uri="{C183D7F6-B498-43B3-948B-1728B52AA6E4}">
                <adec:decorative xmlns:adec="http://schemas.microsoft.com/office/drawing/2017/decorative" val="1"/>
              </a:ext>
            </a:extLst>
          </p:cNvPr>
          <p:cNvSpPr/>
          <p:nvPr/>
        </p:nvSpPr>
        <p:spPr bwMode="auto">
          <a:xfrm>
            <a:off x="5507350" y="2597025"/>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noFill/>
          <a:ln cap="sq">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E939C0AF-716E-461E-B6A0-06D545AF2B44}"/>
              </a:ext>
              <a:ext uri="{C183D7F6-B498-43B3-948B-1728B52AA6E4}">
                <adec:decorative xmlns:adec="http://schemas.microsoft.com/office/drawing/2017/decorative" val="1"/>
              </a:ext>
            </a:extLst>
          </p:cNvPr>
          <p:cNvGrpSpPr/>
          <p:nvPr/>
        </p:nvGrpSpPr>
        <p:grpSpPr>
          <a:xfrm>
            <a:off x="5510908" y="2329532"/>
            <a:ext cx="2141596" cy="1474078"/>
            <a:chOff x="4192418" y="2011180"/>
            <a:chExt cx="2141596" cy="1474078"/>
          </a:xfrm>
          <a:solidFill>
            <a:schemeClr val="accent4">
              <a:alpha val="25000"/>
            </a:schemeClr>
          </a:solidFill>
        </p:grpSpPr>
        <p:sp>
          <p:nvSpPr>
            <p:cNvPr id="56" name="Freeform: Shape 55">
              <a:extLst>
                <a:ext uri="{FF2B5EF4-FFF2-40B4-BE49-F238E27FC236}">
                  <a16:creationId xmlns:a16="http://schemas.microsoft.com/office/drawing/2014/main" id="{91938C55-D208-449F-94C0-23A35348D1A1}"/>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00B3228A-66EC-497D-87F6-8ABFD6B46FD3}"/>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18602C36-7D13-4263-930C-8640ADEB3F07}"/>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EE96300E-40FB-419B-B296-E471F9A91A43}"/>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Freeform: Shape 68">
              <a:extLst>
                <a:ext uri="{FF2B5EF4-FFF2-40B4-BE49-F238E27FC236}">
                  <a16:creationId xmlns:a16="http://schemas.microsoft.com/office/drawing/2014/main" id="{32ABB9D2-69EE-419F-8A38-F3C61689CBF2}"/>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75818C47-DA7C-4D4F-B4E1-2D2CBB244144}"/>
              </a:ext>
              <a:ext uri="{C183D7F6-B498-43B3-948B-1728B52AA6E4}">
                <adec:decorative xmlns:adec="http://schemas.microsoft.com/office/drawing/2017/decorative" val="1"/>
              </a:ext>
            </a:extLst>
          </p:cNvPr>
          <p:cNvGrpSpPr/>
          <p:nvPr/>
        </p:nvGrpSpPr>
        <p:grpSpPr>
          <a:xfrm>
            <a:off x="5510908" y="2058936"/>
            <a:ext cx="2141596" cy="1474078"/>
            <a:chOff x="4192418" y="2011180"/>
            <a:chExt cx="2141596" cy="1474078"/>
          </a:xfrm>
          <a:solidFill>
            <a:schemeClr val="accent4">
              <a:alpha val="25000"/>
            </a:schemeClr>
          </a:solidFill>
        </p:grpSpPr>
        <p:sp>
          <p:nvSpPr>
            <p:cNvPr id="75" name="Freeform: Shape 74">
              <a:extLst>
                <a:ext uri="{FF2B5EF4-FFF2-40B4-BE49-F238E27FC236}">
                  <a16:creationId xmlns:a16="http://schemas.microsoft.com/office/drawing/2014/main" id="{D3561D16-0736-4E88-9AEB-9D08FBE91D58}"/>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F1AEFF30-B317-4E60-B0EB-5F2C57351B7B}"/>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2108CEB3-7D25-483A-8EF9-E21FB2040635}"/>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B301145A-9CD2-412D-90A5-B550D35D772F}"/>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Shape 79">
              <a:extLst>
                <a:ext uri="{FF2B5EF4-FFF2-40B4-BE49-F238E27FC236}">
                  <a16:creationId xmlns:a16="http://schemas.microsoft.com/office/drawing/2014/main" id="{01146CF9-67E3-4441-AB3A-B6616A01EC90}"/>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9C972139-3B77-4931-8E50-9A230DECD0F9}"/>
              </a:ext>
              <a:ext uri="{C183D7F6-B498-43B3-948B-1728B52AA6E4}">
                <adec:decorative xmlns:adec="http://schemas.microsoft.com/office/drawing/2017/decorative" val="1"/>
              </a:ext>
            </a:extLst>
          </p:cNvPr>
          <p:cNvGrpSpPr/>
          <p:nvPr/>
        </p:nvGrpSpPr>
        <p:grpSpPr>
          <a:xfrm>
            <a:off x="5510908" y="1788340"/>
            <a:ext cx="2141596" cy="1474078"/>
            <a:chOff x="4192418" y="2011180"/>
            <a:chExt cx="2141596" cy="1474078"/>
          </a:xfrm>
          <a:solidFill>
            <a:schemeClr val="accent4">
              <a:alpha val="25000"/>
            </a:schemeClr>
          </a:solidFill>
        </p:grpSpPr>
        <p:sp>
          <p:nvSpPr>
            <p:cNvPr id="82" name="Freeform: Shape 81">
              <a:extLst>
                <a:ext uri="{FF2B5EF4-FFF2-40B4-BE49-F238E27FC236}">
                  <a16:creationId xmlns:a16="http://schemas.microsoft.com/office/drawing/2014/main" id="{0D60FFC2-487C-41B7-9E0E-30122BCBA81F}"/>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Shape 89">
              <a:extLst>
                <a:ext uri="{FF2B5EF4-FFF2-40B4-BE49-F238E27FC236}">
                  <a16:creationId xmlns:a16="http://schemas.microsoft.com/office/drawing/2014/main" id="{E15E7185-406C-41C8-AE02-2182958F0223}"/>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Shape 91">
              <a:extLst>
                <a:ext uri="{FF2B5EF4-FFF2-40B4-BE49-F238E27FC236}">
                  <a16:creationId xmlns:a16="http://schemas.microsoft.com/office/drawing/2014/main" id="{4B6D7E5A-A609-4EB1-AFE4-194E6844E91B}"/>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A9C3EFAC-7451-4283-B6D4-27FF2F0323B9}"/>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463807C9-8054-47CD-9B1F-AE292F4EA640}"/>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A68D047A-EDA8-4CDE-94A8-AF5C63260997}"/>
              </a:ext>
              <a:ext uri="{C183D7F6-B498-43B3-948B-1728B52AA6E4}">
                <adec:decorative xmlns:adec="http://schemas.microsoft.com/office/drawing/2017/decorative" val="1"/>
              </a:ext>
            </a:extLst>
          </p:cNvPr>
          <p:cNvGrpSpPr/>
          <p:nvPr/>
        </p:nvGrpSpPr>
        <p:grpSpPr>
          <a:xfrm>
            <a:off x="5510908" y="1517744"/>
            <a:ext cx="2141596" cy="1474078"/>
            <a:chOff x="4192418" y="2011180"/>
            <a:chExt cx="2141596" cy="1474078"/>
          </a:xfrm>
          <a:solidFill>
            <a:schemeClr val="accent4">
              <a:alpha val="25000"/>
            </a:schemeClr>
          </a:solidFill>
        </p:grpSpPr>
        <p:sp>
          <p:nvSpPr>
            <p:cNvPr id="97" name="Freeform: Shape 96">
              <a:extLst>
                <a:ext uri="{FF2B5EF4-FFF2-40B4-BE49-F238E27FC236}">
                  <a16:creationId xmlns:a16="http://schemas.microsoft.com/office/drawing/2014/main" id="{2CEEDDFE-3388-4647-8D9D-2DD2DB3E03A9}"/>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Freeform: Shape 97">
              <a:extLst>
                <a:ext uri="{FF2B5EF4-FFF2-40B4-BE49-F238E27FC236}">
                  <a16:creationId xmlns:a16="http://schemas.microsoft.com/office/drawing/2014/main" id="{93173EE2-4E81-45D4-8596-A152869C6827}"/>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Shape 98">
              <a:extLst>
                <a:ext uri="{FF2B5EF4-FFF2-40B4-BE49-F238E27FC236}">
                  <a16:creationId xmlns:a16="http://schemas.microsoft.com/office/drawing/2014/main" id="{53ABB9D7-6AD0-4130-B17D-2B5B4FA2DBAE}"/>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Shape 99">
              <a:extLst>
                <a:ext uri="{FF2B5EF4-FFF2-40B4-BE49-F238E27FC236}">
                  <a16:creationId xmlns:a16="http://schemas.microsoft.com/office/drawing/2014/main" id="{1167489A-8B7F-4F9D-82EE-45C7F6A22893}"/>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Freeform: Shape 101">
              <a:extLst>
                <a:ext uri="{FF2B5EF4-FFF2-40B4-BE49-F238E27FC236}">
                  <a16:creationId xmlns:a16="http://schemas.microsoft.com/office/drawing/2014/main" id="{47CAA420-548C-440E-9037-64F8903D7579}"/>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3" name="Group 102">
            <a:extLst>
              <a:ext uri="{FF2B5EF4-FFF2-40B4-BE49-F238E27FC236}">
                <a16:creationId xmlns:a16="http://schemas.microsoft.com/office/drawing/2014/main" id="{E80DD5E7-951A-49D0-AC80-D21496E6B457}"/>
              </a:ext>
              <a:ext uri="{C183D7F6-B498-43B3-948B-1728B52AA6E4}">
                <adec:decorative xmlns:adec="http://schemas.microsoft.com/office/drawing/2017/decorative" val="1"/>
              </a:ext>
            </a:extLst>
          </p:cNvPr>
          <p:cNvGrpSpPr/>
          <p:nvPr/>
        </p:nvGrpSpPr>
        <p:grpSpPr>
          <a:xfrm>
            <a:off x="5510908" y="1247148"/>
            <a:ext cx="2141596" cy="1474078"/>
            <a:chOff x="4192418" y="2011180"/>
            <a:chExt cx="2141596" cy="1474078"/>
          </a:xfrm>
          <a:solidFill>
            <a:schemeClr val="accent4">
              <a:alpha val="50000"/>
            </a:schemeClr>
          </a:solidFill>
        </p:grpSpPr>
        <p:sp>
          <p:nvSpPr>
            <p:cNvPr id="104" name="Freeform: Shape 103">
              <a:extLst>
                <a:ext uri="{FF2B5EF4-FFF2-40B4-BE49-F238E27FC236}">
                  <a16:creationId xmlns:a16="http://schemas.microsoft.com/office/drawing/2014/main" id="{0FB5E8DB-AD44-4BCA-8FD8-C8EE2113B09B}"/>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Freeform: Shape 106">
              <a:extLst>
                <a:ext uri="{FF2B5EF4-FFF2-40B4-BE49-F238E27FC236}">
                  <a16:creationId xmlns:a16="http://schemas.microsoft.com/office/drawing/2014/main" id="{FF971ACE-E0A3-47B8-9293-9EF872CE7ACA}"/>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Freeform: Shape 107">
              <a:extLst>
                <a:ext uri="{FF2B5EF4-FFF2-40B4-BE49-F238E27FC236}">
                  <a16:creationId xmlns:a16="http://schemas.microsoft.com/office/drawing/2014/main" id="{1D13AAAF-1BA7-440D-A6CE-C3BC74EC06BF}"/>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Freeform: Shape 110">
              <a:extLst>
                <a:ext uri="{FF2B5EF4-FFF2-40B4-BE49-F238E27FC236}">
                  <a16:creationId xmlns:a16="http://schemas.microsoft.com/office/drawing/2014/main" id="{063750C7-7326-4818-983A-0DEF6B594618}"/>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Freeform: Shape 111">
              <a:extLst>
                <a:ext uri="{FF2B5EF4-FFF2-40B4-BE49-F238E27FC236}">
                  <a16:creationId xmlns:a16="http://schemas.microsoft.com/office/drawing/2014/main" id="{59B06AF1-CBE9-47D5-84D2-156D7F5278A3}"/>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3" name="Freeform: Shape 112">
            <a:extLst>
              <a:ext uri="{FF2B5EF4-FFF2-40B4-BE49-F238E27FC236}">
                <a16:creationId xmlns:a16="http://schemas.microsoft.com/office/drawing/2014/main" id="{B014456F-3E17-44C3-B46E-CEC92C35B100}"/>
              </a:ext>
              <a:ext uri="{C183D7F6-B498-43B3-948B-1728B52AA6E4}">
                <adec:decorative xmlns:adec="http://schemas.microsoft.com/office/drawing/2017/decorative" val="1"/>
              </a:ext>
            </a:extLst>
          </p:cNvPr>
          <p:cNvSpPr/>
          <p:nvPr/>
        </p:nvSpPr>
        <p:spPr bwMode="auto">
          <a:xfrm>
            <a:off x="6120856" y="2954341"/>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noFill/>
          <a:ln cap="rnd">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6" name="Group 115">
            <a:extLst>
              <a:ext uri="{FF2B5EF4-FFF2-40B4-BE49-F238E27FC236}">
                <a16:creationId xmlns:a16="http://schemas.microsoft.com/office/drawing/2014/main" id="{9452AC25-600E-4CFF-AF09-CEDE2325C243}"/>
              </a:ext>
              <a:ext uri="{C183D7F6-B498-43B3-948B-1728B52AA6E4}">
                <adec:decorative xmlns:adec="http://schemas.microsoft.com/office/drawing/2017/decorative" val="1"/>
              </a:ext>
            </a:extLst>
          </p:cNvPr>
          <p:cNvGrpSpPr/>
          <p:nvPr/>
        </p:nvGrpSpPr>
        <p:grpSpPr>
          <a:xfrm>
            <a:off x="6124414" y="2686848"/>
            <a:ext cx="2141596" cy="1474078"/>
            <a:chOff x="4192418" y="2011180"/>
            <a:chExt cx="2141596" cy="1474078"/>
          </a:xfrm>
          <a:solidFill>
            <a:schemeClr val="accent5">
              <a:alpha val="25000"/>
            </a:schemeClr>
          </a:solidFill>
        </p:grpSpPr>
        <p:sp>
          <p:nvSpPr>
            <p:cNvPr id="117" name="Freeform: Shape 116">
              <a:extLst>
                <a:ext uri="{FF2B5EF4-FFF2-40B4-BE49-F238E27FC236}">
                  <a16:creationId xmlns:a16="http://schemas.microsoft.com/office/drawing/2014/main" id="{BBE0DE30-C6AB-4E84-8E96-7346CF4DB243}"/>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5">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34C0EF9C-329B-4A28-9A38-CA2A5BADE630}"/>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5">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Freeform: Shape 120">
              <a:extLst>
                <a:ext uri="{FF2B5EF4-FFF2-40B4-BE49-F238E27FC236}">
                  <a16:creationId xmlns:a16="http://schemas.microsoft.com/office/drawing/2014/main" id="{AADA0C45-24E7-4943-B323-133EB52B43D6}"/>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5">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Freeform: Shape 121">
              <a:extLst>
                <a:ext uri="{FF2B5EF4-FFF2-40B4-BE49-F238E27FC236}">
                  <a16:creationId xmlns:a16="http://schemas.microsoft.com/office/drawing/2014/main" id="{550DE3E1-E30D-4415-A132-EDA54D36213D}"/>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5">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81048B5D-EC4B-40FD-85F5-41332EF1E58E}"/>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5">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4" name="Group 123">
            <a:extLst>
              <a:ext uri="{FF2B5EF4-FFF2-40B4-BE49-F238E27FC236}">
                <a16:creationId xmlns:a16="http://schemas.microsoft.com/office/drawing/2014/main" id="{29151EA5-DC08-4118-8C63-68F6457883F5}"/>
              </a:ext>
              <a:ext uri="{C183D7F6-B498-43B3-948B-1728B52AA6E4}">
                <adec:decorative xmlns:adec="http://schemas.microsoft.com/office/drawing/2017/decorative" val="1"/>
              </a:ext>
            </a:extLst>
          </p:cNvPr>
          <p:cNvGrpSpPr/>
          <p:nvPr/>
        </p:nvGrpSpPr>
        <p:grpSpPr>
          <a:xfrm>
            <a:off x="6124414" y="2416252"/>
            <a:ext cx="2141596" cy="1474078"/>
            <a:chOff x="4192418" y="2011180"/>
            <a:chExt cx="2141596" cy="1474078"/>
          </a:xfrm>
          <a:solidFill>
            <a:schemeClr val="accent5">
              <a:alpha val="25000"/>
            </a:schemeClr>
          </a:solidFill>
        </p:grpSpPr>
        <p:sp>
          <p:nvSpPr>
            <p:cNvPr id="125" name="Freeform: Shape 124">
              <a:extLst>
                <a:ext uri="{FF2B5EF4-FFF2-40B4-BE49-F238E27FC236}">
                  <a16:creationId xmlns:a16="http://schemas.microsoft.com/office/drawing/2014/main" id="{F82E03CF-9819-4DC3-9BC2-0E5ACDAB1D19}"/>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Freeform: Shape 125">
              <a:extLst>
                <a:ext uri="{FF2B5EF4-FFF2-40B4-BE49-F238E27FC236}">
                  <a16:creationId xmlns:a16="http://schemas.microsoft.com/office/drawing/2014/main" id="{644AFA32-A15F-4A20-92A1-9075716DAA84}"/>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Shape 126">
              <a:extLst>
                <a:ext uri="{FF2B5EF4-FFF2-40B4-BE49-F238E27FC236}">
                  <a16:creationId xmlns:a16="http://schemas.microsoft.com/office/drawing/2014/main" id="{2AEC6848-9599-4D68-8EAA-F922C7DCB6ED}"/>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E70783C9-ED50-4AE3-8127-55B373F158EA}"/>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Freeform: Shape 128">
              <a:extLst>
                <a:ext uri="{FF2B5EF4-FFF2-40B4-BE49-F238E27FC236}">
                  <a16:creationId xmlns:a16="http://schemas.microsoft.com/office/drawing/2014/main" id="{B77E0D6B-D3EB-45BE-9A80-5F218A72CDCD}"/>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0" name="Group 129">
            <a:extLst>
              <a:ext uri="{FF2B5EF4-FFF2-40B4-BE49-F238E27FC236}">
                <a16:creationId xmlns:a16="http://schemas.microsoft.com/office/drawing/2014/main" id="{0921A0F9-B5F0-456D-97CB-F3A214502572}"/>
              </a:ext>
              <a:ext uri="{C183D7F6-B498-43B3-948B-1728B52AA6E4}">
                <adec:decorative xmlns:adec="http://schemas.microsoft.com/office/drawing/2017/decorative" val="1"/>
              </a:ext>
            </a:extLst>
          </p:cNvPr>
          <p:cNvGrpSpPr/>
          <p:nvPr/>
        </p:nvGrpSpPr>
        <p:grpSpPr>
          <a:xfrm>
            <a:off x="6124414" y="2145656"/>
            <a:ext cx="2141596" cy="1474078"/>
            <a:chOff x="4192418" y="2011180"/>
            <a:chExt cx="2141596" cy="1474078"/>
          </a:xfrm>
          <a:solidFill>
            <a:schemeClr val="accent5">
              <a:alpha val="25000"/>
            </a:schemeClr>
          </a:solidFill>
        </p:grpSpPr>
        <p:sp>
          <p:nvSpPr>
            <p:cNvPr id="131" name="Freeform: Shape 130">
              <a:extLst>
                <a:ext uri="{FF2B5EF4-FFF2-40B4-BE49-F238E27FC236}">
                  <a16:creationId xmlns:a16="http://schemas.microsoft.com/office/drawing/2014/main" id="{776AE4E8-6487-482E-B137-21413BA2536A}"/>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Freeform: Shape 131">
              <a:extLst>
                <a:ext uri="{FF2B5EF4-FFF2-40B4-BE49-F238E27FC236}">
                  <a16:creationId xmlns:a16="http://schemas.microsoft.com/office/drawing/2014/main" id="{C0792CF1-A0EC-40B1-A4A5-5A965D70280F}"/>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Freeform: Shape 132">
              <a:extLst>
                <a:ext uri="{FF2B5EF4-FFF2-40B4-BE49-F238E27FC236}">
                  <a16:creationId xmlns:a16="http://schemas.microsoft.com/office/drawing/2014/main" id="{D1FCECEA-A577-44AC-A375-6F12E132F211}"/>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Freeform: Shape 133">
              <a:extLst>
                <a:ext uri="{FF2B5EF4-FFF2-40B4-BE49-F238E27FC236}">
                  <a16:creationId xmlns:a16="http://schemas.microsoft.com/office/drawing/2014/main" id="{38C80374-C00F-48D2-AC8E-B8766AB01060}"/>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Freeform: Shape 134">
              <a:extLst>
                <a:ext uri="{FF2B5EF4-FFF2-40B4-BE49-F238E27FC236}">
                  <a16:creationId xmlns:a16="http://schemas.microsoft.com/office/drawing/2014/main" id="{24716B3B-F3E3-4D47-92B4-D89B9427E552}"/>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6" name="Group 135">
            <a:extLst>
              <a:ext uri="{FF2B5EF4-FFF2-40B4-BE49-F238E27FC236}">
                <a16:creationId xmlns:a16="http://schemas.microsoft.com/office/drawing/2014/main" id="{13A26BB9-5FD8-4E62-84F3-084983D65FFB}"/>
              </a:ext>
              <a:ext uri="{C183D7F6-B498-43B3-948B-1728B52AA6E4}">
                <adec:decorative xmlns:adec="http://schemas.microsoft.com/office/drawing/2017/decorative" val="1"/>
              </a:ext>
            </a:extLst>
          </p:cNvPr>
          <p:cNvGrpSpPr/>
          <p:nvPr/>
        </p:nvGrpSpPr>
        <p:grpSpPr>
          <a:xfrm>
            <a:off x="6124414" y="1875060"/>
            <a:ext cx="2141596" cy="1474078"/>
            <a:chOff x="4192418" y="2011180"/>
            <a:chExt cx="2141596" cy="1474078"/>
          </a:xfrm>
          <a:solidFill>
            <a:schemeClr val="accent5">
              <a:alpha val="25000"/>
            </a:schemeClr>
          </a:solidFill>
        </p:grpSpPr>
        <p:sp>
          <p:nvSpPr>
            <p:cNvPr id="137" name="Freeform: Shape 136">
              <a:extLst>
                <a:ext uri="{FF2B5EF4-FFF2-40B4-BE49-F238E27FC236}">
                  <a16:creationId xmlns:a16="http://schemas.microsoft.com/office/drawing/2014/main" id="{BA1CF9D9-CDC6-4EDF-B9B6-405DBB1DE9D0}"/>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Shape 137">
              <a:extLst>
                <a:ext uri="{FF2B5EF4-FFF2-40B4-BE49-F238E27FC236}">
                  <a16:creationId xmlns:a16="http://schemas.microsoft.com/office/drawing/2014/main" id="{35318BAE-BFD6-4BE7-A035-44056792961C}"/>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Freeform: Shape 138">
              <a:extLst>
                <a:ext uri="{FF2B5EF4-FFF2-40B4-BE49-F238E27FC236}">
                  <a16:creationId xmlns:a16="http://schemas.microsoft.com/office/drawing/2014/main" id="{C35515AE-F640-4C7E-BDB3-79D011DBD982}"/>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Shape 139">
              <a:extLst>
                <a:ext uri="{FF2B5EF4-FFF2-40B4-BE49-F238E27FC236}">
                  <a16:creationId xmlns:a16="http://schemas.microsoft.com/office/drawing/2014/main" id="{7EE82AA3-2EB8-489D-AD21-1CFAE029D965}"/>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Freeform: Shape 140">
              <a:extLst>
                <a:ext uri="{FF2B5EF4-FFF2-40B4-BE49-F238E27FC236}">
                  <a16:creationId xmlns:a16="http://schemas.microsoft.com/office/drawing/2014/main" id="{E8EC4C5B-E8FE-4D87-933C-964DB3851DA3}"/>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2" name="Group 141">
            <a:extLst>
              <a:ext uri="{FF2B5EF4-FFF2-40B4-BE49-F238E27FC236}">
                <a16:creationId xmlns:a16="http://schemas.microsoft.com/office/drawing/2014/main" id="{4B321965-D6DC-490B-BD12-924FF2425768}"/>
              </a:ext>
              <a:ext uri="{C183D7F6-B498-43B3-948B-1728B52AA6E4}">
                <adec:decorative xmlns:adec="http://schemas.microsoft.com/office/drawing/2017/decorative" val="1"/>
              </a:ext>
            </a:extLst>
          </p:cNvPr>
          <p:cNvGrpSpPr/>
          <p:nvPr/>
        </p:nvGrpSpPr>
        <p:grpSpPr>
          <a:xfrm>
            <a:off x="6124414" y="1604464"/>
            <a:ext cx="2141596" cy="1474078"/>
            <a:chOff x="4192418" y="2011180"/>
            <a:chExt cx="2141596" cy="1474078"/>
          </a:xfrm>
          <a:solidFill>
            <a:schemeClr val="accent5">
              <a:alpha val="50000"/>
            </a:schemeClr>
          </a:solidFill>
        </p:grpSpPr>
        <p:sp>
          <p:nvSpPr>
            <p:cNvPr id="143" name="Freeform: Shape 142">
              <a:extLst>
                <a:ext uri="{FF2B5EF4-FFF2-40B4-BE49-F238E27FC236}">
                  <a16:creationId xmlns:a16="http://schemas.microsoft.com/office/drawing/2014/main" id="{CD70FE5D-77F5-420B-910D-3CB102CB5D0A}"/>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Shape 143">
              <a:extLst>
                <a:ext uri="{FF2B5EF4-FFF2-40B4-BE49-F238E27FC236}">
                  <a16:creationId xmlns:a16="http://schemas.microsoft.com/office/drawing/2014/main" id="{BAC1D5C8-7A71-41A1-8B16-EE7C334E76F5}"/>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4268D66E-664D-4263-8B3D-122D9F8761F7}"/>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Freeform: Shape 145">
              <a:extLst>
                <a:ext uri="{FF2B5EF4-FFF2-40B4-BE49-F238E27FC236}">
                  <a16:creationId xmlns:a16="http://schemas.microsoft.com/office/drawing/2014/main" id="{314473F9-2F0F-4E50-83DF-06FB36C7C4DE}"/>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EFF338B5-D738-4BC0-8D0C-0D6B17745E01}"/>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8" name="Freeform: Shape 147">
            <a:extLst>
              <a:ext uri="{FF2B5EF4-FFF2-40B4-BE49-F238E27FC236}">
                <a16:creationId xmlns:a16="http://schemas.microsoft.com/office/drawing/2014/main" id="{AFE5AE68-B91E-492A-9A2E-263BBBE52117}"/>
              </a:ext>
              <a:ext uri="{C183D7F6-B498-43B3-948B-1728B52AA6E4}">
                <adec:decorative xmlns:adec="http://schemas.microsoft.com/office/drawing/2017/decorative" val="1"/>
              </a:ext>
            </a:extLst>
          </p:cNvPr>
          <p:cNvSpPr/>
          <p:nvPr/>
        </p:nvSpPr>
        <p:spPr bwMode="auto">
          <a:xfrm>
            <a:off x="6724858" y="3306337"/>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noFill/>
          <a:ln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148">
            <a:extLst>
              <a:ext uri="{FF2B5EF4-FFF2-40B4-BE49-F238E27FC236}">
                <a16:creationId xmlns:a16="http://schemas.microsoft.com/office/drawing/2014/main" id="{70302963-E8BA-4C54-95EA-1BCC288069B7}"/>
              </a:ext>
              <a:ext uri="{C183D7F6-B498-43B3-948B-1728B52AA6E4}">
                <adec:decorative xmlns:adec="http://schemas.microsoft.com/office/drawing/2017/decorative" val="1"/>
              </a:ext>
            </a:extLst>
          </p:cNvPr>
          <p:cNvGrpSpPr/>
          <p:nvPr/>
        </p:nvGrpSpPr>
        <p:grpSpPr>
          <a:xfrm>
            <a:off x="6728416" y="3038844"/>
            <a:ext cx="2141596" cy="1474078"/>
            <a:chOff x="4192418" y="2011180"/>
            <a:chExt cx="2141596" cy="1474078"/>
          </a:xfrm>
          <a:solidFill>
            <a:schemeClr val="accent2">
              <a:alpha val="25000"/>
            </a:schemeClr>
          </a:solidFill>
        </p:grpSpPr>
        <p:sp>
          <p:nvSpPr>
            <p:cNvPr id="150" name="Freeform: Shape 149">
              <a:extLst>
                <a:ext uri="{FF2B5EF4-FFF2-40B4-BE49-F238E27FC236}">
                  <a16:creationId xmlns:a16="http://schemas.microsoft.com/office/drawing/2014/main" id="{EF7D5EDF-A29E-4C15-A4AD-786CFC86170A}"/>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F0EC03E7-DD0E-4541-B512-84007DF39D3A}"/>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Freeform: Shape 151">
              <a:extLst>
                <a:ext uri="{FF2B5EF4-FFF2-40B4-BE49-F238E27FC236}">
                  <a16:creationId xmlns:a16="http://schemas.microsoft.com/office/drawing/2014/main" id="{B4FA5324-D747-4E35-94DA-5658EEA91869}"/>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Freeform: Shape 152">
              <a:extLst>
                <a:ext uri="{FF2B5EF4-FFF2-40B4-BE49-F238E27FC236}">
                  <a16:creationId xmlns:a16="http://schemas.microsoft.com/office/drawing/2014/main" id="{048E248A-F2FB-4223-8B79-35438B66204E}"/>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Freeform: Shape 153">
              <a:extLst>
                <a:ext uri="{FF2B5EF4-FFF2-40B4-BE49-F238E27FC236}">
                  <a16:creationId xmlns:a16="http://schemas.microsoft.com/office/drawing/2014/main" id="{34484648-A5E4-4625-8427-6D6BC6550ECC}"/>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5" name="Group 154">
            <a:extLst>
              <a:ext uri="{FF2B5EF4-FFF2-40B4-BE49-F238E27FC236}">
                <a16:creationId xmlns:a16="http://schemas.microsoft.com/office/drawing/2014/main" id="{BC7C73FF-8404-4E4A-A716-BCA2EB3AAE0F}"/>
              </a:ext>
              <a:ext uri="{C183D7F6-B498-43B3-948B-1728B52AA6E4}">
                <adec:decorative xmlns:adec="http://schemas.microsoft.com/office/drawing/2017/decorative" val="1"/>
              </a:ext>
            </a:extLst>
          </p:cNvPr>
          <p:cNvGrpSpPr/>
          <p:nvPr/>
        </p:nvGrpSpPr>
        <p:grpSpPr>
          <a:xfrm>
            <a:off x="6728416" y="2768248"/>
            <a:ext cx="2141596" cy="1474078"/>
            <a:chOff x="4192418" y="2011180"/>
            <a:chExt cx="2141596" cy="1474078"/>
          </a:xfrm>
          <a:solidFill>
            <a:schemeClr val="accent2">
              <a:alpha val="25000"/>
            </a:schemeClr>
          </a:solidFill>
        </p:grpSpPr>
        <p:sp>
          <p:nvSpPr>
            <p:cNvPr id="156" name="Freeform: Shape 155">
              <a:extLst>
                <a:ext uri="{FF2B5EF4-FFF2-40B4-BE49-F238E27FC236}">
                  <a16:creationId xmlns:a16="http://schemas.microsoft.com/office/drawing/2014/main" id="{01F52C80-5AA7-4185-8B8A-313CE629A84E}"/>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39B3D653-D66D-4039-80C3-28AAEAF75883}"/>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Freeform: Shape 157">
              <a:extLst>
                <a:ext uri="{FF2B5EF4-FFF2-40B4-BE49-F238E27FC236}">
                  <a16:creationId xmlns:a16="http://schemas.microsoft.com/office/drawing/2014/main" id="{45D972D5-E2AF-437A-8F62-F9D0E19B4756}"/>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Freeform: Shape 158">
              <a:extLst>
                <a:ext uri="{FF2B5EF4-FFF2-40B4-BE49-F238E27FC236}">
                  <a16:creationId xmlns:a16="http://schemas.microsoft.com/office/drawing/2014/main" id="{3F422831-518F-4F56-B0FF-274BC38E41EF}"/>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Freeform: Shape 159">
              <a:extLst>
                <a:ext uri="{FF2B5EF4-FFF2-40B4-BE49-F238E27FC236}">
                  <a16:creationId xmlns:a16="http://schemas.microsoft.com/office/drawing/2014/main" id="{95F76125-5ACD-4CA5-BE10-C37F798B7614}"/>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1" name="Group 160">
            <a:extLst>
              <a:ext uri="{FF2B5EF4-FFF2-40B4-BE49-F238E27FC236}">
                <a16:creationId xmlns:a16="http://schemas.microsoft.com/office/drawing/2014/main" id="{913DF355-C989-4BAC-9CD0-242B4E86BD6D}"/>
              </a:ext>
              <a:ext uri="{C183D7F6-B498-43B3-948B-1728B52AA6E4}">
                <adec:decorative xmlns:adec="http://schemas.microsoft.com/office/drawing/2017/decorative" val="1"/>
              </a:ext>
            </a:extLst>
          </p:cNvPr>
          <p:cNvGrpSpPr/>
          <p:nvPr/>
        </p:nvGrpSpPr>
        <p:grpSpPr>
          <a:xfrm>
            <a:off x="6728416" y="2497652"/>
            <a:ext cx="2141596" cy="1474078"/>
            <a:chOff x="4192418" y="2011180"/>
            <a:chExt cx="2141596" cy="1474078"/>
          </a:xfrm>
          <a:solidFill>
            <a:schemeClr val="accent2">
              <a:alpha val="25000"/>
            </a:schemeClr>
          </a:solidFill>
        </p:grpSpPr>
        <p:sp>
          <p:nvSpPr>
            <p:cNvPr id="162" name="Freeform: Shape 161">
              <a:extLst>
                <a:ext uri="{FF2B5EF4-FFF2-40B4-BE49-F238E27FC236}">
                  <a16:creationId xmlns:a16="http://schemas.microsoft.com/office/drawing/2014/main" id="{9BFDDAEB-50B5-41DD-8A72-3011F3E2B8E5}"/>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Freeform: Shape 162">
              <a:extLst>
                <a:ext uri="{FF2B5EF4-FFF2-40B4-BE49-F238E27FC236}">
                  <a16:creationId xmlns:a16="http://schemas.microsoft.com/office/drawing/2014/main" id="{BA20B342-E9A8-4899-9167-5267475B50E0}"/>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Freeform: Shape 163">
              <a:extLst>
                <a:ext uri="{FF2B5EF4-FFF2-40B4-BE49-F238E27FC236}">
                  <a16:creationId xmlns:a16="http://schemas.microsoft.com/office/drawing/2014/main" id="{E46BF276-550F-4E73-B71F-EBB4FAD8EA60}"/>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Freeform: Shape 164">
              <a:extLst>
                <a:ext uri="{FF2B5EF4-FFF2-40B4-BE49-F238E27FC236}">
                  <a16:creationId xmlns:a16="http://schemas.microsoft.com/office/drawing/2014/main" id="{6A2494B4-7F38-47FA-AF44-FD682906BD4B}"/>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Freeform: Shape 165">
              <a:extLst>
                <a:ext uri="{FF2B5EF4-FFF2-40B4-BE49-F238E27FC236}">
                  <a16:creationId xmlns:a16="http://schemas.microsoft.com/office/drawing/2014/main" id="{5DB5013E-34C7-4760-9EB1-2A17E10CFBB5}"/>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E4AB8710-D047-47AE-B049-0E07DA1D9572}"/>
              </a:ext>
              <a:ext uri="{C183D7F6-B498-43B3-948B-1728B52AA6E4}">
                <adec:decorative xmlns:adec="http://schemas.microsoft.com/office/drawing/2017/decorative" val="1"/>
              </a:ext>
            </a:extLst>
          </p:cNvPr>
          <p:cNvGrpSpPr/>
          <p:nvPr/>
        </p:nvGrpSpPr>
        <p:grpSpPr>
          <a:xfrm>
            <a:off x="6728416" y="2227056"/>
            <a:ext cx="2141596" cy="1474078"/>
            <a:chOff x="4192418" y="2011180"/>
            <a:chExt cx="2141596" cy="1474078"/>
          </a:xfrm>
          <a:solidFill>
            <a:schemeClr val="accent2">
              <a:alpha val="25000"/>
            </a:schemeClr>
          </a:solidFill>
        </p:grpSpPr>
        <p:sp>
          <p:nvSpPr>
            <p:cNvPr id="168" name="Freeform: Shape 167">
              <a:extLst>
                <a:ext uri="{FF2B5EF4-FFF2-40B4-BE49-F238E27FC236}">
                  <a16:creationId xmlns:a16="http://schemas.microsoft.com/office/drawing/2014/main" id="{6C29FD9D-23A1-4419-9D1C-FDE9B9409689}"/>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Freeform: Shape 168">
              <a:extLst>
                <a:ext uri="{FF2B5EF4-FFF2-40B4-BE49-F238E27FC236}">
                  <a16:creationId xmlns:a16="http://schemas.microsoft.com/office/drawing/2014/main" id="{20D6FE49-136C-43C6-8222-4E0A4862AA2D}"/>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Freeform: Shape 169">
              <a:extLst>
                <a:ext uri="{FF2B5EF4-FFF2-40B4-BE49-F238E27FC236}">
                  <a16:creationId xmlns:a16="http://schemas.microsoft.com/office/drawing/2014/main" id="{35693A69-AF19-4FD2-8549-82040ED4BF3C}"/>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Freeform: Shape 170">
              <a:extLst>
                <a:ext uri="{FF2B5EF4-FFF2-40B4-BE49-F238E27FC236}">
                  <a16:creationId xmlns:a16="http://schemas.microsoft.com/office/drawing/2014/main" id="{76C05A92-4E9B-417C-9848-D787E7E79183}"/>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Freeform: Shape 171">
              <a:extLst>
                <a:ext uri="{FF2B5EF4-FFF2-40B4-BE49-F238E27FC236}">
                  <a16:creationId xmlns:a16="http://schemas.microsoft.com/office/drawing/2014/main" id="{F383465B-3492-413A-9953-B7DD00CEE291}"/>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3" name="Group 172">
            <a:extLst>
              <a:ext uri="{FF2B5EF4-FFF2-40B4-BE49-F238E27FC236}">
                <a16:creationId xmlns:a16="http://schemas.microsoft.com/office/drawing/2014/main" id="{71446CF1-9A9A-431C-B64E-7E3121B82662}"/>
              </a:ext>
              <a:ext uri="{C183D7F6-B498-43B3-948B-1728B52AA6E4}">
                <adec:decorative xmlns:adec="http://schemas.microsoft.com/office/drawing/2017/decorative" val="1"/>
              </a:ext>
            </a:extLst>
          </p:cNvPr>
          <p:cNvGrpSpPr/>
          <p:nvPr/>
        </p:nvGrpSpPr>
        <p:grpSpPr>
          <a:xfrm>
            <a:off x="6728416" y="1956460"/>
            <a:ext cx="2141596" cy="1474078"/>
            <a:chOff x="4192418" y="2011180"/>
            <a:chExt cx="2141596" cy="1474078"/>
          </a:xfrm>
          <a:solidFill>
            <a:schemeClr val="accent2">
              <a:alpha val="50000"/>
            </a:schemeClr>
          </a:solidFill>
        </p:grpSpPr>
        <p:sp>
          <p:nvSpPr>
            <p:cNvPr id="174" name="Freeform: Shape 173">
              <a:extLst>
                <a:ext uri="{FF2B5EF4-FFF2-40B4-BE49-F238E27FC236}">
                  <a16:creationId xmlns:a16="http://schemas.microsoft.com/office/drawing/2014/main" id="{63410C65-344F-4FB7-A9B1-05A604ABD73E}"/>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Freeform: Shape 174">
              <a:extLst>
                <a:ext uri="{FF2B5EF4-FFF2-40B4-BE49-F238E27FC236}">
                  <a16:creationId xmlns:a16="http://schemas.microsoft.com/office/drawing/2014/main" id="{0A2EC2FB-61B0-4CA5-8480-364D026C1622}"/>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175">
              <a:extLst>
                <a:ext uri="{FF2B5EF4-FFF2-40B4-BE49-F238E27FC236}">
                  <a16:creationId xmlns:a16="http://schemas.microsoft.com/office/drawing/2014/main" id="{F13DCA8D-F752-431B-A36B-35CCB157A1B1}"/>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Freeform: Shape 176">
              <a:extLst>
                <a:ext uri="{FF2B5EF4-FFF2-40B4-BE49-F238E27FC236}">
                  <a16:creationId xmlns:a16="http://schemas.microsoft.com/office/drawing/2014/main" id="{67C4F784-3830-4778-A3A9-B70A488ED253}"/>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Freeform: Shape 177">
              <a:extLst>
                <a:ext uri="{FF2B5EF4-FFF2-40B4-BE49-F238E27FC236}">
                  <a16:creationId xmlns:a16="http://schemas.microsoft.com/office/drawing/2014/main" id="{80E7078A-7E6B-40F1-8E8D-712E00F04887}"/>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0" name="Group 229">
            <a:extLst>
              <a:ext uri="{FF2B5EF4-FFF2-40B4-BE49-F238E27FC236}">
                <a16:creationId xmlns:a16="http://schemas.microsoft.com/office/drawing/2014/main" id="{EC4CEACC-969E-4FFD-9398-31DD796443AD}"/>
              </a:ext>
              <a:ext uri="{C183D7F6-B498-43B3-948B-1728B52AA6E4}">
                <adec:decorative xmlns:adec="http://schemas.microsoft.com/office/drawing/2017/decorative" val="1"/>
              </a:ext>
            </a:extLst>
          </p:cNvPr>
          <p:cNvGrpSpPr/>
          <p:nvPr/>
        </p:nvGrpSpPr>
        <p:grpSpPr>
          <a:xfrm>
            <a:off x="5388820" y="2196424"/>
            <a:ext cx="127755" cy="1396684"/>
            <a:chOff x="4119566" y="2396520"/>
            <a:chExt cx="127755" cy="1396684"/>
          </a:xfrm>
        </p:grpSpPr>
        <p:cxnSp>
          <p:nvCxnSpPr>
            <p:cNvPr id="6" name="Straight Connector 5">
              <a:extLst>
                <a:ext uri="{FF2B5EF4-FFF2-40B4-BE49-F238E27FC236}">
                  <a16:creationId xmlns:a16="http://schemas.microsoft.com/office/drawing/2014/main" id="{C5BABFB8-D5A8-48DB-8279-BE4B7104C067}"/>
                </a:ext>
              </a:extLst>
            </p:cNvPr>
            <p:cNvCxnSpPr>
              <a:cxnSpLocks/>
            </p:cNvCxnSpPr>
            <p:nvPr/>
          </p:nvCxnSpPr>
          <p:spPr>
            <a:xfrm flipV="1">
              <a:off x="4164498" y="2399024"/>
              <a:ext cx="0" cy="1365377"/>
            </a:xfrm>
            <a:prstGeom prst="line">
              <a:avLst/>
            </a:prstGeom>
            <a:ln cap="sq">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DE5D0B6-D3FB-4C4B-833A-693FF865773E}"/>
                </a:ext>
              </a:extLst>
            </p:cNvPr>
            <p:cNvCxnSpPr>
              <a:cxnSpLocks/>
            </p:cNvCxnSpPr>
            <p:nvPr/>
          </p:nvCxnSpPr>
          <p:spPr>
            <a:xfrm flipH="1" flipV="1">
              <a:off x="4167219" y="239652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7B95AAA0-B494-445A-92F1-F13E384C8F87}"/>
                </a:ext>
              </a:extLst>
            </p:cNvPr>
            <p:cNvCxnSpPr>
              <a:cxnSpLocks/>
            </p:cNvCxnSpPr>
            <p:nvPr/>
          </p:nvCxnSpPr>
          <p:spPr>
            <a:xfrm flipH="1" flipV="1">
              <a:off x="4167219" y="266053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7E56453B-438E-4E18-92E3-076344AE776B}"/>
                </a:ext>
              </a:extLst>
            </p:cNvPr>
            <p:cNvCxnSpPr>
              <a:cxnSpLocks/>
            </p:cNvCxnSpPr>
            <p:nvPr/>
          </p:nvCxnSpPr>
          <p:spPr>
            <a:xfrm flipH="1" flipV="1">
              <a:off x="4167219" y="292455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CA59933-1482-4740-BCFD-B0383AF4BEBB}"/>
                </a:ext>
              </a:extLst>
            </p:cNvPr>
            <p:cNvCxnSpPr>
              <a:cxnSpLocks/>
            </p:cNvCxnSpPr>
            <p:nvPr/>
          </p:nvCxnSpPr>
          <p:spPr>
            <a:xfrm flipH="1" flipV="1">
              <a:off x="4167219" y="318856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A01FD8D-C18E-4058-AFBB-D6E39D00CF13}"/>
                </a:ext>
              </a:extLst>
            </p:cNvPr>
            <p:cNvCxnSpPr>
              <a:cxnSpLocks/>
            </p:cNvCxnSpPr>
            <p:nvPr/>
          </p:nvCxnSpPr>
          <p:spPr>
            <a:xfrm flipH="1" flipV="1">
              <a:off x="4167219" y="345258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FF62AA0-F775-4279-B7F2-EFFD3198BA69}"/>
                </a:ext>
              </a:extLst>
            </p:cNvPr>
            <p:cNvCxnSpPr>
              <a:cxnSpLocks/>
            </p:cNvCxnSpPr>
            <p:nvPr/>
          </p:nvCxnSpPr>
          <p:spPr>
            <a:xfrm flipH="1" flipV="1">
              <a:off x="4167219" y="2454691"/>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EA4E39F7-701B-4733-AC99-1A9A75AFA23D}"/>
                </a:ext>
              </a:extLst>
            </p:cNvPr>
            <p:cNvCxnSpPr>
              <a:cxnSpLocks/>
            </p:cNvCxnSpPr>
            <p:nvPr/>
          </p:nvCxnSpPr>
          <p:spPr>
            <a:xfrm flipH="1" flipV="1">
              <a:off x="4167219" y="2493683"/>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C442BF52-CFEC-487E-B3AE-FEE01FFACD23}"/>
                </a:ext>
              </a:extLst>
            </p:cNvPr>
            <p:cNvCxnSpPr>
              <a:cxnSpLocks/>
            </p:cNvCxnSpPr>
            <p:nvPr/>
          </p:nvCxnSpPr>
          <p:spPr>
            <a:xfrm flipH="1" flipV="1">
              <a:off x="4167219" y="253267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04F4621A-6B0B-4EA1-93EA-A6722F5142D7}"/>
                </a:ext>
              </a:extLst>
            </p:cNvPr>
            <p:cNvCxnSpPr>
              <a:cxnSpLocks/>
            </p:cNvCxnSpPr>
            <p:nvPr/>
          </p:nvCxnSpPr>
          <p:spPr>
            <a:xfrm flipH="1" flipV="1">
              <a:off x="4167219" y="2571667"/>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E5181158-0C34-4873-B743-F6EDAD2D8D2B}"/>
                </a:ext>
              </a:extLst>
            </p:cNvPr>
            <p:cNvCxnSpPr>
              <a:cxnSpLocks/>
            </p:cNvCxnSpPr>
            <p:nvPr/>
          </p:nvCxnSpPr>
          <p:spPr>
            <a:xfrm flipH="1" flipV="1">
              <a:off x="4167219" y="2610659"/>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82C0183-DA66-4941-BA0A-ACEBA2EE1749}"/>
                </a:ext>
              </a:extLst>
            </p:cNvPr>
            <p:cNvCxnSpPr>
              <a:cxnSpLocks/>
            </p:cNvCxnSpPr>
            <p:nvPr/>
          </p:nvCxnSpPr>
          <p:spPr>
            <a:xfrm flipH="1" flipV="1">
              <a:off x="4167219" y="27187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D37296-FE07-441D-8E41-BE6A13DB852C}"/>
                </a:ext>
              </a:extLst>
            </p:cNvPr>
            <p:cNvCxnSpPr>
              <a:cxnSpLocks/>
            </p:cNvCxnSpPr>
            <p:nvPr/>
          </p:nvCxnSpPr>
          <p:spPr>
            <a:xfrm flipH="1" flipV="1">
              <a:off x="4167219" y="275769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D15ED8E-E389-4F82-A924-7583B2E076A5}"/>
                </a:ext>
              </a:extLst>
            </p:cNvPr>
            <p:cNvCxnSpPr>
              <a:cxnSpLocks/>
            </p:cNvCxnSpPr>
            <p:nvPr/>
          </p:nvCxnSpPr>
          <p:spPr>
            <a:xfrm flipH="1" flipV="1">
              <a:off x="4167219" y="279669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4086BF1-5E41-49D3-8A63-21929608ECDD}"/>
                </a:ext>
              </a:extLst>
            </p:cNvPr>
            <p:cNvCxnSpPr>
              <a:cxnSpLocks/>
            </p:cNvCxnSpPr>
            <p:nvPr/>
          </p:nvCxnSpPr>
          <p:spPr>
            <a:xfrm flipH="1" flipV="1">
              <a:off x="4167219" y="283568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D97955D-AE71-4CFB-A75C-D573D62EC501}"/>
                </a:ext>
              </a:extLst>
            </p:cNvPr>
            <p:cNvCxnSpPr>
              <a:cxnSpLocks/>
            </p:cNvCxnSpPr>
            <p:nvPr/>
          </p:nvCxnSpPr>
          <p:spPr>
            <a:xfrm flipH="1" flipV="1">
              <a:off x="4167219" y="287467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56AE778-BF30-4130-AB2D-CAA36B2DBAC1}"/>
                </a:ext>
              </a:extLst>
            </p:cNvPr>
            <p:cNvCxnSpPr>
              <a:cxnSpLocks/>
            </p:cNvCxnSpPr>
            <p:nvPr/>
          </p:nvCxnSpPr>
          <p:spPr>
            <a:xfrm flipH="1" flipV="1">
              <a:off x="4167219" y="298000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938C350-56A5-46E0-AB18-CF0AE1870DC3}"/>
                </a:ext>
              </a:extLst>
            </p:cNvPr>
            <p:cNvCxnSpPr>
              <a:cxnSpLocks/>
            </p:cNvCxnSpPr>
            <p:nvPr/>
          </p:nvCxnSpPr>
          <p:spPr>
            <a:xfrm flipH="1" flipV="1">
              <a:off x="4167219" y="301899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AFFB986-79A0-45E9-A1D5-9514945D996A}"/>
                </a:ext>
              </a:extLst>
            </p:cNvPr>
            <p:cNvCxnSpPr>
              <a:cxnSpLocks/>
            </p:cNvCxnSpPr>
            <p:nvPr/>
          </p:nvCxnSpPr>
          <p:spPr>
            <a:xfrm flipH="1" flipV="1">
              <a:off x="4167219" y="305798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380D2484-9D1B-4CD8-A1C9-F04E9499AE25}"/>
                </a:ext>
              </a:extLst>
            </p:cNvPr>
            <p:cNvCxnSpPr>
              <a:cxnSpLocks/>
            </p:cNvCxnSpPr>
            <p:nvPr/>
          </p:nvCxnSpPr>
          <p:spPr>
            <a:xfrm flipH="1" flipV="1">
              <a:off x="4167219" y="309697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60EDF1B9-CA2B-4CCD-9F88-4B1068372558}"/>
                </a:ext>
              </a:extLst>
            </p:cNvPr>
            <p:cNvCxnSpPr>
              <a:cxnSpLocks/>
            </p:cNvCxnSpPr>
            <p:nvPr/>
          </p:nvCxnSpPr>
          <p:spPr>
            <a:xfrm flipH="1" flipV="1">
              <a:off x="4167219" y="313596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4DF5173-6A61-427D-A1A3-71C611ADAB9E}"/>
                </a:ext>
              </a:extLst>
            </p:cNvPr>
            <p:cNvCxnSpPr>
              <a:cxnSpLocks/>
            </p:cNvCxnSpPr>
            <p:nvPr/>
          </p:nvCxnSpPr>
          <p:spPr>
            <a:xfrm flipH="1" flipV="1">
              <a:off x="4167219" y="324673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F2EC0EB-95FB-49A3-9E46-90956A1A271A}"/>
                </a:ext>
              </a:extLst>
            </p:cNvPr>
            <p:cNvCxnSpPr>
              <a:cxnSpLocks/>
            </p:cNvCxnSpPr>
            <p:nvPr/>
          </p:nvCxnSpPr>
          <p:spPr>
            <a:xfrm flipH="1" flipV="1">
              <a:off x="4167219" y="328572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C4193D1D-41E4-4EA2-873F-0E56BAD090E9}"/>
                </a:ext>
              </a:extLst>
            </p:cNvPr>
            <p:cNvCxnSpPr>
              <a:cxnSpLocks/>
            </p:cNvCxnSpPr>
            <p:nvPr/>
          </p:nvCxnSpPr>
          <p:spPr>
            <a:xfrm flipH="1" flipV="1">
              <a:off x="4167219" y="332472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DE1EBACB-4DB2-4B44-980A-BDFFB225955B}"/>
                </a:ext>
              </a:extLst>
            </p:cNvPr>
            <p:cNvCxnSpPr>
              <a:cxnSpLocks/>
            </p:cNvCxnSpPr>
            <p:nvPr/>
          </p:nvCxnSpPr>
          <p:spPr>
            <a:xfrm flipH="1" flipV="1">
              <a:off x="4167219" y="336371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3104197-EAEC-48A1-A4BF-88127DDDA9F9}"/>
                </a:ext>
              </a:extLst>
            </p:cNvPr>
            <p:cNvCxnSpPr>
              <a:cxnSpLocks/>
            </p:cNvCxnSpPr>
            <p:nvPr/>
          </p:nvCxnSpPr>
          <p:spPr>
            <a:xfrm flipH="1" flipV="1">
              <a:off x="4167219" y="340270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B041BE0-220C-45EC-B844-AC09D7F9FBB6}"/>
                </a:ext>
              </a:extLst>
            </p:cNvPr>
            <p:cNvCxnSpPr>
              <a:cxnSpLocks/>
            </p:cNvCxnSpPr>
            <p:nvPr/>
          </p:nvCxnSpPr>
          <p:spPr>
            <a:xfrm flipH="1" flipV="1">
              <a:off x="4167219" y="350803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B5A76C4-15BC-40F4-8DE3-496B482AADD1}"/>
                </a:ext>
              </a:extLst>
            </p:cNvPr>
            <p:cNvCxnSpPr>
              <a:cxnSpLocks/>
            </p:cNvCxnSpPr>
            <p:nvPr/>
          </p:nvCxnSpPr>
          <p:spPr>
            <a:xfrm flipH="1" flipV="1">
              <a:off x="4167219" y="354702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249D7891-777C-414E-8766-0BF2672D8AB9}"/>
                </a:ext>
              </a:extLst>
            </p:cNvPr>
            <p:cNvCxnSpPr>
              <a:cxnSpLocks/>
            </p:cNvCxnSpPr>
            <p:nvPr/>
          </p:nvCxnSpPr>
          <p:spPr>
            <a:xfrm flipH="1" flipV="1">
              <a:off x="4167219" y="358601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BA4B0CE-8A9E-4028-9570-06AB95BCE668}"/>
                </a:ext>
              </a:extLst>
            </p:cNvPr>
            <p:cNvCxnSpPr>
              <a:cxnSpLocks/>
            </p:cNvCxnSpPr>
            <p:nvPr/>
          </p:nvCxnSpPr>
          <p:spPr>
            <a:xfrm flipH="1" flipV="1">
              <a:off x="4167219" y="36250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A4DCE9EF-F865-47B3-B8FC-4CA1EDF1549B}"/>
                </a:ext>
              </a:extLst>
            </p:cNvPr>
            <p:cNvCxnSpPr>
              <a:cxnSpLocks/>
            </p:cNvCxnSpPr>
            <p:nvPr/>
          </p:nvCxnSpPr>
          <p:spPr>
            <a:xfrm flipH="1" flipV="1">
              <a:off x="4167219" y="366400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374B8080-C1ED-4EFD-952B-13948460A55B}"/>
                </a:ext>
              </a:extLst>
            </p:cNvPr>
            <p:cNvSpPr/>
            <p:nvPr/>
          </p:nvSpPr>
          <p:spPr bwMode="auto">
            <a:xfrm flipH="1">
              <a:off x="4119566" y="3747485"/>
              <a:ext cx="91575" cy="45719"/>
            </a:xfrm>
            <a:prstGeom prst="ellipse">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1" name="Group 230">
            <a:extLst>
              <a:ext uri="{FF2B5EF4-FFF2-40B4-BE49-F238E27FC236}">
                <a16:creationId xmlns:a16="http://schemas.microsoft.com/office/drawing/2014/main" id="{F8F7AE5B-6540-46A8-9183-F113D2072334}"/>
              </a:ext>
              <a:ext uri="{C183D7F6-B498-43B3-948B-1728B52AA6E4}">
                <adec:decorative xmlns:adec="http://schemas.microsoft.com/office/drawing/2017/decorative" val="1"/>
              </a:ext>
            </a:extLst>
          </p:cNvPr>
          <p:cNvGrpSpPr/>
          <p:nvPr/>
        </p:nvGrpSpPr>
        <p:grpSpPr>
          <a:xfrm>
            <a:off x="5933305" y="2520654"/>
            <a:ext cx="127755" cy="1396684"/>
            <a:chOff x="4119566" y="2396520"/>
            <a:chExt cx="127755" cy="1396684"/>
          </a:xfrm>
        </p:grpSpPr>
        <p:cxnSp>
          <p:nvCxnSpPr>
            <p:cNvPr id="232" name="Straight Connector 231">
              <a:extLst>
                <a:ext uri="{FF2B5EF4-FFF2-40B4-BE49-F238E27FC236}">
                  <a16:creationId xmlns:a16="http://schemas.microsoft.com/office/drawing/2014/main" id="{43297EB9-B82C-46F6-8392-40E509EC7D01}"/>
                </a:ext>
              </a:extLst>
            </p:cNvPr>
            <p:cNvCxnSpPr>
              <a:cxnSpLocks/>
            </p:cNvCxnSpPr>
            <p:nvPr/>
          </p:nvCxnSpPr>
          <p:spPr>
            <a:xfrm flipV="1">
              <a:off x="4164498" y="2399024"/>
              <a:ext cx="0" cy="1365377"/>
            </a:xfrm>
            <a:prstGeom prst="line">
              <a:avLst/>
            </a:prstGeom>
            <a:ln cap="sq">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FD8C5E4-C494-4E7E-89E8-16267E28C67D}"/>
                </a:ext>
              </a:extLst>
            </p:cNvPr>
            <p:cNvCxnSpPr>
              <a:cxnSpLocks/>
            </p:cNvCxnSpPr>
            <p:nvPr/>
          </p:nvCxnSpPr>
          <p:spPr>
            <a:xfrm flipH="1" flipV="1">
              <a:off x="4167219" y="239652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49D0B2-76E2-4DA0-B194-06AE41894268}"/>
                </a:ext>
              </a:extLst>
            </p:cNvPr>
            <p:cNvCxnSpPr>
              <a:cxnSpLocks/>
            </p:cNvCxnSpPr>
            <p:nvPr/>
          </p:nvCxnSpPr>
          <p:spPr>
            <a:xfrm flipH="1" flipV="1">
              <a:off x="4167219" y="266053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DDAE032C-CC4C-4884-BA5F-08271C2927F8}"/>
                </a:ext>
              </a:extLst>
            </p:cNvPr>
            <p:cNvCxnSpPr>
              <a:cxnSpLocks/>
            </p:cNvCxnSpPr>
            <p:nvPr/>
          </p:nvCxnSpPr>
          <p:spPr>
            <a:xfrm flipH="1" flipV="1">
              <a:off x="4167219" y="292455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F39EDC8-7AF8-4FE6-92B1-4FF952D5BD07}"/>
                </a:ext>
              </a:extLst>
            </p:cNvPr>
            <p:cNvCxnSpPr>
              <a:cxnSpLocks/>
            </p:cNvCxnSpPr>
            <p:nvPr/>
          </p:nvCxnSpPr>
          <p:spPr>
            <a:xfrm flipH="1" flipV="1">
              <a:off x="4167219" y="318856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FD8B26CE-18EB-4000-BD91-DA14D4DB00D3}"/>
                </a:ext>
              </a:extLst>
            </p:cNvPr>
            <p:cNvCxnSpPr>
              <a:cxnSpLocks/>
            </p:cNvCxnSpPr>
            <p:nvPr/>
          </p:nvCxnSpPr>
          <p:spPr>
            <a:xfrm flipH="1" flipV="1">
              <a:off x="4167219" y="345258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B124E344-785C-43B8-8540-7BAB1066FD00}"/>
                </a:ext>
              </a:extLst>
            </p:cNvPr>
            <p:cNvCxnSpPr>
              <a:cxnSpLocks/>
            </p:cNvCxnSpPr>
            <p:nvPr/>
          </p:nvCxnSpPr>
          <p:spPr>
            <a:xfrm flipH="1" flipV="1">
              <a:off x="4167219" y="2454691"/>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3F03FAC6-7198-44D3-99F8-DDB61D68CFAE}"/>
                </a:ext>
              </a:extLst>
            </p:cNvPr>
            <p:cNvCxnSpPr>
              <a:cxnSpLocks/>
            </p:cNvCxnSpPr>
            <p:nvPr/>
          </p:nvCxnSpPr>
          <p:spPr>
            <a:xfrm flipH="1" flipV="1">
              <a:off x="4167219" y="2493683"/>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A51C48D-D69B-419B-ADA7-26A51F3EC13C}"/>
                </a:ext>
              </a:extLst>
            </p:cNvPr>
            <p:cNvCxnSpPr>
              <a:cxnSpLocks/>
            </p:cNvCxnSpPr>
            <p:nvPr/>
          </p:nvCxnSpPr>
          <p:spPr>
            <a:xfrm flipH="1" flipV="1">
              <a:off x="4167219" y="253267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5A64C1C-6648-480D-951B-5C5A256D6F6D}"/>
                </a:ext>
              </a:extLst>
            </p:cNvPr>
            <p:cNvCxnSpPr>
              <a:cxnSpLocks/>
            </p:cNvCxnSpPr>
            <p:nvPr/>
          </p:nvCxnSpPr>
          <p:spPr>
            <a:xfrm flipH="1" flipV="1">
              <a:off x="4167219" y="2571667"/>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8B236E0-D08E-43F4-AAB5-5F5CB747A8CD}"/>
                </a:ext>
              </a:extLst>
            </p:cNvPr>
            <p:cNvCxnSpPr>
              <a:cxnSpLocks/>
            </p:cNvCxnSpPr>
            <p:nvPr/>
          </p:nvCxnSpPr>
          <p:spPr>
            <a:xfrm flipH="1" flipV="1">
              <a:off x="4167219" y="2610659"/>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046F8AEA-28BC-444A-A5F4-23526950C47F}"/>
                </a:ext>
              </a:extLst>
            </p:cNvPr>
            <p:cNvCxnSpPr>
              <a:cxnSpLocks/>
            </p:cNvCxnSpPr>
            <p:nvPr/>
          </p:nvCxnSpPr>
          <p:spPr>
            <a:xfrm flipH="1" flipV="1">
              <a:off x="4167219" y="27187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B8BDA40-084A-41C7-A968-A3CAC25A1053}"/>
                </a:ext>
              </a:extLst>
            </p:cNvPr>
            <p:cNvCxnSpPr>
              <a:cxnSpLocks/>
            </p:cNvCxnSpPr>
            <p:nvPr/>
          </p:nvCxnSpPr>
          <p:spPr>
            <a:xfrm flipH="1" flipV="1">
              <a:off x="4167219" y="275769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FE7A518-80D4-42D6-8A7E-B15F93BD4E9B}"/>
                </a:ext>
              </a:extLst>
            </p:cNvPr>
            <p:cNvCxnSpPr>
              <a:cxnSpLocks/>
            </p:cNvCxnSpPr>
            <p:nvPr/>
          </p:nvCxnSpPr>
          <p:spPr>
            <a:xfrm flipH="1" flipV="1">
              <a:off x="4167219" y="279669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979D9D8-4038-4448-81EE-9FC2751CB196}"/>
                </a:ext>
              </a:extLst>
            </p:cNvPr>
            <p:cNvCxnSpPr>
              <a:cxnSpLocks/>
            </p:cNvCxnSpPr>
            <p:nvPr/>
          </p:nvCxnSpPr>
          <p:spPr>
            <a:xfrm flipH="1" flipV="1">
              <a:off x="4167219" y="283568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CEB67982-43F4-45F2-85C8-D989220E97FA}"/>
                </a:ext>
              </a:extLst>
            </p:cNvPr>
            <p:cNvCxnSpPr>
              <a:cxnSpLocks/>
            </p:cNvCxnSpPr>
            <p:nvPr/>
          </p:nvCxnSpPr>
          <p:spPr>
            <a:xfrm flipH="1" flipV="1">
              <a:off x="4167219" y="287467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D927255-220B-4EEB-8CFE-90FB049FDA4A}"/>
                </a:ext>
              </a:extLst>
            </p:cNvPr>
            <p:cNvCxnSpPr>
              <a:cxnSpLocks/>
            </p:cNvCxnSpPr>
            <p:nvPr/>
          </p:nvCxnSpPr>
          <p:spPr>
            <a:xfrm flipH="1" flipV="1">
              <a:off x="4167219" y="298000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7BBA08A-03F6-4834-A5F9-CEF97BFB890A}"/>
                </a:ext>
              </a:extLst>
            </p:cNvPr>
            <p:cNvCxnSpPr>
              <a:cxnSpLocks/>
            </p:cNvCxnSpPr>
            <p:nvPr/>
          </p:nvCxnSpPr>
          <p:spPr>
            <a:xfrm flipH="1" flipV="1">
              <a:off x="4167219" y="301899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652AFC6-BE79-4AAE-894C-C180498A9623}"/>
                </a:ext>
              </a:extLst>
            </p:cNvPr>
            <p:cNvCxnSpPr>
              <a:cxnSpLocks/>
            </p:cNvCxnSpPr>
            <p:nvPr/>
          </p:nvCxnSpPr>
          <p:spPr>
            <a:xfrm flipH="1" flipV="1">
              <a:off x="4167219" y="305798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BA1E8204-7C66-43F0-A589-DFFBF0A3F551}"/>
                </a:ext>
              </a:extLst>
            </p:cNvPr>
            <p:cNvCxnSpPr>
              <a:cxnSpLocks/>
            </p:cNvCxnSpPr>
            <p:nvPr/>
          </p:nvCxnSpPr>
          <p:spPr>
            <a:xfrm flipH="1" flipV="1">
              <a:off x="4167219" y="309697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4165896E-183B-45BB-BDC0-8C13156A9949}"/>
                </a:ext>
              </a:extLst>
            </p:cNvPr>
            <p:cNvCxnSpPr>
              <a:cxnSpLocks/>
            </p:cNvCxnSpPr>
            <p:nvPr/>
          </p:nvCxnSpPr>
          <p:spPr>
            <a:xfrm flipH="1" flipV="1">
              <a:off x="4167219" y="313596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8145B94-36DA-4753-896E-BCC4BA5E4D61}"/>
                </a:ext>
              </a:extLst>
            </p:cNvPr>
            <p:cNvCxnSpPr>
              <a:cxnSpLocks/>
            </p:cNvCxnSpPr>
            <p:nvPr/>
          </p:nvCxnSpPr>
          <p:spPr>
            <a:xfrm flipH="1" flipV="1">
              <a:off x="4167219" y="324673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2F1093FD-EEEF-41EA-ACC9-A4302D8B48A1}"/>
                </a:ext>
              </a:extLst>
            </p:cNvPr>
            <p:cNvCxnSpPr>
              <a:cxnSpLocks/>
            </p:cNvCxnSpPr>
            <p:nvPr/>
          </p:nvCxnSpPr>
          <p:spPr>
            <a:xfrm flipH="1" flipV="1">
              <a:off x="4167219" y="328572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C138D25-7044-4C23-9ED6-3AA6A25B7D72}"/>
                </a:ext>
              </a:extLst>
            </p:cNvPr>
            <p:cNvCxnSpPr>
              <a:cxnSpLocks/>
            </p:cNvCxnSpPr>
            <p:nvPr/>
          </p:nvCxnSpPr>
          <p:spPr>
            <a:xfrm flipH="1" flipV="1">
              <a:off x="4167219" y="332472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1DADC6D-DD26-46EA-8701-D8B581800915}"/>
                </a:ext>
              </a:extLst>
            </p:cNvPr>
            <p:cNvCxnSpPr>
              <a:cxnSpLocks/>
            </p:cNvCxnSpPr>
            <p:nvPr/>
          </p:nvCxnSpPr>
          <p:spPr>
            <a:xfrm flipH="1" flipV="1">
              <a:off x="4167219" y="336371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BC6DC6D1-5B6A-4D21-B4CA-1786E0447028}"/>
                </a:ext>
              </a:extLst>
            </p:cNvPr>
            <p:cNvCxnSpPr>
              <a:cxnSpLocks/>
            </p:cNvCxnSpPr>
            <p:nvPr/>
          </p:nvCxnSpPr>
          <p:spPr>
            <a:xfrm flipH="1" flipV="1">
              <a:off x="4167219" y="340270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6F793E75-2F52-4C6E-99F9-77319D37E417}"/>
                </a:ext>
              </a:extLst>
            </p:cNvPr>
            <p:cNvCxnSpPr>
              <a:cxnSpLocks/>
            </p:cNvCxnSpPr>
            <p:nvPr/>
          </p:nvCxnSpPr>
          <p:spPr>
            <a:xfrm flipH="1" flipV="1">
              <a:off x="4167219" y="350803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CE160835-A00C-4CCA-B145-356D9D38C449}"/>
                </a:ext>
              </a:extLst>
            </p:cNvPr>
            <p:cNvCxnSpPr>
              <a:cxnSpLocks/>
            </p:cNvCxnSpPr>
            <p:nvPr/>
          </p:nvCxnSpPr>
          <p:spPr>
            <a:xfrm flipH="1" flipV="1">
              <a:off x="4167219" y="354702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0747031E-E158-466B-9BC6-204D21DE91CD}"/>
                </a:ext>
              </a:extLst>
            </p:cNvPr>
            <p:cNvCxnSpPr>
              <a:cxnSpLocks/>
            </p:cNvCxnSpPr>
            <p:nvPr/>
          </p:nvCxnSpPr>
          <p:spPr>
            <a:xfrm flipH="1" flipV="1">
              <a:off x="4167219" y="358601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59E5E6BE-4988-4FE1-BD09-70EB2AC219AE}"/>
                </a:ext>
              </a:extLst>
            </p:cNvPr>
            <p:cNvCxnSpPr>
              <a:cxnSpLocks/>
            </p:cNvCxnSpPr>
            <p:nvPr/>
          </p:nvCxnSpPr>
          <p:spPr>
            <a:xfrm flipH="1" flipV="1">
              <a:off x="4167219" y="36250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DF7ED8D-3830-43B5-A990-C3F53DFC2ECF}"/>
                </a:ext>
              </a:extLst>
            </p:cNvPr>
            <p:cNvCxnSpPr>
              <a:cxnSpLocks/>
            </p:cNvCxnSpPr>
            <p:nvPr/>
          </p:nvCxnSpPr>
          <p:spPr>
            <a:xfrm flipH="1" flipV="1">
              <a:off x="4167219" y="366400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5154AD96-470B-49CB-9AEC-FF3A66A7D0AE}"/>
                </a:ext>
              </a:extLst>
            </p:cNvPr>
            <p:cNvSpPr/>
            <p:nvPr/>
          </p:nvSpPr>
          <p:spPr bwMode="auto">
            <a:xfrm flipH="1">
              <a:off x="4119566" y="3747485"/>
              <a:ext cx="91575" cy="45719"/>
            </a:xfrm>
            <a:prstGeom prst="ellipse">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4" name="Group 263">
            <a:extLst>
              <a:ext uri="{FF2B5EF4-FFF2-40B4-BE49-F238E27FC236}">
                <a16:creationId xmlns:a16="http://schemas.microsoft.com/office/drawing/2014/main" id="{160D930C-0B5E-4A10-8575-364B79D51EA4}"/>
              </a:ext>
              <a:ext uri="{C183D7F6-B498-43B3-948B-1728B52AA6E4}">
                <adec:decorative xmlns:adec="http://schemas.microsoft.com/office/drawing/2017/decorative" val="1"/>
              </a:ext>
            </a:extLst>
          </p:cNvPr>
          <p:cNvGrpSpPr/>
          <p:nvPr/>
        </p:nvGrpSpPr>
        <p:grpSpPr>
          <a:xfrm>
            <a:off x="6632688" y="2937002"/>
            <a:ext cx="127755" cy="1396684"/>
            <a:chOff x="4119566" y="2396520"/>
            <a:chExt cx="127755" cy="1396684"/>
          </a:xfrm>
        </p:grpSpPr>
        <p:cxnSp>
          <p:nvCxnSpPr>
            <p:cNvPr id="265" name="Straight Connector 264">
              <a:extLst>
                <a:ext uri="{FF2B5EF4-FFF2-40B4-BE49-F238E27FC236}">
                  <a16:creationId xmlns:a16="http://schemas.microsoft.com/office/drawing/2014/main" id="{88AD4394-E3A7-4B6E-9F12-71BA4FAE3C01}"/>
                </a:ext>
              </a:extLst>
            </p:cNvPr>
            <p:cNvCxnSpPr>
              <a:cxnSpLocks/>
            </p:cNvCxnSpPr>
            <p:nvPr/>
          </p:nvCxnSpPr>
          <p:spPr>
            <a:xfrm flipV="1">
              <a:off x="4164498" y="2399024"/>
              <a:ext cx="0" cy="1365377"/>
            </a:xfrm>
            <a:prstGeom prst="line">
              <a:avLst/>
            </a:prstGeom>
            <a:ln cap="sq">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9D258930-01E8-4D11-858A-9199C22C1279}"/>
                </a:ext>
              </a:extLst>
            </p:cNvPr>
            <p:cNvCxnSpPr>
              <a:cxnSpLocks/>
            </p:cNvCxnSpPr>
            <p:nvPr/>
          </p:nvCxnSpPr>
          <p:spPr>
            <a:xfrm flipH="1" flipV="1">
              <a:off x="4167219" y="239652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FC79ABA0-A1D8-4866-8604-0BCE90CE6639}"/>
                </a:ext>
              </a:extLst>
            </p:cNvPr>
            <p:cNvCxnSpPr>
              <a:cxnSpLocks/>
            </p:cNvCxnSpPr>
            <p:nvPr/>
          </p:nvCxnSpPr>
          <p:spPr>
            <a:xfrm flipH="1" flipV="1">
              <a:off x="4167219" y="266053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B133B057-6133-4EDC-B427-804C49494389}"/>
                </a:ext>
              </a:extLst>
            </p:cNvPr>
            <p:cNvCxnSpPr>
              <a:cxnSpLocks/>
            </p:cNvCxnSpPr>
            <p:nvPr/>
          </p:nvCxnSpPr>
          <p:spPr>
            <a:xfrm flipH="1" flipV="1">
              <a:off x="4167219" y="292455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7950D7A-274B-43DF-87A0-A056DD89A97C}"/>
                </a:ext>
              </a:extLst>
            </p:cNvPr>
            <p:cNvCxnSpPr>
              <a:cxnSpLocks/>
            </p:cNvCxnSpPr>
            <p:nvPr/>
          </p:nvCxnSpPr>
          <p:spPr>
            <a:xfrm flipH="1" flipV="1">
              <a:off x="4167219" y="318856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5E78BB15-F3BA-4ED0-A236-ADFBDB613D15}"/>
                </a:ext>
              </a:extLst>
            </p:cNvPr>
            <p:cNvCxnSpPr>
              <a:cxnSpLocks/>
            </p:cNvCxnSpPr>
            <p:nvPr/>
          </p:nvCxnSpPr>
          <p:spPr>
            <a:xfrm flipH="1" flipV="1">
              <a:off x="4167219" y="345258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67C8754-809F-486A-99BA-FEB6DAF092CD}"/>
                </a:ext>
              </a:extLst>
            </p:cNvPr>
            <p:cNvCxnSpPr>
              <a:cxnSpLocks/>
            </p:cNvCxnSpPr>
            <p:nvPr/>
          </p:nvCxnSpPr>
          <p:spPr>
            <a:xfrm flipH="1" flipV="1">
              <a:off x="4167219" y="2454691"/>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87798732-A852-4B2C-B9AF-7520C0331521}"/>
                </a:ext>
              </a:extLst>
            </p:cNvPr>
            <p:cNvCxnSpPr>
              <a:cxnSpLocks/>
            </p:cNvCxnSpPr>
            <p:nvPr/>
          </p:nvCxnSpPr>
          <p:spPr>
            <a:xfrm flipH="1" flipV="1">
              <a:off x="4167219" y="2493683"/>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AC0879B7-4435-4A9D-B98C-86BAAF5BB674}"/>
                </a:ext>
              </a:extLst>
            </p:cNvPr>
            <p:cNvCxnSpPr>
              <a:cxnSpLocks/>
            </p:cNvCxnSpPr>
            <p:nvPr/>
          </p:nvCxnSpPr>
          <p:spPr>
            <a:xfrm flipH="1" flipV="1">
              <a:off x="4167219" y="253267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C0057B98-E7B3-4B97-A5DF-4DAB70A99190}"/>
                </a:ext>
              </a:extLst>
            </p:cNvPr>
            <p:cNvCxnSpPr>
              <a:cxnSpLocks/>
            </p:cNvCxnSpPr>
            <p:nvPr/>
          </p:nvCxnSpPr>
          <p:spPr>
            <a:xfrm flipH="1" flipV="1">
              <a:off x="4167219" y="2571667"/>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74725607-AA30-429B-9C20-58A2116F3BC4}"/>
                </a:ext>
              </a:extLst>
            </p:cNvPr>
            <p:cNvCxnSpPr>
              <a:cxnSpLocks/>
            </p:cNvCxnSpPr>
            <p:nvPr/>
          </p:nvCxnSpPr>
          <p:spPr>
            <a:xfrm flipH="1" flipV="1">
              <a:off x="4167219" y="2610659"/>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A3878B8-F6F4-42D1-92F1-7AA56525518F}"/>
                </a:ext>
              </a:extLst>
            </p:cNvPr>
            <p:cNvCxnSpPr>
              <a:cxnSpLocks/>
            </p:cNvCxnSpPr>
            <p:nvPr/>
          </p:nvCxnSpPr>
          <p:spPr>
            <a:xfrm flipH="1" flipV="1">
              <a:off x="4167219" y="27187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C479F63B-396D-426B-878B-9668F1BD6599}"/>
                </a:ext>
              </a:extLst>
            </p:cNvPr>
            <p:cNvCxnSpPr>
              <a:cxnSpLocks/>
            </p:cNvCxnSpPr>
            <p:nvPr/>
          </p:nvCxnSpPr>
          <p:spPr>
            <a:xfrm flipH="1" flipV="1">
              <a:off x="4167219" y="275769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0AAECE7-C7D9-47B6-9D83-C8CC03A9497F}"/>
                </a:ext>
              </a:extLst>
            </p:cNvPr>
            <p:cNvCxnSpPr>
              <a:cxnSpLocks/>
            </p:cNvCxnSpPr>
            <p:nvPr/>
          </p:nvCxnSpPr>
          <p:spPr>
            <a:xfrm flipH="1" flipV="1">
              <a:off x="4167219" y="279669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5A1DCF31-A73F-4A5B-AF12-1B4440063BA6}"/>
                </a:ext>
              </a:extLst>
            </p:cNvPr>
            <p:cNvCxnSpPr>
              <a:cxnSpLocks/>
            </p:cNvCxnSpPr>
            <p:nvPr/>
          </p:nvCxnSpPr>
          <p:spPr>
            <a:xfrm flipH="1" flipV="1">
              <a:off x="4167219" y="283568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5B6BD7BA-0CE7-44C3-850F-12F50E29A0C6}"/>
                </a:ext>
              </a:extLst>
            </p:cNvPr>
            <p:cNvCxnSpPr>
              <a:cxnSpLocks/>
            </p:cNvCxnSpPr>
            <p:nvPr/>
          </p:nvCxnSpPr>
          <p:spPr>
            <a:xfrm flipH="1" flipV="1">
              <a:off x="4167219" y="287467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1A41E5C3-830C-4744-8256-07AF13779A87}"/>
                </a:ext>
              </a:extLst>
            </p:cNvPr>
            <p:cNvCxnSpPr>
              <a:cxnSpLocks/>
            </p:cNvCxnSpPr>
            <p:nvPr/>
          </p:nvCxnSpPr>
          <p:spPr>
            <a:xfrm flipH="1" flipV="1">
              <a:off x="4167219" y="298000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BD0689D-BA37-49CF-B9DF-AD91DC19EC1D}"/>
                </a:ext>
              </a:extLst>
            </p:cNvPr>
            <p:cNvCxnSpPr>
              <a:cxnSpLocks/>
            </p:cNvCxnSpPr>
            <p:nvPr/>
          </p:nvCxnSpPr>
          <p:spPr>
            <a:xfrm flipH="1" flipV="1">
              <a:off x="4167219" y="301899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1C02F4C3-12DD-415B-91DF-EF1E985010CF}"/>
                </a:ext>
              </a:extLst>
            </p:cNvPr>
            <p:cNvCxnSpPr>
              <a:cxnSpLocks/>
            </p:cNvCxnSpPr>
            <p:nvPr/>
          </p:nvCxnSpPr>
          <p:spPr>
            <a:xfrm flipH="1" flipV="1">
              <a:off x="4167219" y="305798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AC60B503-9BC7-407A-883A-EFF829DAA185}"/>
                </a:ext>
              </a:extLst>
            </p:cNvPr>
            <p:cNvCxnSpPr>
              <a:cxnSpLocks/>
            </p:cNvCxnSpPr>
            <p:nvPr/>
          </p:nvCxnSpPr>
          <p:spPr>
            <a:xfrm flipH="1" flipV="1">
              <a:off x="4167219" y="309697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1F963464-589A-4C96-A34E-56E25EEA9872}"/>
                </a:ext>
              </a:extLst>
            </p:cNvPr>
            <p:cNvCxnSpPr>
              <a:cxnSpLocks/>
            </p:cNvCxnSpPr>
            <p:nvPr/>
          </p:nvCxnSpPr>
          <p:spPr>
            <a:xfrm flipH="1" flipV="1">
              <a:off x="4167219" y="313596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401B6003-803D-495E-B18A-57F46854F2B5}"/>
                </a:ext>
              </a:extLst>
            </p:cNvPr>
            <p:cNvCxnSpPr>
              <a:cxnSpLocks/>
            </p:cNvCxnSpPr>
            <p:nvPr/>
          </p:nvCxnSpPr>
          <p:spPr>
            <a:xfrm flipH="1" flipV="1">
              <a:off x="4167219" y="324673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846CC67A-E93F-45CD-89E2-9C904F45002D}"/>
                </a:ext>
              </a:extLst>
            </p:cNvPr>
            <p:cNvCxnSpPr>
              <a:cxnSpLocks/>
            </p:cNvCxnSpPr>
            <p:nvPr/>
          </p:nvCxnSpPr>
          <p:spPr>
            <a:xfrm flipH="1" flipV="1">
              <a:off x="4167219" y="328572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9BA8714A-D6BC-4693-8CDE-464ABD66BB39}"/>
                </a:ext>
              </a:extLst>
            </p:cNvPr>
            <p:cNvCxnSpPr>
              <a:cxnSpLocks/>
            </p:cNvCxnSpPr>
            <p:nvPr/>
          </p:nvCxnSpPr>
          <p:spPr>
            <a:xfrm flipH="1" flipV="1">
              <a:off x="4167219" y="332472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E1B40D7C-BB71-4FF5-A90C-361D0B2E2B17}"/>
                </a:ext>
              </a:extLst>
            </p:cNvPr>
            <p:cNvCxnSpPr>
              <a:cxnSpLocks/>
            </p:cNvCxnSpPr>
            <p:nvPr/>
          </p:nvCxnSpPr>
          <p:spPr>
            <a:xfrm flipH="1" flipV="1">
              <a:off x="4167219" y="336371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26B72CF-4415-4D32-BF12-8DBB9C482BD4}"/>
                </a:ext>
              </a:extLst>
            </p:cNvPr>
            <p:cNvCxnSpPr>
              <a:cxnSpLocks/>
            </p:cNvCxnSpPr>
            <p:nvPr/>
          </p:nvCxnSpPr>
          <p:spPr>
            <a:xfrm flipH="1" flipV="1">
              <a:off x="4167219" y="340270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92789826-34B9-41A5-9946-920A0F1B1DC5}"/>
                </a:ext>
              </a:extLst>
            </p:cNvPr>
            <p:cNvCxnSpPr>
              <a:cxnSpLocks/>
            </p:cNvCxnSpPr>
            <p:nvPr/>
          </p:nvCxnSpPr>
          <p:spPr>
            <a:xfrm flipH="1" flipV="1">
              <a:off x="4167219" y="350803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F9C82CF7-3D0B-47A2-BCD8-0A65FF3BB879}"/>
                </a:ext>
              </a:extLst>
            </p:cNvPr>
            <p:cNvCxnSpPr>
              <a:cxnSpLocks/>
            </p:cNvCxnSpPr>
            <p:nvPr/>
          </p:nvCxnSpPr>
          <p:spPr>
            <a:xfrm flipH="1" flipV="1">
              <a:off x="4167219" y="354702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7BC45AFE-0F77-4F37-A336-009DD9F0C0E4}"/>
                </a:ext>
              </a:extLst>
            </p:cNvPr>
            <p:cNvCxnSpPr>
              <a:cxnSpLocks/>
            </p:cNvCxnSpPr>
            <p:nvPr/>
          </p:nvCxnSpPr>
          <p:spPr>
            <a:xfrm flipH="1" flipV="1">
              <a:off x="4167219" y="358601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B8643282-21FB-457B-9A4B-FDEF268A0873}"/>
                </a:ext>
              </a:extLst>
            </p:cNvPr>
            <p:cNvCxnSpPr>
              <a:cxnSpLocks/>
            </p:cNvCxnSpPr>
            <p:nvPr/>
          </p:nvCxnSpPr>
          <p:spPr>
            <a:xfrm flipH="1" flipV="1">
              <a:off x="4167219" y="36250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70469D06-4D92-42E2-8C7E-63C320320C00}"/>
                </a:ext>
              </a:extLst>
            </p:cNvPr>
            <p:cNvCxnSpPr>
              <a:cxnSpLocks/>
            </p:cNvCxnSpPr>
            <p:nvPr/>
          </p:nvCxnSpPr>
          <p:spPr>
            <a:xfrm flipH="1" flipV="1">
              <a:off x="4167219" y="366400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6" name="Oval 295">
              <a:extLst>
                <a:ext uri="{FF2B5EF4-FFF2-40B4-BE49-F238E27FC236}">
                  <a16:creationId xmlns:a16="http://schemas.microsoft.com/office/drawing/2014/main" id="{B40C3AC5-B13A-4C72-B514-AC8BBCFFDAE1}"/>
                </a:ext>
              </a:extLst>
            </p:cNvPr>
            <p:cNvSpPr/>
            <p:nvPr/>
          </p:nvSpPr>
          <p:spPr bwMode="auto">
            <a:xfrm flipH="1">
              <a:off x="4119566" y="3747485"/>
              <a:ext cx="91575" cy="45719"/>
            </a:xfrm>
            <a:prstGeom prst="ellipse">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8F54591D-6674-4BD1-BCC4-2BF123C15CA1}"/>
              </a:ext>
              <a:ext uri="{C183D7F6-B498-43B3-948B-1728B52AA6E4}">
                <adec:decorative xmlns:adec="http://schemas.microsoft.com/office/drawing/2017/decorative" val="1"/>
              </a:ext>
            </a:extLst>
          </p:cNvPr>
          <p:cNvGrpSpPr/>
          <p:nvPr/>
        </p:nvGrpSpPr>
        <p:grpSpPr>
          <a:xfrm>
            <a:off x="7551964" y="4019690"/>
            <a:ext cx="3664561" cy="2411746"/>
            <a:chOff x="6282710" y="4191374"/>
            <a:chExt cx="3664561" cy="2411746"/>
          </a:xfrm>
        </p:grpSpPr>
        <p:grpSp>
          <p:nvGrpSpPr>
            <p:cNvPr id="13" name="Group 12">
              <a:extLst>
                <a:ext uri="{FF2B5EF4-FFF2-40B4-BE49-F238E27FC236}">
                  <a16:creationId xmlns:a16="http://schemas.microsoft.com/office/drawing/2014/main" id="{ECA11DA1-7469-4F59-A84D-D08008B53534}"/>
                </a:ext>
              </a:extLst>
            </p:cNvPr>
            <p:cNvGrpSpPr/>
            <p:nvPr/>
          </p:nvGrpSpPr>
          <p:grpSpPr>
            <a:xfrm>
              <a:off x="6950771" y="4645501"/>
              <a:ext cx="2996500" cy="1957619"/>
              <a:chOff x="6950771" y="4645501"/>
              <a:chExt cx="2996500" cy="1957619"/>
            </a:xfrm>
          </p:grpSpPr>
          <p:grpSp>
            <p:nvGrpSpPr>
              <p:cNvPr id="88" name="Group 87">
                <a:extLst>
                  <a:ext uri="{FF2B5EF4-FFF2-40B4-BE49-F238E27FC236}">
                    <a16:creationId xmlns:a16="http://schemas.microsoft.com/office/drawing/2014/main" id="{F2300990-D3EC-4238-9BAE-522E59D62746}"/>
                  </a:ext>
                </a:extLst>
              </p:cNvPr>
              <p:cNvGrpSpPr/>
              <p:nvPr/>
            </p:nvGrpSpPr>
            <p:grpSpPr>
              <a:xfrm>
                <a:off x="6950771" y="4645501"/>
                <a:ext cx="2996500" cy="1957619"/>
                <a:chOff x="8551581" y="3995411"/>
                <a:chExt cx="2606905" cy="1703096"/>
              </a:xfrm>
            </p:grpSpPr>
            <p:pic>
              <p:nvPicPr>
                <p:cNvPr id="89" name="Picture 88" descr="A picture containing text, electronics&#10;&#10;Description automatically generated">
                  <a:extLst>
                    <a:ext uri="{FF2B5EF4-FFF2-40B4-BE49-F238E27FC236}">
                      <a16:creationId xmlns:a16="http://schemas.microsoft.com/office/drawing/2014/main" id="{156698A7-BC7E-4FBE-A354-F89E8053941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51581" y="3995411"/>
                  <a:ext cx="2606905" cy="1479638"/>
                </a:xfrm>
                <a:prstGeom prst="rect">
                  <a:avLst/>
                </a:prstGeom>
              </p:spPr>
            </p:pic>
            <p:sp>
              <p:nvSpPr>
                <p:cNvPr id="91" name="TextBox 90">
                  <a:extLst>
                    <a:ext uri="{FF2B5EF4-FFF2-40B4-BE49-F238E27FC236}">
                      <a16:creationId xmlns:a16="http://schemas.microsoft.com/office/drawing/2014/main" id="{4B67D668-4D59-48B2-B011-01AB4C2DC3C5}"/>
                    </a:ext>
                  </a:extLst>
                </p:cNvPr>
                <p:cNvSpPr txBox="1"/>
                <p:nvPr/>
              </p:nvSpPr>
              <p:spPr>
                <a:xfrm>
                  <a:off x="9350743" y="4933874"/>
                  <a:ext cx="492443" cy="764633"/>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Business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Apps</a:t>
                  </a:r>
                </a:p>
              </p:txBody>
            </p:sp>
          </p:grpSp>
          <p:pic>
            <p:nvPicPr>
              <p:cNvPr id="109" name="Graphic 108">
                <a:extLst>
                  <a:ext uri="{FF2B5EF4-FFF2-40B4-BE49-F238E27FC236}">
                    <a16:creationId xmlns:a16="http://schemas.microsoft.com/office/drawing/2014/main" id="{2AA42631-7176-458A-83C9-470991DF62E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50208" y="5043119"/>
                <a:ext cx="1331403" cy="825349"/>
              </a:xfrm>
              <a:prstGeom prst="rect">
                <a:avLst/>
              </a:prstGeom>
            </p:spPr>
          </p:pic>
          <p:pic>
            <p:nvPicPr>
              <p:cNvPr id="110" name="Graphic 109">
                <a:extLst>
                  <a:ext uri="{FF2B5EF4-FFF2-40B4-BE49-F238E27FC236}">
                    <a16:creationId xmlns:a16="http://schemas.microsoft.com/office/drawing/2014/main" id="{2DDF8215-A71C-4472-BB16-3FC44DC08F3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385856" y="5404846"/>
                <a:ext cx="510287" cy="478721"/>
              </a:xfrm>
              <a:prstGeom prst="rect">
                <a:avLst/>
              </a:prstGeom>
            </p:spPr>
          </p:pic>
        </p:grpSp>
        <p:pic>
          <p:nvPicPr>
            <p:cNvPr id="15" name="Graphic 14">
              <a:extLst>
                <a:ext uri="{FF2B5EF4-FFF2-40B4-BE49-F238E27FC236}">
                  <a16:creationId xmlns:a16="http://schemas.microsoft.com/office/drawing/2014/main" id="{DD144C89-25C6-47A5-B78F-48B2A41A4F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V="1">
              <a:off x="6282710" y="4224189"/>
              <a:ext cx="1951781" cy="1091551"/>
            </a:xfrm>
            <a:prstGeom prst="rect">
              <a:avLst/>
            </a:prstGeom>
          </p:spPr>
        </p:pic>
        <p:grpSp>
          <p:nvGrpSpPr>
            <p:cNvPr id="319" name="Group 318">
              <a:extLst>
                <a:ext uri="{FF2B5EF4-FFF2-40B4-BE49-F238E27FC236}">
                  <a16:creationId xmlns:a16="http://schemas.microsoft.com/office/drawing/2014/main" id="{9BCF95F7-1D37-48AA-BD93-09A23D8F42BE}"/>
                </a:ext>
              </a:extLst>
            </p:cNvPr>
            <p:cNvGrpSpPr/>
            <p:nvPr/>
          </p:nvGrpSpPr>
          <p:grpSpPr>
            <a:xfrm>
              <a:off x="7241425" y="4191374"/>
              <a:ext cx="1302495" cy="1312849"/>
              <a:chOff x="5950569" y="2597033"/>
              <a:chExt cx="1473627" cy="1485341"/>
            </a:xfrm>
          </p:grpSpPr>
          <p:pic>
            <p:nvPicPr>
              <p:cNvPr id="312" name="Graphic 311">
                <a:extLst>
                  <a:ext uri="{FF2B5EF4-FFF2-40B4-BE49-F238E27FC236}">
                    <a16:creationId xmlns:a16="http://schemas.microsoft.com/office/drawing/2014/main" id="{BAA560F3-7928-43C5-A41B-6E12C04E35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50569" y="3564859"/>
                <a:ext cx="420160" cy="517515"/>
              </a:xfrm>
              <a:prstGeom prst="rect">
                <a:avLst/>
              </a:prstGeom>
            </p:spPr>
          </p:pic>
          <p:pic>
            <p:nvPicPr>
              <p:cNvPr id="313" name="Graphic 312">
                <a:extLst>
                  <a:ext uri="{FF2B5EF4-FFF2-40B4-BE49-F238E27FC236}">
                    <a16:creationId xmlns:a16="http://schemas.microsoft.com/office/drawing/2014/main" id="{581C1B73-3929-4DB0-B459-923BC9C74F6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1338" y="3222283"/>
                <a:ext cx="420160" cy="517515"/>
              </a:xfrm>
              <a:prstGeom prst="rect">
                <a:avLst/>
              </a:prstGeom>
            </p:spPr>
          </p:pic>
          <p:pic>
            <p:nvPicPr>
              <p:cNvPr id="314" name="Graphic 313">
                <a:extLst>
                  <a:ext uri="{FF2B5EF4-FFF2-40B4-BE49-F238E27FC236}">
                    <a16:creationId xmlns:a16="http://schemas.microsoft.com/office/drawing/2014/main" id="{A0F7EF7E-7EA3-45F3-BE20-7EA685916D2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00558" y="2909658"/>
                <a:ext cx="420160" cy="517515"/>
              </a:xfrm>
              <a:prstGeom prst="rect">
                <a:avLst/>
              </a:prstGeom>
            </p:spPr>
          </p:pic>
          <p:pic>
            <p:nvPicPr>
              <p:cNvPr id="315" name="Graphic 314">
                <a:extLst>
                  <a:ext uri="{FF2B5EF4-FFF2-40B4-BE49-F238E27FC236}">
                    <a16:creationId xmlns:a16="http://schemas.microsoft.com/office/drawing/2014/main" id="{C48A5602-7307-4E03-90C8-7E1BA511AF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4816" y="2909658"/>
                <a:ext cx="420160" cy="517515"/>
              </a:xfrm>
              <a:prstGeom prst="rect">
                <a:avLst/>
              </a:prstGeom>
            </p:spPr>
          </p:pic>
          <p:pic>
            <p:nvPicPr>
              <p:cNvPr id="316" name="Graphic 315">
                <a:extLst>
                  <a:ext uri="{FF2B5EF4-FFF2-40B4-BE49-F238E27FC236}">
                    <a16:creationId xmlns:a16="http://schemas.microsoft.com/office/drawing/2014/main" id="{249C7E8A-79F2-4247-87F9-B3C146CCA72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04036" y="2597033"/>
                <a:ext cx="420160" cy="517515"/>
              </a:xfrm>
              <a:prstGeom prst="rect">
                <a:avLst/>
              </a:prstGeom>
            </p:spPr>
          </p:pic>
          <p:pic>
            <p:nvPicPr>
              <p:cNvPr id="317" name="Graphic 316">
                <a:extLst>
                  <a:ext uri="{FF2B5EF4-FFF2-40B4-BE49-F238E27FC236}">
                    <a16:creationId xmlns:a16="http://schemas.microsoft.com/office/drawing/2014/main" id="{18E2D08A-123E-4562-A285-33B7B6316A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9828" y="2609481"/>
                <a:ext cx="420160" cy="517515"/>
              </a:xfrm>
              <a:prstGeom prst="rect">
                <a:avLst/>
              </a:prstGeom>
            </p:spPr>
          </p:pic>
          <p:pic>
            <p:nvPicPr>
              <p:cNvPr id="318" name="Graphic 317">
                <a:extLst>
                  <a:ext uri="{FF2B5EF4-FFF2-40B4-BE49-F238E27FC236}">
                    <a16:creationId xmlns:a16="http://schemas.microsoft.com/office/drawing/2014/main" id="{2D1AD564-BA19-4759-BD56-DF975771FEA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53743" y="3258417"/>
                <a:ext cx="420160" cy="517515"/>
              </a:xfrm>
              <a:prstGeom prst="rect">
                <a:avLst/>
              </a:prstGeom>
            </p:spPr>
          </p:pic>
        </p:grpSp>
      </p:grpSp>
      <p:grpSp>
        <p:nvGrpSpPr>
          <p:cNvPr id="618" name="Group 617">
            <a:extLst>
              <a:ext uri="{FF2B5EF4-FFF2-40B4-BE49-F238E27FC236}">
                <a16:creationId xmlns:a16="http://schemas.microsoft.com/office/drawing/2014/main" id="{240C252E-03FC-4BD8-B604-64161B9B2507}"/>
              </a:ext>
              <a:ext uri="{C183D7F6-B498-43B3-948B-1728B52AA6E4}">
                <adec:decorative xmlns:adec="http://schemas.microsoft.com/office/drawing/2017/decorative" val="1"/>
              </a:ext>
            </a:extLst>
          </p:cNvPr>
          <p:cNvGrpSpPr/>
          <p:nvPr/>
        </p:nvGrpSpPr>
        <p:grpSpPr>
          <a:xfrm>
            <a:off x="7667913" y="3593449"/>
            <a:ext cx="1565244" cy="801040"/>
            <a:chOff x="9702487" y="3807574"/>
            <a:chExt cx="1565244" cy="801040"/>
          </a:xfrm>
        </p:grpSpPr>
        <p:sp>
          <p:nvSpPr>
            <p:cNvPr id="330" name="Arc 329">
              <a:extLst>
                <a:ext uri="{FF2B5EF4-FFF2-40B4-BE49-F238E27FC236}">
                  <a16:creationId xmlns:a16="http://schemas.microsoft.com/office/drawing/2014/main" id="{6C325D47-1473-4B7D-98E6-C438E33BEC8F}"/>
                </a:ext>
              </a:extLst>
            </p:cNvPr>
            <p:cNvSpPr/>
            <p:nvPr/>
          </p:nvSpPr>
          <p:spPr>
            <a:xfrm>
              <a:off x="9702487" y="3809509"/>
              <a:ext cx="1565244" cy="799105"/>
            </a:xfrm>
            <a:prstGeom prst="arc">
              <a:avLst>
                <a:gd name="adj1" fmla="val 9216224"/>
                <a:gd name="adj2" fmla="val 18457277"/>
              </a:avLst>
            </a:prstGeom>
            <a:ln w="38100" cap="rnd">
              <a:gradFill>
                <a:gsLst>
                  <a:gs pos="78761">
                    <a:schemeClr val="tx1"/>
                  </a:gs>
                  <a:gs pos="0">
                    <a:schemeClr val="accent2">
                      <a:alpha val="36000"/>
                    </a:schemeClr>
                  </a:gs>
                  <a:gs pos="49000">
                    <a:schemeClr val="accent1">
                      <a:lumMod val="30000"/>
                      <a:lumOff val="7000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32" name="Straight Connector 331">
              <a:extLst>
                <a:ext uri="{FF2B5EF4-FFF2-40B4-BE49-F238E27FC236}">
                  <a16:creationId xmlns:a16="http://schemas.microsoft.com/office/drawing/2014/main" id="{714A9561-9EA9-4F76-9B0C-29AD7070041F}"/>
                </a:ext>
              </a:extLst>
            </p:cNvPr>
            <p:cNvCxnSpPr>
              <a:cxnSpLocks/>
            </p:cNvCxnSpPr>
            <p:nvPr/>
          </p:nvCxnSpPr>
          <p:spPr>
            <a:xfrm flipV="1">
              <a:off x="9750268" y="4487573"/>
              <a:ext cx="168929" cy="694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9B89B764-28AE-467D-87BD-3AC7229A66A3}"/>
                </a:ext>
              </a:extLst>
            </p:cNvPr>
            <p:cNvCxnSpPr>
              <a:cxnSpLocks/>
            </p:cNvCxnSpPr>
            <p:nvPr/>
          </p:nvCxnSpPr>
          <p:spPr>
            <a:xfrm flipV="1">
              <a:off x="9923959" y="4409180"/>
              <a:ext cx="0" cy="78394"/>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7" name="Arc 336">
              <a:extLst>
                <a:ext uri="{FF2B5EF4-FFF2-40B4-BE49-F238E27FC236}">
                  <a16:creationId xmlns:a16="http://schemas.microsoft.com/office/drawing/2014/main" id="{4E23A9D9-7BC8-4EFE-88D2-6BF7D2EB7FB3}"/>
                </a:ext>
              </a:extLst>
            </p:cNvPr>
            <p:cNvSpPr/>
            <p:nvPr/>
          </p:nvSpPr>
          <p:spPr>
            <a:xfrm>
              <a:off x="9702487" y="3807574"/>
              <a:ext cx="1565244" cy="799105"/>
            </a:xfrm>
            <a:prstGeom prst="arc">
              <a:avLst>
                <a:gd name="adj1" fmla="val 19110824"/>
                <a:gd name="adj2" fmla="val 8785473"/>
              </a:avLst>
            </a:prstGeom>
            <a:ln w="38100" cap="rnd">
              <a:gradFill flip="none" rotWithShape="1">
                <a:gsLst>
                  <a:gs pos="0">
                    <a:schemeClr val="tx1"/>
                  </a:gs>
                  <a:gs pos="78000">
                    <a:schemeClr val="accent2">
                      <a:alpha val="24000"/>
                    </a:schemeClr>
                  </a:gs>
                  <a:gs pos="48000">
                    <a:schemeClr val="accent1">
                      <a:lumMod val="30000"/>
                      <a:lumOff val="70000"/>
                    </a:schemeClr>
                  </a:gs>
                </a:gsLst>
                <a:lin ang="5400000" scaled="0"/>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38" name="Straight Connector 337">
              <a:extLst>
                <a:ext uri="{FF2B5EF4-FFF2-40B4-BE49-F238E27FC236}">
                  <a16:creationId xmlns:a16="http://schemas.microsoft.com/office/drawing/2014/main" id="{F9E052FD-19DD-4DF3-B4F0-B580D3CC05F4}"/>
                </a:ext>
              </a:extLst>
            </p:cNvPr>
            <p:cNvCxnSpPr>
              <a:cxnSpLocks/>
              <a:endCxn id="337" idx="0"/>
            </p:cNvCxnSpPr>
            <p:nvPr/>
          </p:nvCxnSpPr>
          <p:spPr>
            <a:xfrm flipV="1">
              <a:off x="10876409" y="3861101"/>
              <a:ext cx="0" cy="8118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93C8EA4C-2F3C-43F7-9CEE-8E0F708DE6EC}"/>
                </a:ext>
              </a:extLst>
            </p:cNvPr>
            <p:cNvCxnSpPr>
              <a:cxnSpLocks/>
              <a:endCxn id="337" idx="0"/>
            </p:cNvCxnSpPr>
            <p:nvPr/>
          </p:nvCxnSpPr>
          <p:spPr>
            <a:xfrm flipH="1">
              <a:off x="10876409" y="3861101"/>
              <a:ext cx="124886" cy="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9379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1000" tmFilter="0, 0; .2, .5; .8, .5; 1, 0"/>
                                        <p:tgtEl>
                                          <p:spTgt spid="618"/>
                                        </p:tgtEl>
                                      </p:cBhvr>
                                    </p:animEffect>
                                    <p:animScale>
                                      <p:cBhvr>
                                        <p:cTn id="7" dur="500" autoRev="1" fill="hold"/>
                                        <p:tgtEl>
                                          <p:spTgt spid="618"/>
                                        </p:tgtEl>
                                      </p:cBhvr>
                                      <p:by x="105000" y="105000"/>
                                    </p:animScale>
                                  </p:childTnLst>
                                </p:cTn>
                              </p:par>
                              <p:par>
                                <p:cTn id="8" presetID="26" presetClass="emph" presetSubtype="0" repeatCount="indefinite" fill="hold" nodeType="withEffect">
                                  <p:stCondLst>
                                    <p:cond delay="0"/>
                                  </p:stCondLst>
                                  <p:childTnLst>
                                    <p:animEffect transition="out" filter="fade">
                                      <p:cBhvr>
                                        <p:cTn id="9" dur="1000" tmFilter="0, 0; .2, .5; .8, .5; 1, 0"/>
                                        <p:tgtEl>
                                          <p:spTgt spid="619"/>
                                        </p:tgtEl>
                                      </p:cBhvr>
                                    </p:animEffect>
                                    <p:animScale>
                                      <p:cBhvr>
                                        <p:cTn id="10" dur="500" autoRev="1" fill="hold"/>
                                        <p:tgtEl>
                                          <p:spTgt spid="619"/>
                                        </p:tgtEl>
                                      </p:cBhvr>
                                      <p:by x="105000" y="105000"/>
                                    </p:animScale>
                                  </p:childTnLst>
                                </p:cTn>
                              </p:par>
                              <p:par>
                                <p:cTn id="11" presetID="26" presetClass="emph" presetSubtype="0" repeatCount="indefinite" fill="hold" nodeType="withEffect">
                                  <p:stCondLst>
                                    <p:cond delay="0"/>
                                  </p:stCondLst>
                                  <p:childTnLst>
                                    <p:animEffect transition="out" filter="fade">
                                      <p:cBhvr>
                                        <p:cTn id="12" dur="1000" tmFilter="0, 0; .2, .5; .8, .5; 1, 0"/>
                                        <p:tgtEl>
                                          <p:spTgt spid="626"/>
                                        </p:tgtEl>
                                      </p:cBhvr>
                                    </p:animEffect>
                                    <p:animScale>
                                      <p:cBhvr>
                                        <p:cTn id="13" dur="500" autoRev="1" fill="hold"/>
                                        <p:tgtEl>
                                          <p:spTgt spid="626"/>
                                        </p:tgtEl>
                                      </p:cBhvr>
                                      <p:by x="105000" y="105000"/>
                                    </p:animScale>
                                  </p:childTnLst>
                                </p:cTn>
                              </p:par>
                              <p:par>
                                <p:cTn id="14" presetID="10"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fade">
                                      <p:cBhvr>
                                        <p:cTn id="28" dur="500"/>
                                        <p:tgtEl>
                                          <p:spTgt spid="96"/>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103"/>
                                        </p:tgtEl>
                                        <p:attrNameLst>
                                          <p:attrName>style.visibility</p:attrName>
                                        </p:attrNameLst>
                                      </p:cBhvr>
                                      <p:to>
                                        <p:strVal val="visible"/>
                                      </p:to>
                                    </p:set>
                                    <p:animEffect transition="in" filter="fade">
                                      <p:cBhvr>
                                        <p:cTn id="32" dur="500"/>
                                        <p:tgtEl>
                                          <p:spTgt spid="103"/>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fade">
                                      <p:cBhvr>
                                        <p:cTn id="36" dur="500"/>
                                        <p:tgtEl>
                                          <p:spTgt spid="116"/>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500"/>
                                        <p:tgtEl>
                                          <p:spTgt spid="124"/>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130"/>
                                        </p:tgtEl>
                                        <p:attrNameLst>
                                          <p:attrName>style.visibility</p:attrName>
                                        </p:attrNameLst>
                                      </p:cBhvr>
                                      <p:to>
                                        <p:strVal val="visible"/>
                                      </p:to>
                                    </p:set>
                                    <p:animEffect transition="in" filter="fade">
                                      <p:cBhvr>
                                        <p:cTn id="44" dur="500"/>
                                        <p:tgtEl>
                                          <p:spTgt spid="130"/>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136"/>
                                        </p:tgtEl>
                                        <p:attrNameLst>
                                          <p:attrName>style.visibility</p:attrName>
                                        </p:attrNameLst>
                                      </p:cBhvr>
                                      <p:to>
                                        <p:strVal val="visible"/>
                                      </p:to>
                                    </p:set>
                                    <p:animEffect transition="in" filter="fade">
                                      <p:cBhvr>
                                        <p:cTn id="48" dur="500"/>
                                        <p:tgtEl>
                                          <p:spTgt spid="136"/>
                                        </p:tgtEl>
                                      </p:cBhvr>
                                    </p:animEffect>
                                  </p:childTnLst>
                                </p:cTn>
                              </p:par>
                            </p:childTnLst>
                          </p:cTn>
                        </p:par>
                        <p:par>
                          <p:cTn id="49" fill="hold">
                            <p:stCondLst>
                              <p:cond delay="5000"/>
                            </p:stCondLst>
                            <p:childTnLst>
                              <p:par>
                                <p:cTn id="50" presetID="10" presetClass="entr" presetSubtype="0" fill="hold" nodeType="afterEffect">
                                  <p:stCondLst>
                                    <p:cond delay="0"/>
                                  </p:stCondLst>
                                  <p:childTnLst>
                                    <p:set>
                                      <p:cBhvr>
                                        <p:cTn id="51" dur="1" fill="hold">
                                          <p:stCondLst>
                                            <p:cond delay="0"/>
                                          </p:stCondLst>
                                        </p:cTn>
                                        <p:tgtEl>
                                          <p:spTgt spid="142"/>
                                        </p:tgtEl>
                                        <p:attrNameLst>
                                          <p:attrName>style.visibility</p:attrName>
                                        </p:attrNameLst>
                                      </p:cBhvr>
                                      <p:to>
                                        <p:strVal val="visible"/>
                                      </p:to>
                                    </p:set>
                                    <p:animEffect transition="in" filter="fade">
                                      <p:cBhvr>
                                        <p:cTn id="52" dur="500"/>
                                        <p:tgtEl>
                                          <p:spTgt spid="142"/>
                                        </p:tgtEl>
                                      </p:cBhvr>
                                    </p:animEffect>
                                  </p:childTnLst>
                                </p:cTn>
                              </p:par>
                            </p:childTnLst>
                          </p:cTn>
                        </p:par>
                        <p:par>
                          <p:cTn id="53" fill="hold">
                            <p:stCondLst>
                              <p:cond delay="5500"/>
                            </p:stCondLst>
                            <p:childTnLst>
                              <p:par>
                                <p:cTn id="54" presetID="10" presetClass="entr" presetSubtype="0" fill="hold" nodeType="afterEffect">
                                  <p:stCondLst>
                                    <p:cond delay="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childTnLst>
                          </p:cTn>
                        </p:par>
                        <p:par>
                          <p:cTn id="57" fill="hold">
                            <p:stCondLst>
                              <p:cond delay="6000"/>
                            </p:stCondLst>
                            <p:childTnLst>
                              <p:par>
                                <p:cTn id="58" presetID="10" presetClass="entr" presetSubtype="0" fill="hold" nodeType="afterEffect">
                                  <p:stCondLst>
                                    <p:cond delay="0"/>
                                  </p:stCondLst>
                                  <p:childTnLst>
                                    <p:set>
                                      <p:cBhvr>
                                        <p:cTn id="59" dur="1" fill="hold">
                                          <p:stCondLst>
                                            <p:cond delay="0"/>
                                          </p:stCondLst>
                                        </p:cTn>
                                        <p:tgtEl>
                                          <p:spTgt spid="155"/>
                                        </p:tgtEl>
                                        <p:attrNameLst>
                                          <p:attrName>style.visibility</p:attrName>
                                        </p:attrNameLst>
                                      </p:cBhvr>
                                      <p:to>
                                        <p:strVal val="visible"/>
                                      </p:to>
                                    </p:set>
                                    <p:animEffect transition="in" filter="fade">
                                      <p:cBhvr>
                                        <p:cTn id="60" dur="500"/>
                                        <p:tgtEl>
                                          <p:spTgt spid="155"/>
                                        </p:tgtEl>
                                      </p:cBhvr>
                                    </p:animEffect>
                                  </p:childTnLst>
                                </p:cTn>
                              </p:par>
                            </p:childTnLst>
                          </p:cTn>
                        </p:par>
                        <p:par>
                          <p:cTn id="61" fill="hold">
                            <p:stCondLst>
                              <p:cond delay="6500"/>
                            </p:stCondLst>
                            <p:childTnLst>
                              <p:par>
                                <p:cTn id="62" presetID="10" presetClass="entr" presetSubtype="0" fill="hold" nodeType="afterEffect">
                                  <p:stCondLst>
                                    <p:cond delay="0"/>
                                  </p:stCondLst>
                                  <p:childTnLst>
                                    <p:set>
                                      <p:cBhvr>
                                        <p:cTn id="63" dur="1" fill="hold">
                                          <p:stCondLst>
                                            <p:cond delay="0"/>
                                          </p:stCondLst>
                                        </p:cTn>
                                        <p:tgtEl>
                                          <p:spTgt spid="161"/>
                                        </p:tgtEl>
                                        <p:attrNameLst>
                                          <p:attrName>style.visibility</p:attrName>
                                        </p:attrNameLst>
                                      </p:cBhvr>
                                      <p:to>
                                        <p:strVal val="visible"/>
                                      </p:to>
                                    </p:set>
                                    <p:animEffect transition="in" filter="fade">
                                      <p:cBhvr>
                                        <p:cTn id="64" dur="500"/>
                                        <p:tgtEl>
                                          <p:spTgt spid="161"/>
                                        </p:tgtEl>
                                      </p:cBhvr>
                                    </p:animEffect>
                                  </p:childTnLst>
                                </p:cTn>
                              </p:par>
                            </p:childTnLst>
                          </p:cTn>
                        </p:par>
                        <p:par>
                          <p:cTn id="65" fill="hold">
                            <p:stCondLst>
                              <p:cond delay="7000"/>
                            </p:stCondLst>
                            <p:childTnLst>
                              <p:par>
                                <p:cTn id="66" presetID="10" presetClass="entr" presetSubtype="0" fill="hold" nodeType="afterEffect">
                                  <p:stCondLst>
                                    <p:cond delay="0"/>
                                  </p:stCondLst>
                                  <p:childTnLst>
                                    <p:set>
                                      <p:cBhvr>
                                        <p:cTn id="67" dur="1" fill="hold">
                                          <p:stCondLst>
                                            <p:cond delay="0"/>
                                          </p:stCondLst>
                                        </p:cTn>
                                        <p:tgtEl>
                                          <p:spTgt spid="167"/>
                                        </p:tgtEl>
                                        <p:attrNameLst>
                                          <p:attrName>style.visibility</p:attrName>
                                        </p:attrNameLst>
                                      </p:cBhvr>
                                      <p:to>
                                        <p:strVal val="visible"/>
                                      </p:to>
                                    </p:set>
                                    <p:animEffect transition="in" filter="fade">
                                      <p:cBhvr>
                                        <p:cTn id="68" dur="500"/>
                                        <p:tgtEl>
                                          <p:spTgt spid="167"/>
                                        </p:tgtEl>
                                      </p:cBhvr>
                                    </p:animEffect>
                                  </p:childTnLst>
                                </p:cTn>
                              </p:par>
                            </p:childTnLst>
                          </p:cTn>
                        </p:par>
                        <p:par>
                          <p:cTn id="69" fill="hold">
                            <p:stCondLst>
                              <p:cond delay="7500"/>
                            </p:stCondLst>
                            <p:childTnLst>
                              <p:par>
                                <p:cTn id="70" presetID="10" presetClass="entr" presetSubtype="0" fill="hold" nodeType="afterEffect">
                                  <p:stCondLst>
                                    <p:cond delay="0"/>
                                  </p:stCondLst>
                                  <p:childTnLst>
                                    <p:set>
                                      <p:cBhvr>
                                        <p:cTn id="71" dur="1" fill="hold">
                                          <p:stCondLst>
                                            <p:cond delay="0"/>
                                          </p:stCondLst>
                                        </p:cTn>
                                        <p:tgtEl>
                                          <p:spTgt spid="173"/>
                                        </p:tgtEl>
                                        <p:attrNameLst>
                                          <p:attrName>style.visibility</p:attrName>
                                        </p:attrNameLst>
                                      </p:cBhvr>
                                      <p:to>
                                        <p:strVal val="visible"/>
                                      </p:to>
                                    </p:set>
                                    <p:animEffect transition="in" filter="fade">
                                      <p:cBhvr>
                                        <p:cTn id="72"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Data Pipliesn Group">
            <a:extLst>
              <a:ext uri="{FF2B5EF4-FFF2-40B4-BE49-F238E27FC236}">
                <a16:creationId xmlns:a16="http://schemas.microsoft.com/office/drawing/2014/main" id="{F8D45BA1-971E-4463-AA6D-E36487EC9CD5}"/>
              </a:ext>
              <a:ext uri="{C183D7F6-B498-43B3-948B-1728B52AA6E4}">
                <adec:decorative xmlns:adec="http://schemas.microsoft.com/office/drawing/2017/decorative" val="1"/>
              </a:ext>
            </a:extLst>
          </p:cNvPr>
          <p:cNvGrpSpPr/>
          <p:nvPr/>
        </p:nvGrpSpPr>
        <p:grpSpPr>
          <a:xfrm>
            <a:off x="4845758" y="2913755"/>
            <a:ext cx="3512324" cy="2403762"/>
            <a:chOff x="4719706" y="3001205"/>
            <a:chExt cx="3512324" cy="2403762"/>
          </a:xfrm>
        </p:grpSpPr>
        <p:pic>
          <p:nvPicPr>
            <p:cNvPr id="3" name="Graphic 2">
              <a:extLst>
                <a:ext uri="{FF2B5EF4-FFF2-40B4-BE49-F238E27FC236}">
                  <a16:creationId xmlns:a16="http://schemas.microsoft.com/office/drawing/2014/main" id="{3A6913A0-3185-4AFC-AB4C-8D196D316F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45691" y="3001205"/>
              <a:ext cx="3286339" cy="1941927"/>
            </a:xfrm>
            <a:prstGeom prst="rect">
              <a:avLst/>
            </a:prstGeom>
            <a:effectLst>
              <a:softEdge rad="0"/>
            </a:effectLst>
          </p:spPr>
        </p:pic>
        <p:sp>
          <p:nvSpPr>
            <p:cNvPr id="1018" name="Freeform: Shape 1017">
              <a:extLst>
                <a:ext uri="{FF2B5EF4-FFF2-40B4-BE49-F238E27FC236}">
                  <a16:creationId xmlns:a16="http://schemas.microsoft.com/office/drawing/2014/main" id="{A3032CED-519C-42D5-BBF8-7953CA327A32}"/>
                </a:ext>
              </a:extLst>
            </p:cNvPr>
            <p:cNvSpPr/>
            <p:nvPr/>
          </p:nvSpPr>
          <p:spPr>
            <a:xfrm>
              <a:off x="4719706" y="3953507"/>
              <a:ext cx="1909694" cy="1111498"/>
            </a:xfrm>
            <a:custGeom>
              <a:avLst/>
              <a:gdLst>
                <a:gd name="connsiteX0" fmla="*/ 2317639 w 4632947"/>
                <a:gd name="connsiteY0" fmla="*/ 0 h 2692655"/>
                <a:gd name="connsiteX1" fmla="*/ 4632947 w 4632947"/>
                <a:gd name="connsiteY1" fmla="*/ 1346328 h 2692655"/>
                <a:gd name="connsiteX2" fmla="*/ 2310653 w 4632947"/>
                <a:gd name="connsiteY2" fmla="*/ 2692656 h 2692655"/>
                <a:gd name="connsiteX3" fmla="*/ 0 w 4632947"/>
                <a:gd name="connsiteY3" fmla="*/ 1346328 h 2692655"/>
                <a:gd name="connsiteX4" fmla="*/ 2317639 w 4632947"/>
                <a:gd name="connsiteY4" fmla="*/ 0 h 2692655"/>
                <a:gd name="connsiteX0" fmla="*/ 2837487 w 5152795"/>
                <a:gd name="connsiteY0" fmla="*/ 0 h 2692657"/>
                <a:gd name="connsiteX1" fmla="*/ 5152795 w 5152795"/>
                <a:gd name="connsiteY1" fmla="*/ 1346328 h 2692657"/>
                <a:gd name="connsiteX2" fmla="*/ 2830501 w 5152795"/>
                <a:gd name="connsiteY2" fmla="*/ 2692656 h 2692657"/>
                <a:gd name="connsiteX3" fmla="*/ 0 w 5152795"/>
                <a:gd name="connsiteY3" fmla="*/ 1035615 h 2692657"/>
                <a:gd name="connsiteX4" fmla="*/ 2837487 w 5152795"/>
                <a:gd name="connsiteY4" fmla="*/ 0 h 2692657"/>
                <a:gd name="connsiteX0" fmla="*/ 2628354 w 5152795"/>
                <a:gd name="connsiteY0" fmla="*/ 0 h 3188602"/>
                <a:gd name="connsiteX1" fmla="*/ 5152795 w 5152795"/>
                <a:gd name="connsiteY1" fmla="*/ 1842274 h 3188602"/>
                <a:gd name="connsiteX2" fmla="*/ 2830501 w 5152795"/>
                <a:gd name="connsiteY2" fmla="*/ 3188602 h 3188602"/>
                <a:gd name="connsiteX3" fmla="*/ 0 w 5152795"/>
                <a:gd name="connsiteY3" fmla="*/ 1531561 h 3188602"/>
                <a:gd name="connsiteX4" fmla="*/ 2628354 w 5152795"/>
                <a:gd name="connsiteY4" fmla="*/ 0 h 3188602"/>
                <a:gd name="connsiteX0" fmla="*/ 2628354 w 5505336"/>
                <a:gd name="connsiteY0" fmla="*/ 0 h 3188602"/>
                <a:gd name="connsiteX1" fmla="*/ 5505336 w 5505336"/>
                <a:gd name="connsiteY1" fmla="*/ 1663016 h 3188602"/>
                <a:gd name="connsiteX2" fmla="*/ 2830501 w 5505336"/>
                <a:gd name="connsiteY2" fmla="*/ 3188602 h 3188602"/>
                <a:gd name="connsiteX3" fmla="*/ 0 w 5505336"/>
                <a:gd name="connsiteY3" fmla="*/ 1531561 h 3188602"/>
                <a:gd name="connsiteX4" fmla="*/ 2628354 w 5505336"/>
                <a:gd name="connsiteY4" fmla="*/ 0 h 3188602"/>
                <a:gd name="connsiteX0" fmla="*/ 2628354 w 5505336"/>
                <a:gd name="connsiteY0" fmla="*/ 0 h 3210854"/>
                <a:gd name="connsiteX1" fmla="*/ 5505336 w 5505336"/>
                <a:gd name="connsiteY1" fmla="*/ 1663016 h 3210854"/>
                <a:gd name="connsiteX2" fmla="*/ 2857203 w 5505336"/>
                <a:gd name="connsiteY2" fmla="*/ 3210854 h 3210854"/>
                <a:gd name="connsiteX3" fmla="*/ 0 w 5505336"/>
                <a:gd name="connsiteY3" fmla="*/ 1531561 h 3210854"/>
                <a:gd name="connsiteX4" fmla="*/ 2628354 w 5505336"/>
                <a:gd name="connsiteY4" fmla="*/ 0 h 3210854"/>
                <a:gd name="connsiteX0" fmla="*/ 2628354 w 5523137"/>
                <a:gd name="connsiteY0" fmla="*/ 0 h 3210854"/>
                <a:gd name="connsiteX1" fmla="*/ 5523137 w 5523137"/>
                <a:gd name="connsiteY1" fmla="*/ 1663016 h 3210854"/>
                <a:gd name="connsiteX2" fmla="*/ 2857203 w 5523137"/>
                <a:gd name="connsiteY2" fmla="*/ 3210854 h 3210854"/>
                <a:gd name="connsiteX3" fmla="*/ 0 w 5523137"/>
                <a:gd name="connsiteY3" fmla="*/ 1531561 h 3210854"/>
                <a:gd name="connsiteX4" fmla="*/ 2628354 w 5523137"/>
                <a:gd name="connsiteY4" fmla="*/ 0 h 3210854"/>
                <a:gd name="connsiteX0" fmla="*/ 2628354 w 5149302"/>
                <a:gd name="connsiteY0" fmla="*/ 0 h 3210854"/>
                <a:gd name="connsiteX1" fmla="*/ 5149302 w 5149302"/>
                <a:gd name="connsiteY1" fmla="*/ 1720870 h 3210854"/>
                <a:gd name="connsiteX2" fmla="*/ 2857203 w 5149302"/>
                <a:gd name="connsiteY2" fmla="*/ 3210854 h 3210854"/>
                <a:gd name="connsiteX3" fmla="*/ 0 w 5149302"/>
                <a:gd name="connsiteY3" fmla="*/ 1531561 h 3210854"/>
                <a:gd name="connsiteX4" fmla="*/ 2628354 w 5149302"/>
                <a:gd name="connsiteY4" fmla="*/ 0 h 3210854"/>
                <a:gd name="connsiteX0" fmla="*/ 2628354 w 5532039"/>
                <a:gd name="connsiteY0" fmla="*/ 0 h 3210854"/>
                <a:gd name="connsiteX1" fmla="*/ 5532039 w 5532039"/>
                <a:gd name="connsiteY1" fmla="*/ 1671915 h 3210854"/>
                <a:gd name="connsiteX2" fmla="*/ 2857203 w 5532039"/>
                <a:gd name="connsiteY2" fmla="*/ 3210854 h 3210854"/>
                <a:gd name="connsiteX3" fmla="*/ 0 w 5532039"/>
                <a:gd name="connsiteY3" fmla="*/ 1531561 h 3210854"/>
                <a:gd name="connsiteX4" fmla="*/ 2628354 w 5532039"/>
                <a:gd name="connsiteY4" fmla="*/ 0 h 3210854"/>
                <a:gd name="connsiteX0" fmla="*/ 424871 w 3328556"/>
                <a:gd name="connsiteY0" fmla="*/ 0 h 3210854"/>
                <a:gd name="connsiteX1" fmla="*/ 3328556 w 3328556"/>
                <a:gd name="connsiteY1" fmla="*/ 1671915 h 3210854"/>
                <a:gd name="connsiteX2" fmla="*/ 653720 w 3328556"/>
                <a:gd name="connsiteY2" fmla="*/ 3210854 h 3210854"/>
                <a:gd name="connsiteX3" fmla="*/ 0 w 3328556"/>
                <a:gd name="connsiteY3" fmla="*/ 245012 h 3210854"/>
                <a:gd name="connsiteX4" fmla="*/ 424871 w 3328556"/>
                <a:gd name="connsiteY4" fmla="*/ 0 h 3210854"/>
                <a:gd name="connsiteX0" fmla="*/ 424871 w 3328556"/>
                <a:gd name="connsiteY0" fmla="*/ 0 h 1924303"/>
                <a:gd name="connsiteX1" fmla="*/ 3328556 w 3328556"/>
                <a:gd name="connsiteY1" fmla="*/ 1671915 h 1924303"/>
                <a:gd name="connsiteX2" fmla="*/ 2899851 w 3328556"/>
                <a:gd name="connsiteY2" fmla="*/ 1924303 h 1924303"/>
                <a:gd name="connsiteX3" fmla="*/ 0 w 3328556"/>
                <a:gd name="connsiteY3" fmla="*/ 245012 h 1924303"/>
                <a:gd name="connsiteX4" fmla="*/ 424871 w 3328556"/>
                <a:gd name="connsiteY4" fmla="*/ 0 h 1924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556" h="1924303">
                  <a:moveTo>
                    <a:pt x="424871" y="0"/>
                  </a:moveTo>
                  <a:lnTo>
                    <a:pt x="3328556" y="1671915"/>
                  </a:lnTo>
                  <a:lnTo>
                    <a:pt x="2899851" y="1924303"/>
                  </a:lnTo>
                  <a:lnTo>
                    <a:pt x="0" y="245012"/>
                  </a:lnTo>
                  <a:lnTo>
                    <a:pt x="424871" y="0"/>
                  </a:lnTo>
                  <a:close/>
                </a:path>
              </a:pathLst>
            </a:custGeom>
            <a:solidFill>
              <a:schemeClr val="accent4">
                <a:lumMod val="75000"/>
              </a:schemeClr>
            </a:solidFill>
            <a:ln w="9525" cap="rnd">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1" name="TextBox 590">
              <a:extLst>
                <a:ext uri="{FF2B5EF4-FFF2-40B4-BE49-F238E27FC236}">
                  <a16:creationId xmlns:a16="http://schemas.microsoft.com/office/drawing/2014/main" id="{F930A479-A5B9-4062-9E5E-3AE60D0140F8}"/>
                </a:ext>
              </a:extLst>
            </p:cNvPr>
            <p:cNvSpPr txBox="1"/>
            <p:nvPr/>
          </p:nvSpPr>
          <p:spPr>
            <a:xfrm>
              <a:off x="5541409" y="3539947"/>
              <a:ext cx="215444" cy="186502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Data Pipelines</a:t>
              </a:r>
            </a:p>
          </p:txBody>
        </p:sp>
      </p:grpSp>
      <p:grpSp>
        <p:nvGrpSpPr>
          <p:cNvPr id="1031" name="Group 1030">
            <a:extLst>
              <a:ext uri="{FF2B5EF4-FFF2-40B4-BE49-F238E27FC236}">
                <a16:creationId xmlns:a16="http://schemas.microsoft.com/office/drawing/2014/main" id="{89F0E9C3-A82C-4ACD-9352-9F20E290BC53}"/>
              </a:ext>
              <a:ext uri="{C183D7F6-B498-43B3-948B-1728B52AA6E4}">
                <adec:decorative xmlns:adec="http://schemas.microsoft.com/office/drawing/2017/decorative" val="1"/>
              </a:ext>
            </a:extLst>
          </p:cNvPr>
          <p:cNvGrpSpPr/>
          <p:nvPr/>
        </p:nvGrpSpPr>
        <p:grpSpPr>
          <a:xfrm>
            <a:off x="7551964" y="4019690"/>
            <a:ext cx="3664561" cy="2411746"/>
            <a:chOff x="6282710" y="4191374"/>
            <a:chExt cx="3664561" cy="2411746"/>
          </a:xfrm>
        </p:grpSpPr>
        <p:grpSp>
          <p:nvGrpSpPr>
            <p:cNvPr id="1032" name="Group 1031">
              <a:extLst>
                <a:ext uri="{FF2B5EF4-FFF2-40B4-BE49-F238E27FC236}">
                  <a16:creationId xmlns:a16="http://schemas.microsoft.com/office/drawing/2014/main" id="{9DE27F0C-26C9-461B-9425-CAAFC9DF2057}"/>
                </a:ext>
              </a:extLst>
            </p:cNvPr>
            <p:cNvGrpSpPr/>
            <p:nvPr/>
          </p:nvGrpSpPr>
          <p:grpSpPr>
            <a:xfrm>
              <a:off x="6950771" y="4645501"/>
              <a:ext cx="2996500" cy="1957619"/>
              <a:chOff x="6950771" y="4645501"/>
              <a:chExt cx="2996500" cy="1957619"/>
            </a:xfrm>
          </p:grpSpPr>
          <p:grpSp>
            <p:nvGrpSpPr>
              <p:cNvPr id="1042" name="Group 1041">
                <a:extLst>
                  <a:ext uri="{FF2B5EF4-FFF2-40B4-BE49-F238E27FC236}">
                    <a16:creationId xmlns:a16="http://schemas.microsoft.com/office/drawing/2014/main" id="{93E17741-AA86-46CF-9B7B-4C6AC54C47DF}"/>
                  </a:ext>
                </a:extLst>
              </p:cNvPr>
              <p:cNvGrpSpPr/>
              <p:nvPr/>
            </p:nvGrpSpPr>
            <p:grpSpPr>
              <a:xfrm>
                <a:off x="6950771" y="4645501"/>
                <a:ext cx="2996500" cy="1957619"/>
                <a:chOff x="8551581" y="3995411"/>
                <a:chExt cx="2606905" cy="1703096"/>
              </a:xfrm>
            </p:grpSpPr>
            <p:pic>
              <p:nvPicPr>
                <p:cNvPr id="1045" name="Picture 1044" descr="A picture containing text, electronics&#10;&#10;Description automatically generated">
                  <a:extLst>
                    <a:ext uri="{FF2B5EF4-FFF2-40B4-BE49-F238E27FC236}">
                      <a16:creationId xmlns:a16="http://schemas.microsoft.com/office/drawing/2014/main" id="{37D359B4-06E9-4D28-8535-3AE18C96CB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1581" y="3995411"/>
                  <a:ext cx="2606905" cy="1479638"/>
                </a:xfrm>
                <a:prstGeom prst="rect">
                  <a:avLst/>
                </a:prstGeom>
              </p:spPr>
            </p:pic>
            <p:sp>
              <p:nvSpPr>
                <p:cNvPr id="1046" name="TextBox 1045">
                  <a:extLst>
                    <a:ext uri="{FF2B5EF4-FFF2-40B4-BE49-F238E27FC236}">
                      <a16:creationId xmlns:a16="http://schemas.microsoft.com/office/drawing/2014/main" id="{DB16DA9B-D513-4F58-9CA0-B8C9183271D0}"/>
                    </a:ext>
                  </a:extLst>
                </p:cNvPr>
                <p:cNvSpPr txBox="1"/>
                <p:nvPr/>
              </p:nvSpPr>
              <p:spPr>
                <a:xfrm>
                  <a:off x="9350743" y="4933874"/>
                  <a:ext cx="492443" cy="764633"/>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Business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Apps</a:t>
                  </a:r>
                </a:p>
              </p:txBody>
            </p:sp>
          </p:grpSp>
          <p:pic>
            <p:nvPicPr>
              <p:cNvPr id="1043" name="Graphic 1042">
                <a:extLst>
                  <a:ext uri="{FF2B5EF4-FFF2-40B4-BE49-F238E27FC236}">
                    <a16:creationId xmlns:a16="http://schemas.microsoft.com/office/drawing/2014/main" id="{80BA57C3-C5F5-4CBE-983A-3312BE0BAEB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50208" y="5043119"/>
                <a:ext cx="1331403" cy="825349"/>
              </a:xfrm>
              <a:prstGeom prst="rect">
                <a:avLst/>
              </a:prstGeom>
            </p:spPr>
          </p:pic>
          <p:pic>
            <p:nvPicPr>
              <p:cNvPr id="1044" name="Graphic 1043">
                <a:extLst>
                  <a:ext uri="{FF2B5EF4-FFF2-40B4-BE49-F238E27FC236}">
                    <a16:creationId xmlns:a16="http://schemas.microsoft.com/office/drawing/2014/main" id="{53685C01-E8B0-4EDD-B6CD-DE1C955B38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5856" y="5404846"/>
                <a:ext cx="510287" cy="478721"/>
              </a:xfrm>
              <a:prstGeom prst="rect">
                <a:avLst/>
              </a:prstGeom>
            </p:spPr>
          </p:pic>
        </p:grpSp>
        <p:pic>
          <p:nvPicPr>
            <p:cNvPr id="1033" name="Graphic 1032">
              <a:extLst>
                <a:ext uri="{FF2B5EF4-FFF2-40B4-BE49-F238E27FC236}">
                  <a16:creationId xmlns:a16="http://schemas.microsoft.com/office/drawing/2014/main" id="{2F20E567-3123-4BFE-B1AC-E22185B5B3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V="1">
              <a:off x="6282710" y="4224189"/>
              <a:ext cx="1951781" cy="1091551"/>
            </a:xfrm>
            <a:prstGeom prst="rect">
              <a:avLst/>
            </a:prstGeom>
          </p:spPr>
        </p:pic>
        <p:grpSp>
          <p:nvGrpSpPr>
            <p:cNvPr id="1034" name="Group 1033">
              <a:extLst>
                <a:ext uri="{FF2B5EF4-FFF2-40B4-BE49-F238E27FC236}">
                  <a16:creationId xmlns:a16="http://schemas.microsoft.com/office/drawing/2014/main" id="{7354801F-9F4F-4626-91E1-37787EB31B46}"/>
                </a:ext>
              </a:extLst>
            </p:cNvPr>
            <p:cNvGrpSpPr/>
            <p:nvPr/>
          </p:nvGrpSpPr>
          <p:grpSpPr>
            <a:xfrm>
              <a:off x="7241425" y="4191374"/>
              <a:ext cx="1302495" cy="1312849"/>
              <a:chOff x="5950569" y="2597033"/>
              <a:chExt cx="1473627" cy="1485341"/>
            </a:xfrm>
          </p:grpSpPr>
          <p:pic>
            <p:nvPicPr>
              <p:cNvPr id="1035" name="Graphic 1034">
                <a:extLst>
                  <a:ext uri="{FF2B5EF4-FFF2-40B4-BE49-F238E27FC236}">
                    <a16:creationId xmlns:a16="http://schemas.microsoft.com/office/drawing/2014/main" id="{D16B9AE4-AAD1-42B4-9FF4-6F37BA89372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50569" y="3564859"/>
                <a:ext cx="420160" cy="517515"/>
              </a:xfrm>
              <a:prstGeom prst="rect">
                <a:avLst/>
              </a:prstGeom>
            </p:spPr>
          </p:pic>
          <p:pic>
            <p:nvPicPr>
              <p:cNvPr id="1036" name="Graphic 1035">
                <a:extLst>
                  <a:ext uri="{FF2B5EF4-FFF2-40B4-BE49-F238E27FC236}">
                    <a16:creationId xmlns:a16="http://schemas.microsoft.com/office/drawing/2014/main" id="{82DB81F3-654B-41FA-B52B-2CBE62A9863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1338" y="3222283"/>
                <a:ext cx="420160" cy="517515"/>
              </a:xfrm>
              <a:prstGeom prst="rect">
                <a:avLst/>
              </a:prstGeom>
            </p:spPr>
          </p:pic>
          <p:pic>
            <p:nvPicPr>
              <p:cNvPr id="1037" name="Graphic 1036">
                <a:extLst>
                  <a:ext uri="{FF2B5EF4-FFF2-40B4-BE49-F238E27FC236}">
                    <a16:creationId xmlns:a16="http://schemas.microsoft.com/office/drawing/2014/main" id="{734906BF-64C1-46F6-A3C5-655D62BF7AF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00558" y="2909658"/>
                <a:ext cx="420160" cy="517515"/>
              </a:xfrm>
              <a:prstGeom prst="rect">
                <a:avLst/>
              </a:prstGeom>
            </p:spPr>
          </p:pic>
          <p:pic>
            <p:nvPicPr>
              <p:cNvPr id="1038" name="Graphic 1037">
                <a:extLst>
                  <a:ext uri="{FF2B5EF4-FFF2-40B4-BE49-F238E27FC236}">
                    <a16:creationId xmlns:a16="http://schemas.microsoft.com/office/drawing/2014/main" id="{3AA765BB-6B6D-4D10-AF43-18E3B67BCA6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4816" y="2909658"/>
                <a:ext cx="420160" cy="517515"/>
              </a:xfrm>
              <a:prstGeom prst="rect">
                <a:avLst/>
              </a:prstGeom>
            </p:spPr>
          </p:pic>
          <p:pic>
            <p:nvPicPr>
              <p:cNvPr id="1039" name="Graphic 1038">
                <a:extLst>
                  <a:ext uri="{FF2B5EF4-FFF2-40B4-BE49-F238E27FC236}">
                    <a16:creationId xmlns:a16="http://schemas.microsoft.com/office/drawing/2014/main" id="{040DBF04-154F-46AF-948E-1CBFED22BBC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04036" y="2597033"/>
                <a:ext cx="420160" cy="517515"/>
              </a:xfrm>
              <a:prstGeom prst="rect">
                <a:avLst/>
              </a:prstGeom>
            </p:spPr>
          </p:pic>
          <p:pic>
            <p:nvPicPr>
              <p:cNvPr id="1040" name="Graphic 1039">
                <a:extLst>
                  <a:ext uri="{FF2B5EF4-FFF2-40B4-BE49-F238E27FC236}">
                    <a16:creationId xmlns:a16="http://schemas.microsoft.com/office/drawing/2014/main" id="{31B3BF4E-05C8-4EDD-85CA-20B8B71B20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9828" y="2609481"/>
                <a:ext cx="420160" cy="517515"/>
              </a:xfrm>
              <a:prstGeom prst="rect">
                <a:avLst/>
              </a:prstGeom>
            </p:spPr>
          </p:pic>
          <p:pic>
            <p:nvPicPr>
              <p:cNvPr id="1041" name="Graphic 1040">
                <a:extLst>
                  <a:ext uri="{FF2B5EF4-FFF2-40B4-BE49-F238E27FC236}">
                    <a16:creationId xmlns:a16="http://schemas.microsoft.com/office/drawing/2014/main" id="{0F9EEC7E-CDDB-4E6F-9D6E-5BC50610ED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53743" y="3258417"/>
                <a:ext cx="420160" cy="517515"/>
              </a:xfrm>
              <a:prstGeom prst="rect">
                <a:avLst/>
              </a:prstGeom>
            </p:spPr>
          </p:pic>
        </p:grpSp>
      </p:grpSp>
      <p:sp>
        <p:nvSpPr>
          <p:cNvPr id="14" name="Title 13">
            <a:extLst>
              <a:ext uri="{FF2B5EF4-FFF2-40B4-BE49-F238E27FC236}">
                <a16:creationId xmlns:a16="http://schemas.microsoft.com/office/drawing/2014/main" id="{06AC29D1-F0C7-429A-93BD-AAFD7B3823AA}"/>
              </a:ext>
              <a:ext uri="{C183D7F6-B498-43B3-948B-1728B52AA6E4}">
                <adec:decorative xmlns:adec="http://schemas.microsoft.com/office/drawing/2017/decorative" val="1"/>
              </a:ext>
            </a:extLst>
          </p:cNvPr>
          <p:cNvSpPr txBox="1">
            <a:spLocks noGrp="1"/>
          </p:cNvSpPr>
          <p:nvPr>
            <p:ph type="title" idx="4294967295"/>
          </p:nvPr>
        </p:nvSpPr>
        <p:spPr>
          <a:xfrm>
            <a:off x="597125" y="304123"/>
            <a:ext cx="11012263"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These processes result in additional issues that stall data insights</a:t>
            </a:r>
          </a:p>
        </p:txBody>
      </p:sp>
      <p:grpSp>
        <p:nvGrpSpPr>
          <p:cNvPr id="71" name="Group 70">
            <a:extLst>
              <a:ext uri="{FF2B5EF4-FFF2-40B4-BE49-F238E27FC236}">
                <a16:creationId xmlns:a16="http://schemas.microsoft.com/office/drawing/2014/main" id="{23B44B15-A0AA-4849-A913-D816A3E326D2}"/>
              </a:ext>
              <a:ext uri="{C183D7F6-B498-43B3-948B-1728B52AA6E4}">
                <adec:decorative xmlns:adec="http://schemas.microsoft.com/office/drawing/2017/decorative" val="1"/>
              </a:ext>
            </a:extLst>
          </p:cNvPr>
          <p:cNvGrpSpPr/>
          <p:nvPr/>
        </p:nvGrpSpPr>
        <p:grpSpPr>
          <a:xfrm>
            <a:off x="7648080" y="1086631"/>
            <a:ext cx="3755196" cy="2284875"/>
            <a:chOff x="6378826" y="1294411"/>
            <a:chExt cx="3755196" cy="2284875"/>
          </a:xfrm>
        </p:grpSpPr>
        <p:grpSp>
          <p:nvGrpSpPr>
            <p:cNvPr id="72" name="Group 71">
              <a:extLst>
                <a:ext uri="{FF2B5EF4-FFF2-40B4-BE49-F238E27FC236}">
                  <a16:creationId xmlns:a16="http://schemas.microsoft.com/office/drawing/2014/main" id="{8DC8356F-5B79-47FE-A8CA-71B28ECFACE2}"/>
                </a:ext>
              </a:extLst>
            </p:cNvPr>
            <p:cNvGrpSpPr/>
            <p:nvPr/>
          </p:nvGrpSpPr>
          <p:grpSpPr>
            <a:xfrm>
              <a:off x="7258600" y="1294411"/>
              <a:ext cx="2875422" cy="2084468"/>
              <a:chOff x="6500474" y="1452095"/>
              <a:chExt cx="3306391" cy="2396890"/>
            </a:xfrm>
          </p:grpSpPr>
          <p:pic>
            <p:nvPicPr>
              <p:cNvPr id="82" name="Picture 81" descr="A close-up of a logo&#10;&#10;Description automatically generated with low confidence">
                <a:extLst>
                  <a:ext uri="{FF2B5EF4-FFF2-40B4-BE49-F238E27FC236}">
                    <a16:creationId xmlns:a16="http://schemas.microsoft.com/office/drawing/2014/main" id="{ABA5757D-9728-4ABB-93EF-4FEA04651E7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00474" y="1660197"/>
                <a:ext cx="3253867" cy="1881728"/>
              </a:xfrm>
              <a:prstGeom prst="rect">
                <a:avLst/>
              </a:prstGeom>
            </p:spPr>
          </p:pic>
          <p:grpSp>
            <p:nvGrpSpPr>
              <p:cNvPr id="83" name="Group 82">
                <a:extLst>
                  <a:ext uri="{FF2B5EF4-FFF2-40B4-BE49-F238E27FC236}">
                    <a16:creationId xmlns:a16="http://schemas.microsoft.com/office/drawing/2014/main" id="{DC10557D-2C96-4DE0-8546-56F1E676D783}"/>
                  </a:ext>
                </a:extLst>
              </p:cNvPr>
              <p:cNvGrpSpPr/>
              <p:nvPr/>
            </p:nvGrpSpPr>
            <p:grpSpPr>
              <a:xfrm>
                <a:off x="8030833" y="1452095"/>
                <a:ext cx="1776032" cy="2396890"/>
                <a:chOff x="6909962" y="1030552"/>
                <a:chExt cx="1776032" cy="2396890"/>
              </a:xfrm>
            </p:grpSpPr>
            <p:sp>
              <p:nvSpPr>
                <p:cNvPr id="84" name="TextBox 83">
                  <a:extLst>
                    <a:ext uri="{FF2B5EF4-FFF2-40B4-BE49-F238E27FC236}">
                      <a16:creationId xmlns:a16="http://schemas.microsoft.com/office/drawing/2014/main" id="{FD63A118-3324-4102-B972-6033792B7305}"/>
                    </a:ext>
                  </a:extLst>
                </p:cNvPr>
                <p:cNvSpPr txBox="1"/>
                <p:nvPr/>
              </p:nvSpPr>
              <p:spPr>
                <a:xfrm>
                  <a:off x="8193551" y="1562422"/>
                  <a:ext cx="492443" cy="186502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Relational</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Databases</a:t>
                  </a:r>
                </a:p>
              </p:txBody>
            </p:sp>
            <p:pic>
              <p:nvPicPr>
                <p:cNvPr id="85" name="Graphic 84">
                  <a:extLst>
                    <a:ext uri="{FF2B5EF4-FFF2-40B4-BE49-F238E27FC236}">
                      <a16:creationId xmlns:a16="http://schemas.microsoft.com/office/drawing/2014/main" id="{0F96D4F3-8F4E-43EA-A6F0-F4D9C818460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92904" y="1030552"/>
                  <a:ext cx="539484" cy="855279"/>
                </a:xfrm>
                <a:prstGeom prst="rect">
                  <a:avLst/>
                </a:prstGeom>
              </p:spPr>
            </p:pic>
            <p:pic>
              <p:nvPicPr>
                <p:cNvPr id="86" name="Graphic 85">
                  <a:extLst>
                    <a:ext uri="{FF2B5EF4-FFF2-40B4-BE49-F238E27FC236}">
                      <a16:creationId xmlns:a16="http://schemas.microsoft.com/office/drawing/2014/main" id="{E34F233C-7632-4B28-8F63-1FEE415E7C0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54732" y="1112542"/>
                  <a:ext cx="473696" cy="914492"/>
                </a:xfrm>
                <a:prstGeom prst="rect">
                  <a:avLst/>
                </a:prstGeom>
              </p:spPr>
            </p:pic>
            <p:pic>
              <p:nvPicPr>
                <p:cNvPr id="87" name="Graphic 86">
                  <a:extLst>
                    <a:ext uri="{FF2B5EF4-FFF2-40B4-BE49-F238E27FC236}">
                      <a16:creationId xmlns:a16="http://schemas.microsoft.com/office/drawing/2014/main" id="{E74E798B-4B7E-4C60-9372-43080A6F295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909962" y="1350846"/>
                  <a:ext cx="617377" cy="772623"/>
                </a:xfrm>
                <a:prstGeom prst="rect">
                  <a:avLst/>
                </a:prstGeom>
              </p:spPr>
            </p:pic>
          </p:grpSp>
        </p:grpSp>
        <p:pic>
          <p:nvPicPr>
            <p:cNvPr id="73" name="Graphic 72">
              <a:extLst>
                <a:ext uri="{FF2B5EF4-FFF2-40B4-BE49-F238E27FC236}">
                  <a16:creationId xmlns:a16="http://schemas.microsoft.com/office/drawing/2014/main" id="{584AED73-D6F5-44E4-AFDD-4C6DFF49EA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78826" y="2487735"/>
              <a:ext cx="1951781" cy="1091551"/>
            </a:xfrm>
            <a:prstGeom prst="rect">
              <a:avLst/>
            </a:prstGeom>
          </p:spPr>
        </p:pic>
        <p:grpSp>
          <p:nvGrpSpPr>
            <p:cNvPr id="74" name="Group 73">
              <a:extLst>
                <a:ext uri="{FF2B5EF4-FFF2-40B4-BE49-F238E27FC236}">
                  <a16:creationId xmlns:a16="http://schemas.microsoft.com/office/drawing/2014/main" id="{CDABAD82-89B1-4D83-8AF5-727F2AE8B00E}"/>
                </a:ext>
              </a:extLst>
            </p:cNvPr>
            <p:cNvGrpSpPr/>
            <p:nvPr/>
          </p:nvGrpSpPr>
          <p:grpSpPr>
            <a:xfrm>
              <a:off x="7332210" y="1476719"/>
              <a:ext cx="1344043" cy="1538327"/>
              <a:chOff x="7321197" y="1381996"/>
              <a:chExt cx="1465307" cy="1677121"/>
            </a:xfrm>
          </p:grpSpPr>
          <p:pic>
            <p:nvPicPr>
              <p:cNvPr id="75" name="Graphic 74">
                <a:extLst>
                  <a:ext uri="{FF2B5EF4-FFF2-40B4-BE49-F238E27FC236}">
                    <a16:creationId xmlns:a16="http://schemas.microsoft.com/office/drawing/2014/main" id="{55E72B20-C920-4924-A67E-CA5344A4063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21197" y="1996588"/>
                <a:ext cx="420160" cy="517515"/>
              </a:xfrm>
              <a:prstGeom prst="rect">
                <a:avLst/>
              </a:prstGeom>
            </p:spPr>
          </p:pic>
          <p:pic>
            <p:nvPicPr>
              <p:cNvPr id="76" name="Graphic 75">
                <a:extLst>
                  <a:ext uri="{FF2B5EF4-FFF2-40B4-BE49-F238E27FC236}">
                    <a16:creationId xmlns:a16="http://schemas.microsoft.com/office/drawing/2014/main" id="{B64BE542-DE2F-4D40-A4C2-BE98D9E12E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44115" y="2272257"/>
                <a:ext cx="420160" cy="517515"/>
              </a:xfrm>
              <a:prstGeom prst="rect">
                <a:avLst/>
              </a:prstGeom>
            </p:spPr>
          </p:pic>
          <p:pic>
            <p:nvPicPr>
              <p:cNvPr id="77" name="Graphic 76">
                <a:extLst>
                  <a:ext uri="{FF2B5EF4-FFF2-40B4-BE49-F238E27FC236}">
                    <a16:creationId xmlns:a16="http://schemas.microsoft.com/office/drawing/2014/main" id="{6765376F-DB80-437C-B736-DBFC8F7D40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62866" y="2541602"/>
                <a:ext cx="420160" cy="517515"/>
              </a:xfrm>
              <a:prstGeom prst="rect">
                <a:avLst/>
              </a:prstGeom>
            </p:spPr>
          </p:pic>
          <p:pic>
            <p:nvPicPr>
              <p:cNvPr id="78" name="Graphic 77">
                <a:extLst>
                  <a:ext uri="{FF2B5EF4-FFF2-40B4-BE49-F238E27FC236}">
                    <a16:creationId xmlns:a16="http://schemas.microsoft.com/office/drawing/2014/main" id="{DA571C72-0561-41AB-BC94-8007451E215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47593" y="1959632"/>
                <a:ext cx="420160" cy="517515"/>
              </a:xfrm>
              <a:prstGeom prst="rect">
                <a:avLst/>
              </a:prstGeom>
            </p:spPr>
          </p:pic>
          <p:pic>
            <p:nvPicPr>
              <p:cNvPr id="79" name="Graphic 78">
                <a:extLst>
                  <a:ext uri="{FF2B5EF4-FFF2-40B4-BE49-F238E27FC236}">
                    <a16:creationId xmlns:a16="http://schemas.microsoft.com/office/drawing/2014/main" id="{191F4A64-9C87-4B47-86AF-116C2461782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66344" y="2228977"/>
                <a:ext cx="420160" cy="517515"/>
              </a:xfrm>
              <a:prstGeom prst="rect">
                <a:avLst/>
              </a:prstGeom>
            </p:spPr>
          </p:pic>
          <p:pic>
            <p:nvPicPr>
              <p:cNvPr id="80" name="Graphic 79">
                <a:extLst>
                  <a:ext uri="{FF2B5EF4-FFF2-40B4-BE49-F238E27FC236}">
                    <a16:creationId xmlns:a16="http://schemas.microsoft.com/office/drawing/2014/main" id="{39F6FD95-E6E9-4AA5-9F5E-FBA61B4FC4A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24371" y="1690146"/>
                <a:ext cx="420160" cy="517515"/>
              </a:xfrm>
              <a:prstGeom prst="rect">
                <a:avLst/>
              </a:prstGeom>
            </p:spPr>
          </p:pic>
          <p:pic>
            <p:nvPicPr>
              <p:cNvPr id="81" name="Graphic 80">
                <a:extLst>
                  <a:ext uri="{FF2B5EF4-FFF2-40B4-BE49-F238E27FC236}">
                    <a16:creationId xmlns:a16="http://schemas.microsoft.com/office/drawing/2014/main" id="{CDD5A2C1-82AA-4421-A231-523963854B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30142" y="1381996"/>
                <a:ext cx="420160" cy="517515"/>
              </a:xfrm>
              <a:prstGeom prst="rect">
                <a:avLst/>
              </a:prstGeom>
            </p:spPr>
          </p:pic>
        </p:grpSp>
      </p:grpSp>
      <p:grpSp>
        <p:nvGrpSpPr>
          <p:cNvPr id="88" name="Group 87">
            <a:extLst>
              <a:ext uri="{FF2B5EF4-FFF2-40B4-BE49-F238E27FC236}">
                <a16:creationId xmlns:a16="http://schemas.microsoft.com/office/drawing/2014/main" id="{507EC519-CD7A-47BF-8DD7-9994F65CB7BE}"/>
              </a:ext>
              <a:ext uri="{C183D7F6-B498-43B3-948B-1728B52AA6E4}">
                <adec:decorative xmlns:adec="http://schemas.microsoft.com/office/drawing/2017/decorative" val="1"/>
              </a:ext>
            </a:extLst>
          </p:cNvPr>
          <p:cNvGrpSpPr/>
          <p:nvPr/>
        </p:nvGrpSpPr>
        <p:grpSpPr>
          <a:xfrm>
            <a:off x="7876122" y="1622136"/>
            <a:ext cx="1565244" cy="801040"/>
            <a:chOff x="9702487" y="3807574"/>
            <a:chExt cx="1565244" cy="801040"/>
          </a:xfrm>
        </p:grpSpPr>
        <p:sp>
          <p:nvSpPr>
            <p:cNvPr id="89" name="Arc 88">
              <a:extLst>
                <a:ext uri="{FF2B5EF4-FFF2-40B4-BE49-F238E27FC236}">
                  <a16:creationId xmlns:a16="http://schemas.microsoft.com/office/drawing/2014/main" id="{EA22994D-4CB6-4EDD-AE3D-CABE6A769965}"/>
                </a:ext>
              </a:extLst>
            </p:cNvPr>
            <p:cNvSpPr/>
            <p:nvPr/>
          </p:nvSpPr>
          <p:spPr>
            <a:xfrm>
              <a:off x="9702487" y="3809509"/>
              <a:ext cx="1565244" cy="799105"/>
            </a:xfrm>
            <a:prstGeom prst="arc">
              <a:avLst>
                <a:gd name="adj1" fmla="val 9216224"/>
                <a:gd name="adj2" fmla="val 18457277"/>
              </a:avLst>
            </a:prstGeom>
            <a:ln w="38100" cap="rnd">
              <a:gradFill>
                <a:gsLst>
                  <a:gs pos="78761">
                    <a:schemeClr val="tx1"/>
                  </a:gs>
                  <a:gs pos="0">
                    <a:schemeClr val="accent2">
                      <a:alpha val="36000"/>
                    </a:schemeClr>
                  </a:gs>
                  <a:gs pos="49000">
                    <a:schemeClr val="accent1">
                      <a:lumMod val="30000"/>
                      <a:lumOff val="7000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90" name="Straight Connector 89">
              <a:extLst>
                <a:ext uri="{FF2B5EF4-FFF2-40B4-BE49-F238E27FC236}">
                  <a16:creationId xmlns:a16="http://schemas.microsoft.com/office/drawing/2014/main" id="{F2D7D95B-5F3F-4CF4-810E-26B67B6D6717}"/>
                </a:ext>
              </a:extLst>
            </p:cNvPr>
            <p:cNvCxnSpPr>
              <a:cxnSpLocks/>
            </p:cNvCxnSpPr>
            <p:nvPr/>
          </p:nvCxnSpPr>
          <p:spPr>
            <a:xfrm flipV="1">
              <a:off x="9750268" y="4487573"/>
              <a:ext cx="168929" cy="694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5344FB0-844C-4510-A62E-4F42259A75E8}"/>
                </a:ext>
              </a:extLst>
            </p:cNvPr>
            <p:cNvCxnSpPr>
              <a:cxnSpLocks/>
            </p:cNvCxnSpPr>
            <p:nvPr/>
          </p:nvCxnSpPr>
          <p:spPr>
            <a:xfrm flipV="1">
              <a:off x="9923959" y="4409180"/>
              <a:ext cx="0" cy="78394"/>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Arc 91">
              <a:extLst>
                <a:ext uri="{FF2B5EF4-FFF2-40B4-BE49-F238E27FC236}">
                  <a16:creationId xmlns:a16="http://schemas.microsoft.com/office/drawing/2014/main" id="{0199A6E5-16A9-42D0-8EAB-66935D26EBAC}"/>
                </a:ext>
              </a:extLst>
            </p:cNvPr>
            <p:cNvSpPr/>
            <p:nvPr/>
          </p:nvSpPr>
          <p:spPr>
            <a:xfrm>
              <a:off x="9702487" y="3807574"/>
              <a:ext cx="1565244" cy="799105"/>
            </a:xfrm>
            <a:prstGeom prst="arc">
              <a:avLst>
                <a:gd name="adj1" fmla="val 19110824"/>
                <a:gd name="adj2" fmla="val 8785473"/>
              </a:avLst>
            </a:prstGeom>
            <a:ln w="38100" cap="rnd">
              <a:gradFill flip="none" rotWithShape="1">
                <a:gsLst>
                  <a:gs pos="0">
                    <a:schemeClr val="tx1"/>
                  </a:gs>
                  <a:gs pos="78000">
                    <a:schemeClr val="accent2">
                      <a:alpha val="24000"/>
                    </a:schemeClr>
                  </a:gs>
                  <a:gs pos="48000">
                    <a:schemeClr val="accent1">
                      <a:lumMod val="30000"/>
                      <a:lumOff val="70000"/>
                    </a:schemeClr>
                  </a:gs>
                </a:gsLst>
                <a:lin ang="5400000" scaled="0"/>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AE4A6E68-72AE-471E-87E0-185587CD02D0}"/>
                </a:ext>
              </a:extLst>
            </p:cNvPr>
            <p:cNvCxnSpPr>
              <a:cxnSpLocks/>
              <a:endCxn id="92" idx="0"/>
            </p:cNvCxnSpPr>
            <p:nvPr/>
          </p:nvCxnSpPr>
          <p:spPr>
            <a:xfrm flipV="1">
              <a:off x="10876409" y="3861101"/>
              <a:ext cx="0" cy="8118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2F87388-420B-4F71-AC68-249EE7455A4C}"/>
                </a:ext>
              </a:extLst>
            </p:cNvPr>
            <p:cNvCxnSpPr>
              <a:cxnSpLocks/>
              <a:endCxn id="92" idx="0"/>
            </p:cNvCxnSpPr>
            <p:nvPr/>
          </p:nvCxnSpPr>
          <p:spPr>
            <a:xfrm flipH="1">
              <a:off x="10876409" y="3861101"/>
              <a:ext cx="124886" cy="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B942274C-FF1C-4F25-8414-C96ED40B88FF}"/>
              </a:ext>
              <a:ext uri="{C183D7F6-B498-43B3-948B-1728B52AA6E4}">
                <adec:decorative xmlns:adec="http://schemas.microsoft.com/office/drawing/2017/decorative" val="1"/>
              </a:ext>
            </a:extLst>
          </p:cNvPr>
          <p:cNvGrpSpPr/>
          <p:nvPr/>
        </p:nvGrpSpPr>
        <p:grpSpPr>
          <a:xfrm>
            <a:off x="2874462" y="833272"/>
            <a:ext cx="2864706" cy="2234944"/>
            <a:chOff x="2355093" y="2919660"/>
            <a:chExt cx="3294069" cy="2569918"/>
          </a:xfrm>
        </p:grpSpPr>
        <p:pic>
          <p:nvPicPr>
            <p:cNvPr id="96" name="Picture 95" descr="A picture containing electronics&#10;&#10;Description automatically generated">
              <a:extLst>
                <a:ext uri="{FF2B5EF4-FFF2-40B4-BE49-F238E27FC236}">
                  <a16:creationId xmlns:a16="http://schemas.microsoft.com/office/drawing/2014/main" id="{8DD4709A-D164-4575-A9A2-FE4F0F79DF3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55093" y="3363923"/>
              <a:ext cx="3294069" cy="1908535"/>
            </a:xfrm>
            <a:prstGeom prst="rect">
              <a:avLst/>
            </a:prstGeom>
          </p:spPr>
        </p:pic>
        <p:sp>
          <p:nvSpPr>
            <p:cNvPr id="97" name="TextBox 96">
              <a:extLst>
                <a:ext uri="{FF2B5EF4-FFF2-40B4-BE49-F238E27FC236}">
                  <a16:creationId xmlns:a16="http://schemas.microsoft.com/office/drawing/2014/main" id="{86A2B781-007B-419B-88A7-8B31A302E358}"/>
                </a:ext>
              </a:extLst>
            </p:cNvPr>
            <p:cNvSpPr txBox="1"/>
            <p:nvPr/>
          </p:nvSpPr>
          <p:spPr>
            <a:xfrm>
              <a:off x="2515278" y="3624559"/>
              <a:ext cx="492443" cy="1865019"/>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Operational Databases</a:t>
              </a:r>
            </a:p>
          </p:txBody>
        </p:sp>
        <p:pic>
          <p:nvPicPr>
            <p:cNvPr id="98" name="Graphic 97">
              <a:extLst>
                <a:ext uri="{FF2B5EF4-FFF2-40B4-BE49-F238E27FC236}">
                  <a16:creationId xmlns:a16="http://schemas.microsoft.com/office/drawing/2014/main" id="{6739CD9F-4A3B-4014-8DFA-74323450521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111336" y="2919660"/>
              <a:ext cx="969176" cy="1237430"/>
            </a:xfrm>
            <a:prstGeom prst="rect">
              <a:avLst/>
            </a:prstGeom>
          </p:spPr>
        </p:pic>
        <p:pic>
          <p:nvPicPr>
            <p:cNvPr id="99" name="Graphic 98">
              <a:extLst>
                <a:ext uri="{FF2B5EF4-FFF2-40B4-BE49-F238E27FC236}">
                  <a16:creationId xmlns:a16="http://schemas.microsoft.com/office/drawing/2014/main" id="{9F032D4F-7E37-4182-8AA2-20B176E5BB6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H="1">
              <a:off x="3023624" y="3716817"/>
              <a:ext cx="780007" cy="480319"/>
            </a:xfrm>
            <a:prstGeom prst="rect">
              <a:avLst/>
            </a:prstGeom>
          </p:spPr>
        </p:pic>
      </p:grpSp>
      <p:pic>
        <p:nvPicPr>
          <p:cNvPr id="100" name="Graphic 99">
            <a:extLst>
              <a:ext uri="{FF2B5EF4-FFF2-40B4-BE49-F238E27FC236}">
                <a16:creationId xmlns:a16="http://schemas.microsoft.com/office/drawing/2014/main" id="{33FFAA42-A80C-4D37-AEEB-0F4482B529E8}"/>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V="1">
            <a:off x="4596502" y="2227040"/>
            <a:ext cx="1951781" cy="1091551"/>
          </a:xfrm>
          <a:prstGeom prst="rect">
            <a:avLst/>
          </a:prstGeom>
        </p:spPr>
      </p:pic>
      <p:grpSp>
        <p:nvGrpSpPr>
          <p:cNvPr id="101" name="Group 100">
            <a:extLst>
              <a:ext uri="{FF2B5EF4-FFF2-40B4-BE49-F238E27FC236}">
                <a16:creationId xmlns:a16="http://schemas.microsoft.com/office/drawing/2014/main" id="{CA4C7E3E-AC9C-435A-A473-349696528E53}"/>
              </a:ext>
              <a:ext uri="{C183D7F6-B498-43B3-948B-1728B52AA6E4}">
                <adec:decorative xmlns:adec="http://schemas.microsoft.com/office/drawing/2017/decorative" val="1"/>
              </a:ext>
            </a:extLst>
          </p:cNvPr>
          <p:cNvGrpSpPr/>
          <p:nvPr/>
        </p:nvGrpSpPr>
        <p:grpSpPr>
          <a:xfrm>
            <a:off x="4312850" y="1238179"/>
            <a:ext cx="1299698" cy="1574332"/>
            <a:chOff x="4023393" y="3369878"/>
            <a:chExt cx="1494901" cy="1810782"/>
          </a:xfrm>
        </p:grpSpPr>
        <p:pic>
          <p:nvPicPr>
            <p:cNvPr id="102" name="Graphic 101">
              <a:extLst>
                <a:ext uri="{FF2B5EF4-FFF2-40B4-BE49-F238E27FC236}">
                  <a16:creationId xmlns:a16="http://schemas.microsoft.com/office/drawing/2014/main" id="{D8CD41A6-8CEB-44F5-A601-7F6695B1014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23393" y="4663145"/>
              <a:ext cx="420160" cy="517515"/>
            </a:xfrm>
            <a:prstGeom prst="rect">
              <a:avLst/>
            </a:prstGeom>
          </p:spPr>
        </p:pic>
        <p:pic>
          <p:nvPicPr>
            <p:cNvPr id="103" name="Graphic 102">
              <a:extLst>
                <a:ext uri="{FF2B5EF4-FFF2-40B4-BE49-F238E27FC236}">
                  <a16:creationId xmlns:a16="http://schemas.microsoft.com/office/drawing/2014/main" id="{E7BBEFA1-14C4-4EA9-B7E6-555EA700B39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94057" y="4298177"/>
              <a:ext cx="420160" cy="517515"/>
            </a:xfrm>
            <a:prstGeom prst="rect">
              <a:avLst/>
            </a:prstGeom>
          </p:spPr>
        </p:pic>
        <p:pic>
          <p:nvPicPr>
            <p:cNvPr id="104" name="Graphic 103">
              <a:extLst>
                <a:ext uri="{FF2B5EF4-FFF2-40B4-BE49-F238E27FC236}">
                  <a16:creationId xmlns:a16="http://schemas.microsoft.com/office/drawing/2014/main" id="{3CAB0D6A-AF63-4BD3-90BC-5790A9464E7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94656" y="4007944"/>
              <a:ext cx="420160" cy="517515"/>
            </a:xfrm>
            <a:prstGeom prst="rect">
              <a:avLst/>
            </a:prstGeom>
          </p:spPr>
        </p:pic>
        <p:pic>
          <p:nvPicPr>
            <p:cNvPr id="105" name="Graphic 104">
              <a:extLst>
                <a:ext uri="{FF2B5EF4-FFF2-40B4-BE49-F238E27FC236}">
                  <a16:creationId xmlns:a16="http://schemas.microsoft.com/office/drawing/2014/main" id="{3FCDE5BB-0C26-48A3-A5FF-D2B29F22249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97535" y="3985552"/>
              <a:ext cx="420160" cy="517515"/>
            </a:xfrm>
            <a:prstGeom prst="rect">
              <a:avLst/>
            </a:prstGeom>
          </p:spPr>
        </p:pic>
        <p:pic>
          <p:nvPicPr>
            <p:cNvPr id="106" name="Graphic 105">
              <a:extLst>
                <a:ext uri="{FF2B5EF4-FFF2-40B4-BE49-F238E27FC236}">
                  <a16:creationId xmlns:a16="http://schemas.microsoft.com/office/drawing/2014/main" id="{C338B87C-5708-48EA-8071-4A6FB9050B2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98134" y="3695319"/>
              <a:ext cx="420160" cy="517515"/>
            </a:xfrm>
            <a:prstGeom prst="rect">
              <a:avLst/>
            </a:prstGeom>
          </p:spPr>
        </p:pic>
        <p:pic>
          <p:nvPicPr>
            <p:cNvPr id="107" name="Graphic 106">
              <a:extLst>
                <a:ext uri="{FF2B5EF4-FFF2-40B4-BE49-F238E27FC236}">
                  <a16:creationId xmlns:a16="http://schemas.microsoft.com/office/drawing/2014/main" id="{D20589C1-32B4-49F4-9F36-A34CDAC294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96618" y="3369878"/>
              <a:ext cx="420160" cy="517515"/>
            </a:xfrm>
            <a:prstGeom prst="rect">
              <a:avLst/>
            </a:prstGeom>
          </p:spPr>
        </p:pic>
        <p:pic>
          <p:nvPicPr>
            <p:cNvPr id="108" name="Graphic 107">
              <a:extLst>
                <a:ext uri="{FF2B5EF4-FFF2-40B4-BE49-F238E27FC236}">
                  <a16:creationId xmlns:a16="http://schemas.microsoft.com/office/drawing/2014/main" id="{5066EA8C-B1A6-4958-B0FF-FF4AE1A1B0B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26567" y="4356703"/>
              <a:ext cx="420160" cy="517515"/>
            </a:xfrm>
            <a:prstGeom prst="rect">
              <a:avLst/>
            </a:prstGeom>
          </p:spPr>
        </p:pic>
      </p:grpSp>
      <p:grpSp>
        <p:nvGrpSpPr>
          <p:cNvPr id="109" name="Group 108">
            <a:extLst>
              <a:ext uri="{FF2B5EF4-FFF2-40B4-BE49-F238E27FC236}">
                <a16:creationId xmlns:a16="http://schemas.microsoft.com/office/drawing/2014/main" id="{2D084D90-34F0-444B-BD32-B197A08FFB2A}"/>
              </a:ext>
              <a:ext uri="{C183D7F6-B498-43B3-948B-1728B52AA6E4}">
                <adec:decorative xmlns:adec="http://schemas.microsoft.com/office/drawing/2017/decorative" val="1"/>
              </a:ext>
            </a:extLst>
          </p:cNvPr>
          <p:cNvGrpSpPr/>
          <p:nvPr/>
        </p:nvGrpSpPr>
        <p:grpSpPr>
          <a:xfrm>
            <a:off x="4607725" y="1678787"/>
            <a:ext cx="1565244" cy="801040"/>
            <a:chOff x="9702487" y="3807574"/>
            <a:chExt cx="1565244" cy="801040"/>
          </a:xfrm>
        </p:grpSpPr>
        <p:sp>
          <p:nvSpPr>
            <p:cNvPr id="110" name="Arc 109">
              <a:extLst>
                <a:ext uri="{FF2B5EF4-FFF2-40B4-BE49-F238E27FC236}">
                  <a16:creationId xmlns:a16="http://schemas.microsoft.com/office/drawing/2014/main" id="{CAEC1CE4-3C54-46C5-9616-C3B418080F38}"/>
                </a:ext>
              </a:extLst>
            </p:cNvPr>
            <p:cNvSpPr/>
            <p:nvPr/>
          </p:nvSpPr>
          <p:spPr>
            <a:xfrm>
              <a:off x="9702487" y="3809509"/>
              <a:ext cx="1565244" cy="799105"/>
            </a:xfrm>
            <a:prstGeom prst="arc">
              <a:avLst>
                <a:gd name="adj1" fmla="val 9216224"/>
                <a:gd name="adj2" fmla="val 18457277"/>
              </a:avLst>
            </a:prstGeom>
            <a:ln w="38100" cap="rnd">
              <a:gradFill>
                <a:gsLst>
                  <a:gs pos="78761">
                    <a:schemeClr val="tx1"/>
                  </a:gs>
                  <a:gs pos="0">
                    <a:schemeClr val="accent2">
                      <a:alpha val="36000"/>
                    </a:schemeClr>
                  </a:gs>
                  <a:gs pos="49000">
                    <a:schemeClr val="accent1">
                      <a:lumMod val="30000"/>
                      <a:lumOff val="7000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BB99036-1157-4BD7-85F0-7344731406F0}"/>
                </a:ext>
              </a:extLst>
            </p:cNvPr>
            <p:cNvCxnSpPr>
              <a:cxnSpLocks/>
            </p:cNvCxnSpPr>
            <p:nvPr/>
          </p:nvCxnSpPr>
          <p:spPr>
            <a:xfrm flipV="1">
              <a:off x="9750268" y="4487573"/>
              <a:ext cx="168929" cy="694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9C405DF-5F44-4C3A-9953-38047FB9311E}"/>
                </a:ext>
              </a:extLst>
            </p:cNvPr>
            <p:cNvCxnSpPr>
              <a:cxnSpLocks/>
            </p:cNvCxnSpPr>
            <p:nvPr/>
          </p:nvCxnSpPr>
          <p:spPr>
            <a:xfrm flipV="1">
              <a:off x="9923959" y="4409180"/>
              <a:ext cx="0" cy="78394"/>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3" name="Arc 112">
              <a:extLst>
                <a:ext uri="{FF2B5EF4-FFF2-40B4-BE49-F238E27FC236}">
                  <a16:creationId xmlns:a16="http://schemas.microsoft.com/office/drawing/2014/main" id="{B26AA3B0-1A16-4947-9778-FC1CA6ADEF4D}"/>
                </a:ext>
              </a:extLst>
            </p:cNvPr>
            <p:cNvSpPr/>
            <p:nvPr/>
          </p:nvSpPr>
          <p:spPr>
            <a:xfrm>
              <a:off x="9702487" y="3807574"/>
              <a:ext cx="1565244" cy="799105"/>
            </a:xfrm>
            <a:prstGeom prst="arc">
              <a:avLst>
                <a:gd name="adj1" fmla="val 19110824"/>
                <a:gd name="adj2" fmla="val 8785473"/>
              </a:avLst>
            </a:prstGeom>
            <a:ln w="38100" cap="rnd">
              <a:gradFill flip="none" rotWithShape="1">
                <a:gsLst>
                  <a:gs pos="0">
                    <a:schemeClr val="tx1"/>
                  </a:gs>
                  <a:gs pos="78000">
                    <a:schemeClr val="accent2">
                      <a:alpha val="24000"/>
                    </a:schemeClr>
                  </a:gs>
                  <a:gs pos="48000">
                    <a:schemeClr val="accent1">
                      <a:lumMod val="30000"/>
                      <a:lumOff val="70000"/>
                    </a:schemeClr>
                  </a:gs>
                </a:gsLst>
                <a:lin ang="5400000" scaled="0"/>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5D9AC814-AA05-4098-91E2-FD9BE50BC6C8}"/>
                </a:ext>
              </a:extLst>
            </p:cNvPr>
            <p:cNvCxnSpPr>
              <a:cxnSpLocks/>
              <a:endCxn id="113" idx="0"/>
            </p:cNvCxnSpPr>
            <p:nvPr/>
          </p:nvCxnSpPr>
          <p:spPr>
            <a:xfrm flipV="1">
              <a:off x="10876409" y="3861101"/>
              <a:ext cx="0" cy="8118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337E87F-F85B-4950-8BB8-5EB10CCDC9BA}"/>
                </a:ext>
              </a:extLst>
            </p:cNvPr>
            <p:cNvCxnSpPr>
              <a:cxnSpLocks/>
              <a:endCxn id="113" idx="0"/>
            </p:cNvCxnSpPr>
            <p:nvPr/>
          </p:nvCxnSpPr>
          <p:spPr>
            <a:xfrm flipH="1">
              <a:off x="10876409" y="3861101"/>
              <a:ext cx="124886" cy="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0A763B5-78BD-4BBA-9B68-3FEA0C3C3182}"/>
              </a:ext>
              <a:ext uri="{C183D7F6-B498-43B3-948B-1728B52AA6E4}">
                <adec:decorative xmlns:adec="http://schemas.microsoft.com/office/drawing/2017/decorative" val="1"/>
              </a:ext>
            </a:extLst>
          </p:cNvPr>
          <p:cNvGrpSpPr/>
          <p:nvPr/>
        </p:nvGrpSpPr>
        <p:grpSpPr>
          <a:xfrm>
            <a:off x="5284274" y="2528181"/>
            <a:ext cx="3737973" cy="2180721"/>
            <a:chOff x="5284274" y="2708661"/>
            <a:chExt cx="3737973" cy="2180721"/>
          </a:xfrm>
        </p:grpSpPr>
        <p:sp>
          <p:nvSpPr>
            <p:cNvPr id="118" name="Freeform: Shape 117">
              <a:extLst>
                <a:ext uri="{FF2B5EF4-FFF2-40B4-BE49-F238E27FC236}">
                  <a16:creationId xmlns:a16="http://schemas.microsoft.com/office/drawing/2014/main" id="{CBA916DC-2C48-4C81-A74D-40A37B8EB07F}"/>
                </a:ext>
              </a:extLst>
            </p:cNvPr>
            <p:cNvSpPr/>
            <p:nvPr/>
          </p:nvSpPr>
          <p:spPr>
            <a:xfrm>
              <a:off x="5284274" y="2895638"/>
              <a:ext cx="3737165" cy="1993744"/>
            </a:xfrm>
            <a:custGeom>
              <a:avLst/>
              <a:gdLst>
                <a:gd name="connsiteX0" fmla="*/ 3665796 w 3737165"/>
                <a:gd name="connsiteY0" fmla="*/ 879975 h 1993744"/>
                <a:gd name="connsiteX1" fmla="*/ 1863043 w 3737165"/>
                <a:gd name="connsiteY1" fmla="*/ 0 h 1993744"/>
                <a:gd name="connsiteX2" fmla="*/ 127904 w 3737165"/>
                <a:gd name="connsiteY2" fmla="*/ 923267 h 1993744"/>
                <a:gd name="connsiteX3" fmla="*/ 4348 w 3737165"/>
                <a:gd name="connsiteY3" fmla="*/ 883382 h 1993744"/>
                <a:gd name="connsiteX4" fmla="*/ 943 w 3737165"/>
                <a:gd name="connsiteY4" fmla="*/ 924484 h 1993744"/>
                <a:gd name="connsiteX5" fmla="*/ 6781 w 3737165"/>
                <a:gd name="connsiteY5" fmla="*/ 933481 h 1993744"/>
                <a:gd name="connsiteX6" fmla="*/ 1836287 w 3737165"/>
                <a:gd name="connsiteY6" fmla="*/ 1983713 h 1993744"/>
                <a:gd name="connsiteX7" fmla="*/ 1913149 w 3737165"/>
                <a:gd name="connsiteY7" fmla="*/ 1983713 h 1993744"/>
                <a:gd name="connsiteX8" fmla="*/ 3730008 w 3737165"/>
                <a:gd name="connsiteY8" fmla="*/ 940048 h 1993744"/>
                <a:gd name="connsiteX9" fmla="*/ 3735844 w 3737165"/>
                <a:gd name="connsiteY9" fmla="*/ 931052 h 1993744"/>
                <a:gd name="connsiteX10" fmla="*/ 3732436 w 3737165"/>
                <a:gd name="connsiteY10" fmla="*/ 887753 h 1993744"/>
                <a:gd name="connsiteX11" fmla="*/ 3665796 w 3737165"/>
                <a:gd name="connsiteY11" fmla="*/ 879975 h 199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37165" h="1993744">
                  <a:moveTo>
                    <a:pt x="3665796" y="879975"/>
                  </a:moveTo>
                  <a:lnTo>
                    <a:pt x="1863043" y="0"/>
                  </a:lnTo>
                  <a:lnTo>
                    <a:pt x="127904" y="923267"/>
                  </a:lnTo>
                  <a:lnTo>
                    <a:pt x="4348" y="883382"/>
                  </a:lnTo>
                  <a:cubicBezTo>
                    <a:pt x="-2705" y="879004"/>
                    <a:pt x="943" y="915481"/>
                    <a:pt x="943" y="924484"/>
                  </a:cubicBezTo>
                  <a:cubicBezTo>
                    <a:pt x="943" y="927892"/>
                    <a:pt x="3375" y="932263"/>
                    <a:pt x="6781" y="933481"/>
                  </a:cubicBezTo>
                  <a:lnTo>
                    <a:pt x="1836287" y="1983713"/>
                  </a:lnTo>
                  <a:cubicBezTo>
                    <a:pt x="1859636" y="1997088"/>
                    <a:pt x="1890039" y="1997088"/>
                    <a:pt x="1913149" y="1983713"/>
                  </a:cubicBezTo>
                  <a:lnTo>
                    <a:pt x="3730008" y="940048"/>
                  </a:lnTo>
                  <a:cubicBezTo>
                    <a:pt x="3733408" y="937859"/>
                    <a:pt x="3735844" y="934452"/>
                    <a:pt x="3735844" y="931052"/>
                  </a:cubicBezTo>
                  <a:cubicBezTo>
                    <a:pt x="3735844" y="923267"/>
                    <a:pt x="3740461" y="884354"/>
                    <a:pt x="3732436" y="887753"/>
                  </a:cubicBezTo>
                  <a:lnTo>
                    <a:pt x="3665796" y="879975"/>
                  </a:lnTo>
                  <a:close/>
                </a:path>
              </a:pathLst>
            </a:custGeom>
            <a:gradFill flip="none" rotWithShape="1">
              <a:gsLst>
                <a:gs pos="100000">
                  <a:schemeClr val="accent1">
                    <a:lumMod val="50000"/>
                  </a:schemeClr>
                </a:gs>
                <a:gs pos="57000">
                  <a:schemeClr val="accent2"/>
                </a:gs>
                <a:gs pos="17000">
                  <a:schemeClr val="accent1"/>
                </a:gs>
              </a:gsLst>
              <a:lin ang="0" scaled="1"/>
              <a:tileRect/>
            </a:gra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9458995F-A0A0-40F6-B194-8EABFE9D7543}"/>
                </a:ext>
              </a:extLst>
            </p:cNvPr>
            <p:cNvSpPr/>
            <p:nvPr/>
          </p:nvSpPr>
          <p:spPr>
            <a:xfrm>
              <a:off x="5284792" y="2708661"/>
              <a:ext cx="3737455" cy="2144966"/>
            </a:xfrm>
            <a:custGeom>
              <a:avLst/>
              <a:gdLst>
                <a:gd name="connsiteX0" fmla="*/ 1836015 w 3737455"/>
                <a:gd name="connsiteY0" fmla="*/ 2134930 h 2144966"/>
                <a:gd name="connsiteX1" fmla="*/ 5290 w 3737455"/>
                <a:gd name="connsiteY1" fmla="*/ 1084705 h 2144966"/>
                <a:gd name="connsiteX2" fmla="*/ 5290 w 3737455"/>
                <a:gd name="connsiteY2" fmla="*/ 1065734 h 2144966"/>
                <a:gd name="connsiteX3" fmla="*/ 1832608 w 3737455"/>
                <a:gd name="connsiteY3" fmla="*/ 7479 h 2144966"/>
                <a:gd name="connsiteX4" fmla="*/ 1893167 w 3737455"/>
                <a:gd name="connsiteY4" fmla="*/ 7479 h 2144966"/>
                <a:gd name="connsiteX5" fmla="*/ 3732165 w 3737455"/>
                <a:gd name="connsiteY5" fmla="*/ 1072541 h 2144966"/>
                <a:gd name="connsiteX6" fmla="*/ 3732165 w 3737455"/>
                <a:gd name="connsiteY6" fmla="*/ 1091512 h 2144966"/>
                <a:gd name="connsiteX7" fmla="*/ 1913117 w 3737455"/>
                <a:gd name="connsiteY7" fmla="*/ 2134930 h 2144966"/>
                <a:gd name="connsiteX8" fmla="*/ 1836015 w 3737455"/>
                <a:gd name="connsiteY8" fmla="*/ 2134930 h 214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7455" h="2144966">
                  <a:moveTo>
                    <a:pt x="1836015" y="2134930"/>
                  </a:moveTo>
                  <a:lnTo>
                    <a:pt x="5290" y="1084705"/>
                  </a:lnTo>
                  <a:cubicBezTo>
                    <a:pt x="-1763" y="1080326"/>
                    <a:pt x="-1763" y="1070351"/>
                    <a:pt x="5290" y="1065734"/>
                  </a:cubicBezTo>
                  <a:lnTo>
                    <a:pt x="1832608" y="7479"/>
                  </a:lnTo>
                  <a:cubicBezTo>
                    <a:pt x="1851340" y="-2493"/>
                    <a:pt x="1874689" y="-2493"/>
                    <a:pt x="1893167" y="7479"/>
                  </a:cubicBezTo>
                  <a:lnTo>
                    <a:pt x="3732165" y="1072541"/>
                  </a:lnTo>
                  <a:cubicBezTo>
                    <a:pt x="3739219" y="1076919"/>
                    <a:pt x="3739219" y="1086894"/>
                    <a:pt x="3732165" y="1091512"/>
                  </a:cubicBezTo>
                  <a:lnTo>
                    <a:pt x="1913117" y="2134930"/>
                  </a:lnTo>
                  <a:cubicBezTo>
                    <a:pt x="1888549" y="2148312"/>
                    <a:pt x="1859365" y="2148312"/>
                    <a:pt x="1836015" y="2134930"/>
                  </a:cubicBezTo>
                  <a:close/>
                </a:path>
              </a:pathLst>
            </a:custGeom>
            <a:solidFill>
              <a:srgbClr val="243A5E"/>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63D5A8A7-7844-41FA-A03F-11604DC8BB29}"/>
                </a:ext>
              </a:extLst>
            </p:cNvPr>
            <p:cNvSpPr/>
            <p:nvPr/>
          </p:nvSpPr>
          <p:spPr>
            <a:xfrm>
              <a:off x="7151207" y="4599582"/>
              <a:ext cx="22257" cy="12830"/>
            </a:xfrm>
            <a:custGeom>
              <a:avLst/>
              <a:gdLst>
                <a:gd name="connsiteX0" fmla="*/ 3410 w 22257"/>
                <a:gd name="connsiteY0" fmla="*/ 11010 h 12830"/>
                <a:gd name="connsiteX1" fmla="*/ 3163 w 22257"/>
                <a:gd name="connsiteY1" fmla="*/ 2006 h 12830"/>
                <a:gd name="connsiteX2" fmla="*/ 18974 w 22257"/>
                <a:gd name="connsiteY2" fmla="*/ 2006 h 12830"/>
                <a:gd name="connsiteX3" fmla="*/ 18974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4" y="2006"/>
                  </a:cubicBezTo>
                  <a:cubicBezTo>
                    <a:pt x="23352" y="4442"/>
                    <a:pt x="23352" y="8574"/>
                    <a:pt x="18974" y="11010"/>
                  </a:cubicBezTo>
                  <a:cubicBezTo>
                    <a:pt x="14595"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546B223E-7914-48F0-951B-69E86CFC31B8}"/>
                </a:ext>
              </a:extLst>
            </p:cNvPr>
            <p:cNvSpPr/>
            <p:nvPr/>
          </p:nvSpPr>
          <p:spPr>
            <a:xfrm>
              <a:off x="7048564" y="4540965"/>
              <a:ext cx="22260" cy="13015"/>
            </a:xfrm>
            <a:custGeom>
              <a:avLst/>
              <a:gdLst>
                <a:gd name="connsiteX0" fmla="*/ 3406 w 22260"/>
                <a:gd name="connsiteY0" fmla="*/ 11010 h 13015"/>
                <a:gd name="connsiteX1" fmla="*/ 3167 w 22260"/>
                <a:gd name="connsiteY1" fmla="*/ 2006 h 13015"/>
                <a:gd name="connsiteX2" fmla="*/ 18977 w 22260"/>
                <a:gd name="connsiteY2" fmla="*/ 2006 h 13015"/>
                <a:gd name="connsiteX3" fmla="*/ 18977 w 22260"/>
                <a:gd name="connsiteY3" fmla="*/ 11010 h 13015"/>
                <a:gd name="connsiteX4" fmla="*/ 3406 w 22260"/>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3015">
                  <a:moveTo>
                    <a:pt x="3406" y="11010"/>
                  </a:moveTo>
                  <a:cubicBezTo>
                    <a:pt x="-973" y="8574"/>
                    <a:pt x="-1212" y="4442"/>
                    <a:pt x="3167" y="2006"/>
                  </a:cubicBezTo>
                  <a:cubicBezTo>
                    <a:pt x="7545" y="-669"/>
                    <a:pt x="14599" y="-669"/>
                    <a:pt x="18977" y="2006"/>
                  </a:cubicBezTo>
                  <a:cubicBezTo>
                    <a:pt x="23356" y="4442"/>
                    <a:pt x="23356" y="8574"/>
                    <a:pt x="18977" y="11010"/>
                  </a:cubicBezTo>
                  <a:cubicBezTo>
                    <a:pt x="14838" y="13685"/>
                    <a:pt x="7784" y="13685"/>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5CEEE45B-D967-4E39-9F8E-67F5D09E6582}"/>
                </a:ext>
              </a:extLst>
            </p:cNvPr>
            <p:cNvSpPr/>
            <p:nvPr/>
          </p:nvSpPr>
          <p:spPr>
            <a:xfrm>
              <a:off x="6946293" y="4482596"/>
              <a:ext cx="22133" cy="12829"/>
            </a:xfrm>
            <a:custGeom>
              <a:avLst/>
              <a:gdLst>
                <a:gd name="connsiteX0" fmla="*/ 3284 w 22133"/>
                <a:gd name="connsiteY0" fmla="*/ 11002 h 12829"/>
                <a:gd name="connsiteX1" fmla="*/ 3284 w 22133"/>
                <a:gd name="connsiteY1" fmla="*/ 2006 h 12829"/>
                <a:gd name="connsiteX2" fmla="*/ 18855 w 22133"/>
                <a:gd name="connsiteY2" fmla="*/ 2006 h 12829"/>
                <a:gd name="connsiteX3" fmla="*/ 18855 w 22133"/>
                <a:gd name="connsiteY3" fmla="*/ 11002 h 12829"/>
                <a:gd name="connsiteX4" fmla="*/ 3284 w 22133"/>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829">
                  <a:moveTo>
                    <a:pt x="3284" y="11002"/>
                  </a:moveTo>
                  <a:cubicBezTo>
                    <a:pt x="-1095" y="8574"/>
                    <a:pt x="-1095" y="4434"/>
                    <a:pt x="3284" y="2006"/>
                  </a:cubicBezTo>
                  <a:cubicBezTo>
                    <a:pt x="7662" y="-669"/>
                    <a:pt x="14477" y="-669"/>
                    <a:pt x="18855" y="2006"/>
                  </a:cubicBezTo>
                  <a:cubicBezTo>
                    <a:pt x="23226" y="4434"/>
                    <a:pt x="23226" y="8574"/>
                    <a:pt x="18855" y="11002"/>
                  </a:cubicBezTo>
                  <a:cubicBezTo>
                    <a:pt x="14477"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421449E8-CC09-4440-B49D-CDB30568DAF2}"/>
                </a:ext>
              </a:extLst>
            </p:cNvPr>
            <p:cNvSpPr/>
            <p:nvPr/>
          </p:nvSpPr>
          <p:spPr>
            <a:xfrm>
              <a:off x="6843774" y="4423980"/>
              <a:ext cx="22257" cy="13008"/>
            </a:xfrm>
            <a:custGeom>
              <a:avLst/>
              <a:gdLst>
                <a:gd name="connsiteX0" fmla="*/ 3410 w 22257"/>
                <a:gd name="connsiteY0" fmla="*/ 11002 h 13008"/>
                <a:gd name="connsiteX1" fmla="*/ 3163 w 22257"/>
                <a:gd name="connsiteY1" fmla="*/ 2006 h 13008"/>
                <a:gd name="connsiteX2" fmla="*/ 18973 w 22257"/>
                <a:gd name="connsiteY2" fmla="*/ 2006 h 13008"/>
                <a:gd name="connsiteX3" fmla="*/ 18973 w 22257"/>
                <a:gd name="connsiteY3" fmla="*/ 11002 h 13008"/>
                <a:gd name="connsiteX4" fmla="*/ 3410 w 22257"/>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08">
                  <a:moveTo>
                    <a:pt x="3410" y="11002"/>
                  </a:moveTo>
                  <a:cubicBezTo>
                    <a:pt x="-969" y="8574"/>
                    <a:pt x="-1215" y="4434"/>
                    <a:pt x="3163" y="2006"/>
                  </a:cubicBezTo>
                  <a:cubicBezTo>
                    <a:pt x="7542" y="-669"/>
                    <a:pt x="14595" y="-669"/>
                    <a:pt x="18973" y="2006"/>
                  </a:cubicBezTo>
                  <a:cubicBezTo>
                    <a:pt x="23352" y="4434"/>
                    <a:pt x="23352" y="8574"/>
                    <a:pt x="18973" y="11002"/>
                  </a:cubicBezTo>
                  <a:cubicBezTo>
                    <a:pt x="14595" y="13677"/>
                    <a:pt x="7788" y="13677"/>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8989B4BE-0893-4090-974F-9A3FD2FEBDB7}"/>
                </a:ext>
              </a:extLst>
            </p:cNvPr>
            <p:cNvSpPr/>
            <p:nvPr/>
          </p:nvSpPr>
          <p:spPr>
            <a:xfrm>
              <a:off x="6741134" y="4365603"/>
              <a:ext cx="22257" cy="12830"/>
            </a:xfrm>
            <a:custGeom>
              <a:avLst/>
              <a:gdLst>
                <a:gd name="connsiteX0" fmla="*/ 3410 w 22257"/>
                <a:gd name="connsiteY0" fmla="*/ 11010 h 12830"/>
                <a:gd name="connsiteX1" fmla="*/ 3163 w 22257"/>
                <a:gd name="connsiteY1" fmla="*/ 2006 h 12830"/>
                <a:gd name="connsiteX2" fmla="*/ 18973 w 22257"/>
                <a:gd name="connsiteY2" fmla="*/ 2006 h 12830"/>
                <a:gd name="connsiteX3" fmla="*/ 18973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3" y="2006"/>
                  </a:cubicBezTo>
                  <a:cubicBezTo>
                    <a:pt x="23352" y="4442"/>
                    <a:pt x="23352" y="8574"/>
                    <a:pt x="18973" y="11010"/>
                  </a:cubicBezTo>
                  <a:cubicBezTo>
                    <a:pt x="14595"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7EC4A6E7-B61E-4739-B467-F9B7377CF1E7}"/>
                </a:ext>
              </a:extLst>
            </p:cNvPr>
            <p:cNvSpPr/>
            <p:nvPr/>
          </p:nvSpPr>
          <p:spPr>
            <a:xfrm>
              <a:off x="6638867" y="4306987"/>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0A2188A-67AC-4CB4-BDED-89ADFB315DC4}"/>
                </a:ext>
              </a:extLst>
            </p:cNvPr>
            <p:cNvSpPr/>
            <p:nvPr/>
          </p:nvSpPr>
          <p:spPr>
            <a:xfrm>
              <a:off x="6536100" y="4248706"/>
              <a:ext cx="22258" cy="12740"/>
            </a:xfrm>
            <a:custGeom>
              <a:avLst/>
              <a:gdLst>
                <a:gd name="connsiteX0" fmla="*/ 3403 w 22258"/>
                <a:gd name="connsiteY0" fmla="*/ 10914 h 12740"/>
                <a:gd name="connsiteX1" fmla="*/ 3164 w 22258"/>
                <a:gd name="connsiteY1" fmla="*/ 1918 h 12740"/>
                <a:gd name="connsiteX2" fmla="*/ 18974 w 22258"/>
                <a:gd name="connsiteY2" fmla="*/ 1918 h 12740"/>
                <a:gd name="connsiteX3" fmla="*/ 18974 w 22258"/>
                <a:gd name="connsiteY3" fmla="*/ 10914 h 12740"/>
                <a:gd name="connsiteX4" fmla="*/ 3403 w 22258"/>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740">
                  <a:moveTo>
                    <a:pt x="3403" y="10914"/>
                  </a:moveTo>
                  <a:cubicBezTo>
                    <a:pt x="-968" y="8485"/>
                    <a:pt x="-1214" y="4346"/>
                    <a:pt x="3164" y="1918"/>
                  </a:cubicBezTo>
                  <a:cubicBezTo>
                    <a:pt x="7542" y="-518"/>
                    <a:pt x="14349" y="-757"/>
                    <a:pt x="18974" y="1918"/>
                  </a:cubicBezTo>
                  <a:cubicBezTo>
                    <a:pt x="23353" y="4346"/>
                    <a:pt x="23353" y="8485"/>
                    <a:pt x="18974" y="10914"/>
                  </a:cubicBezTo>
                  <a:cubicBezTo>
                    <a:pt x="14596" y="13349"/>
                    <a:pt x="7782" y="13349"/>
                    <a:pt x="3403"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F70BAC1A-F942-4115-B2E4-D7082ABE2E3F}"/>
                </a:ext>
              </a:extLst>
            </p:cNvPr>
            <p:cNvSpPr/>
            <p:nvPr/>
          </p:nvSpPr>
          <p:spPr>
            <a:xfrm>
              <a:off x="6433704" y="4190090"/>
              <a:ext cx="22260" cy="12740"/>
            </a:xfrm>
            <a:custGeom>
              <a:avLst/>
              <a:gdLst>
                <a:gd name="connsiteX0" fmla="*/ 3406 w 22260"/>
                <a:gd name="connsiteY0" fmla="*/ 10914 h 12740"/>
                <a:gd name="connsiteX1" fmla="*/ 3167 w 22260"/>
                <a:gd name="connsiteY1" fmla="*/ 1918 h 12740"/>
                <a:gd name="connsiteX2" fmla="*/ 18977 w 22260"/>
                <a:gd name="connsiteY2" fmla="*/ 1918 h 12740"/>
                <a:gd name="connsiteX3" fmla="*/ 18977 w 22260"/>
                <a:gd name="connsiteY3" fmla="*/ 10914 h 12740"/>
                <a:gd name="connsiteX4" fmla="*/ 3406 w 22260"/>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740">
                  <a:moveTo>
                    <a:pt x="3406" y="10914"/>
                  </a:moveTo>
                  <a:cubicBezTo>
                    <a:pt x="-973" y="8485"/>
                    <a:pt x="-1212" y="4346"/>
                    <a:pt x="3167" y="1918"/>
                  </a:cubicBezTo>
                  <a:cubicBezTo>
                    <a:pt x="7545" y="-518"/>
                    <a:pt x="14599" y="-757"/>
                    <a:pt x="18977" y="1918"/>
                  </a:cubicBezTo>
                  <a:cubicBezTo>
                    <a:pt x="23356" y="4346"/>
                    <a:pt x="23356" y="8485"/>
                    <a:pt x="18977" y="10914"/>
                  </a:cubicBezTo>
                  <a:cubicBezTo>
                    <a:pt x="14599" y="13349"/>
                    <a:pt x="7784" y="13349"/>
                    <a:pt x="3406"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8905509D-0BC5-4035-8C25-6AE10750CE0D}"/>
                </a:ext>
              </a:extLst>
            </p:cNvPr>
            <p:cNvSpPr/>
            <p:nvPr/>
          </p:nvSpPr>
          <p:spPr>
            <a:xfrm>
              <a:off x="6331186" y="4131385"/>
              <a:ext cx="22131" cy="12919"/>
            </a:xfrm>
            <a:custGeom>
              <a:avLst/>
              <a:gdLst>
                <a:gd name="connsiteX0" fmla="*/ 3284 w 22131"/>
                <a:gd name="connsiteY0" fmla="*/ 11002 h 12919"/>
                <a:gd name="connsiteX1" fmla="*/ 3284 w 22131"/>
                <a:gd name="connsiteY1" fmla="*/ 2006 h 12919"/>
                <a:gd name="connsiteX2" fmla="*/ 18848 w 22131"/>
                <a:gd name="connsiteY2" fmla="*/ 2006 h 12919"/>
                <a:gd name="connsiteX3" fmla="*/ 18848 w 22131"/>
                <a:gd name="connsiteY3" fmla="*/ 11002 h 12919"/>
                <a:gd name="connsiteX4" fmla="*/ 3284 w 22131"/>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19">
                  <a:moveTo>
                    <a:pt x="3284" y="11002"/>
                  </a:moveTo>
                  <a:cubicBezTo>
                    <a:pt x="-1095" y="8574"/>
                    <a:pt x="-1095" y="4434"/>
                    <a:pt x="3284" y="2006"/>
                  </a:cubicBezTo>
                  <a:cubicBezTo>
                    <a:pt x="7662" y="-669"/>
                    <a:pt x="14469" y="-669"/>
                    <a:pt x="18848" y="2006"/>
                  </a:cubicBezTo>
                  <a:cubicBezTo>
                    <a:pt x="23226" y="4434"/>
                    <a:pt x="23226" y="8574"/>
                    <a:pt x="18848" y="11002"/>
                  </a:cubicBezTo>
                  <a:cubicBezTo>
                    <a:pt x="14469"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754D9143-6323-4F85-8945-FCB4D4BDB55C}"/>
                </a:ext>
              </a:extLst>
            </p:cNvPr>
            <p:cNvSpPr/>
            <p:nvPr/>
          </p:nvSpPr>
          <p:spPr>
            <a:xfrm>
              <a:off x="6228793" y="4073099"/>
              <a:ext cx="22131" cy="12739"/>
            </a:xfrm>
            <a:custGeom>
              <a:avLst/>
              <a:gdLst>
                <a:gd name="connsiteX0" fmla="*/ 3284 w 22131"/>
                <a:gd name="connsiteY0" fmla="*/ 10918 h 12739"/>
                <a:gd name="connsiteX1" fmla="*/ 3284 w 22131"/>
                <a:gd name="connsiteY1" fmla="*/ 1915 h 12739"/>
                <a:gd name="connsiteX2" fmla="*/ 18848 w 22131"/>
                <a:gd name="connsiteY2" fmla="*/ 1915 h 12739"/>
                <a:gd name="connsiteX3" fmla="*/ 18848 w 22131"/>
                <a:gd name="connsiteY3" fmla="*/ 10918 h 12739"/>
                <a:gd name="connsiteX4" fmla="*/ 3284 w 22131"/>
                <a:gd name="connsiteY4" fmla="*/ 10918 h 1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739">
                  <a:moveTo>
                    <a:pt x="3284" y="10918"/>
                  </a:moveTo>
                  <a:cubicBezTo>
                    <a:pt x="-1095" y="8482"/>
                    <a:pt x="-1095" y="4351"/>
                    <a:pt x="3284" y="1915"/>
                  </a:cubicBezTo>
                  <a:cubicBezTo>
                    <a:pt x="7662" y="-513"/>
                    <a:pt x="14469" y="-760"/>
                    <a:pt x="18848" y="1915"/>
                  </a:cubicBezTo>
                  <a:cubicBezTo>
                    <a:pt x="23226" y="4351"/>
                    <a:pt x="23226" y="8482"/>
                    <a:pt x="18848" y="10918"/>
                  </a:cubicBezTo>
                  <a:cubicBezTo>
                    <a:pt x="14469" y="13347"/>
                    <a:pt x="7662" y="13347"/>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5FBA826-5B3E-4813-BD6C-B09A90396963}"/>
                </a:ext>
              </a:extLst>
            </p:cNvPr>
            <p:cNvSpPr/>
            <p:nvPr/>
          </p:nvSpPr>
          <p:spPr>
            <a:xfrm>
              <a:off x="6126271" y="4014483"/>
              <a:ext cx="22260" cy="12833"/>
            </a:xfrm>
            <a:custGeom>
              <a:avLst/>
              <a:gdLst>
                <a:gd name="connsiteX0" fmla="*/ 3406 w 22260"/>
                <a:gd name="connsiteY0" fmla="*/ 10918 h 12833"/>
                <a:gd name="connsiteX1" fmla="*/ 3167 w 22260"/>
                <a:gd name="connsiteY1" fmla="*/ 1915 h 12833"/>
                <a:gd name="connsiteX2" fmla="*/ 18977 w 22260"/>
                <a:gd name="connsiteY2" fmla="*/ 1915 h 12833"/>
                <a:gd name="connsiteX3" fmla="*/ 18977 w 22260"/>
                <a:gd name="connsiteY3" fmla="*/ 10918 h 12833"/>
                <a:gd name="connsiteX4" fmla="*/ 3406 w 22260"/>
                <a:gd name="connsiteY4" fmla="*/ 10918 h 1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33">
                  <a:moveTo>
                    <a:pt x="3406" y="10918"/>
                  </a:moveTo>
                  <a:cubicBezTo>
                    <a:pt x="-973" y="8483"/>
                    <a:pt x="-1212" y="4351"/>
                    <a:pt x="3167" y="1915"/>
                  </a:cubicBezTo>
                  <a:cubicBezTo>
                    <a:pt x="7545" y="-513"/>
                    <a:pt x="14599" y="-760"/>
                    <a:pt x="18977" y="1915"/>
                  </a:cubicBezTo>
                  <a:cubicBezTo>
                    <a:pt x="23356" y="4351"/>
                    <a:pt x="23356" y="8483"/>
                    <a:pt x="18977" y="10918"/>
                  </a:cubicBezTo>
                  <a:cubicBezTo>
                    <a:pt x="14599" y="13347"/>
                    <a:pt x="7784" y="13593"/>
                    <a:pt x="3406"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9433A102-3576-4729-8858-D26B20948F9A}"/>
                </a:ext>
              </a:extLst>
            </p:cNvPr>
            <p:cNvSpPr/>
            <p:nvPr/>
          </p:nvSpPr>
          <p:spPr>
            <a:xfrm>
              <a:off x="6023757" y="3956022"/>
              <a:ext cx="22134" cy="12829"/>
            </a:xfrm>
            <a:custGeom>
              <a:avLst/>
              <a:gdLst>
                <a:gd name="connsiteX0" fmla="*/ 3283 w 22134"/>
                <a:gd name="connsiteY0" fmla="*/ 11002 h 12829"/>
                <a:gd name="connsiteX1" fmla="*/ 3283 w 22134"/>
                <a:gd name="connsiteY1" fmla="*/ 2006 h 12829"/>
                <a:gd name="connsiteX2" fmla="*/ 18851 w 22134"/>
                <a:gd name="connsiteY2" fmla="*/ 2006 h 12829"/>
                <a:gd name="connsiteX3" fmla="*/ 18851 w 22134"/>
                <a:gd name="connsiteY3" fmla="*/ 11002 h 12829"/>
                <a:gd name="connsiteX4" fmla="*/ 3283 w 22134"/>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4" h="12829">
                  <a:moveTo>
                    <a:pt x="3283" y="11002"/>
                  </a:moveTo>
                  <a:cubicBezTo>
                    <a:pt x="-1094" y="8574"/>
                    <a:pt x="-1094" y="4434"/>
                    <a:pt x="3283" y="2006"/>
                  </a:cubicBezTo>
                  <a:cubicBezTo>
                    <a:pt x="7658" y="-669"/>
                    <a:pt x="14472" y="-669"/>
                    <a:pt x="18851" y="2006"/>
                  </a:cubicBezTo>
                  <a:cubicBezTo>
                    <a:pt x="23229" y="4434"/>
                    <a:pt x="23229" y="8574"/>
                    <a:pt x="18851" y="11002"/>
                  </a:cubicBezTo>
                  <a:cubicBezTo>
                    <a:pt x="14472" y="13438"/>
                    <a:pt x="7658" y="13438"/>
                    <a:pt x="3283"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46449E47-AE5E-4B90-8211-D68E989B5B4D}"/>
                </a:ext>
              </a:extLst>
            </p:cNvPr>
            <p:cNvSpPr/>
            <p:nvPr/>
          </p:nvSpPr>
          <p:spPr>
            <a:xfrm>
              <a:off x="5921363" y="3897495"/>
              <a:ext cx="22133" cy="12740"/>
            </a:xfrm>
            <a:custGeom>
              <a:avLst/>
              <a:gdLst>
                <a:gd name="connsiteX0" fmla="*/ 3283 w 22133"/>
                <a:gd name="connsiteY0" fmla="*/ 10914 h 12740"/>
                <a:gd name="connsiteX1" fmla="*/ 3283 w 22133"/>
                <a:gd name="connsiteY1" fmla="*/ 1918 h 12740"/>
                <a:gd name="connsiteX2" fmla="*/ 18849 w 22133"/>
                <a:gd name="connsiteY2" fmla="*/ 1918 h 12740"/>
                <a:gd name="connsiteX3" fmla="*/ 18849 w 22133"/>
                <a:gd name="connsiteY3" fmla="*/ 10914 h 12740"/>
                <a:gd name="connsiteX4" fmla="*/ 3283 w 22133"/>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740">
                  <a:moveTo>
                    <a:pt x="3283" y="10914"/>
                  </a:moveTo>
                  <a:cubicBezTo>
                    <a:pt x="-1094" y="8485"/>
                    <a:pt x="-1094" y="4346"/>
                    <a:pt x="3283" y="1918"/>
                  </a:cubicBezTo>
                  <a:cubicBezTo>
                    <a:pt x="7661" y="-518"/>
                    <a:pt x="14472" y="-757"/>
                    <a:pt x="18849" y="1918"/>
                  </a:cubicBezTo>
                  <a:cubicBezTo>
                    <a:pt x="23228" y="4346"/>
                    <a:pt x="23228" y="8485"/>
                    <a:pt x="18849" y="10914"/>
                  </a:cubicBezTo>
                  <a:cubicBezTo>
                    <a:pt x="14472" y="13349"/>
                    <a:pt x="7661" y="13349"/>
                    <a:pt x="3283"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507A61E7-757B-470D-AF4D-9028161B6E81}"/>
                </a:ext>
              </a:extLst>
            </p:cNvPr>
            <p:cNvSpPr/>
            <p:nvPr/>
          </p:nvSpPr>
          <p:spPr>
            <a:xfrm>
              <a:off x="5818597" y="3838790"/>
              <a:ext cx="22257" cy="13008"/>
            </a:xfrm>
            <a:custGeom>
              <a:avLst/>
              <a:gdLst>
                <a:gd name="connsiteX0" fmla="*/ 3408 w 22257"/>
                <a:gd name="connsiteY0" fmla="*/ 11002 h 13008"/>
                <a:gd name="connsiteX1" fmla="*/ 3165 w 22257"/>
                <a:gd name="connsiteY1" fmla="*/ 2006 h 13008"/>
                <a:gd name="connsiteX2" fmla="*/ 18973 w 22257"/>
                <a:gd name="connsiteY2" fmla="*/ 2006 h 13008"/>
                <a:gd name="connsiteX3" fmla="*/ 18973 w 22257"/>
                <a:gd name="connsiteY3" fmla="*/ 11002 h 13008"/>
                <a:gd name="connsiteX4" fmla="*/ 3408 w 22257"/>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08">
                  <a:moveTo>
                    <a:pt x="3408" y="11002"/>
                  </a:moveTo>
                  <a:cubicBezTo>
                    <a:pt x="-970" y="8574"/>
                    <a:pt x="-1214" y="4434"/>
                    <a:pt x="3165" y="2006"/>
                  </a:cubicBezTo>
                  <a:cubicBezTo>
                    <a:pt x="7542" y="-669"/>
                    <a:pt x="14596" y="-669"/>
                    <a:pt x="18973" y="2006"/>
                  </a:cubicBezTo>
                  <a:cubicBezTo>
                    <a:pt x="23352" y="4434"/>
                    <a:pt x="23352" y="8574"/>
                    <a:pt x="18973" y="11002"/>
                  </a:cubicBezTo>
                  <a:cubicBezTo>
                    <a:pt x="14839" y="13677"/>
                    <a:pt x="8029" y="13677"/>
                    <a:pt x="3408"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0809F18B-E8D5-42B7-B13A-314D868851C1}"/>
                </a:ext>
              </a:extLst>
            </p:cNvPr>
            <p:cNvSpPr/>
            <p:nvPr/>
          </p:nvSpPr>
          <p:spPr>
            <a:xfrm>
              <a:off x="5716203" y="3780413"/>
              <a:ext cx="22257" cy="12830"/>
            </a:xfrm>
            <a:custGeom>
              <a:avLst/>
              <a:gdLst>
                <a:gd name="connsiteX0" fmla="*/ 3408 w 22257"/>
                <a:gd name="connsiteY0" fmla="*/ 11010 h 12830"/>
                <a:gd name="connsiteX1" fmla="*/ 3165 w 22257"/>
                <a:gd name="connsiteY1" fmla="*/ 2006 h 12830"/>
                <a:gd name="connsiteX2" fmla="*/ 18973 w 22257"/>
                <a:gd name="connsiteY2" fmla="*/ 2006 h 12830"/>
                <a:gd name="connsiteX3" fmla="*/ 18973 w 22257"/>
                <a:gd name="connsiteY3" fmla="*/ 11010 h 12830"/>
                <a:gd name="connsiteX4" fmla="*/ 3408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08" y="11010"/>
                  </a:moveTo>
                  <a:cubicBezTo>
                    <a:pt x="-970" y="8574"/>
                    <a:pt x="-1214" y="4442"/>
                    <a:pt x="3165" y="2006"/>
                  </a:cubicBezTo>
                  <a:cubicBezTo>
                    <a:pt x="7542" y="-669"/>
                    <a:pt x="14596" y="-669"/>
                    <a:pt x="18973" y="2006"/>
                  </a:cubicBezTo>
                  <a:cubicBezTo>
                    <a:pt x="23352" y="4442"/>
                    <a:pt x="23352" y="8574"/>
                    <a:pt x="18973" y="11010"/>
                  </a:cubicBezTo>
                  <a:cubicBezTo>
                    <a:pt x="14596" y="13438"/>
                    <a:pt x="7786" y="13438"/>
                    <a:pt x="3408"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68013ADE-71F9-4283-8534-397BE9D1FBE6}"/>
                </a:ext>
              </a:extLst>
            </p:cNvPr>
            <p:cNvSpPr/>
            <p:nvPr/>
          </p:nvSpPr>
          <p:spPr>
            <a:xfrm>
              <a:off x="7252418" y="4539994"/>
              <a:ext cx="22229" cy="13008"/>
            </a:xfrm>
            <a:custGeom>
              <a:avLst/>
              <a:gdLst>
                <a:gd name="connsiteX0" fmla="*/ 3374 w 22229"/>
                <a:gd name="connsiteY0" fmla="*/ 11002 h 13008"/>
                <a:gd name="connsiteX1" fmla="*/ 3374 w 22229"/>
                <a:gd name="connsiteY1" fmla="*/ 2006 h 13008"/>
                <a:gd name="connsiteX2" fmla="*/ 18945 w 22229"/>
                <a:gd name="connsiteY2" fmla="*/ 2006 h 13008"/>
                <a:gd name="connsiteX3" fmla="*/ 18945 w 22229"/>
                <a:gd name="connsiteY3" fmla="*/ 11002 h 13008"/>
                <a:gd name="connsiteX4" fmla="*/ 3374 w 22229"/>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9" h="13008">
                  <a:moveTo>
                    <a:pt x="3374" y="11002"/>
                  </a:moveTo>
                  <a:cubicBezTo>
                    <a:pt x="-1004" y="8574"/>
                    <a:pt x="-1244" y="4434"/>
                    <a:pt x="3374" y="2006"/>
                  </a:cubicBezTo>
                  <a:cubicBezTo>
                    <a:pt x="7753" y="-669"/>
                    <a:pt x="14567" y="-669"/>
                    <a:pt x="18945" y="2006"/>
                  </a:cubicBezTo>
                  <a:cubicBezTo>
                    <a:pt x="23324" y="4434"/>
                    <a:pt x="23324" y="8574"/>
                    <a:pt x="18945" y="11002"/>
                  </a:cubicBezTo>
                  <a:cubicBezTo>
                    <a:pt x="14567" y="13677"/>
                    <a:pt x="7753" y="13677"/>
                    <a:pt x="337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6F47F2A9-D7AE-445A-8A8B-A8DD0A505C6B}"/>
                </a:ext>
              </a:extLst>
            </p:cNvPr>
            <p:cNvSpPr/>
            <p:nvPr/>
          </p:nvSpPr>
          <p:spPr>
            <a:xfrm>
              <a:off x="7149776" y="4481617"/>
              <a:ext cx="22224" cy="12830"/>
            </a:xfrm>
            <a:custGeom>
              <a:avLst/>
              <a:gdLst>
                <a:gd name="connsiteX0" fmla="*/ 3377 w 22224"/>
                <a:gd name="connsiteY0" fmla="*/ 11010 h 12830"/>
                <a:gd name="connsiteX1" fmla="*/ 3377 w 22224"/>
                <a:gd name="connsiteY1" fmla="*/ 2006 h 12830"/>
                <a:gd name="connsiteX2" fmla="*/ 18941 w 22224"/>
                <a:gd name="connsiteY2" fmla="*/ 2006 h 12830"/>
                <a:gd name="connsiteX3" fmla="*/ 18941 w 22224"/>
                <a:gd name="connsiteY3" fmla="*/ 11010 h 12830"/>
                <a:gd name="connsiteX4" fmla="*/ 3377 w 2222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2830">
                  <a:moveTo>
                    <a:pt x="3377" y="11010"/>
                  </a:moveTo>
                  <a:cubicBezTo>
                    <a:pt x="-1002" y="8574"/>
                    <a:pt x="-1248" y="4442"/>
                    <a:pt x="3377" y="2006"/>
                  </a:cubicBezTo>
                  <a:cubicBezTo>
                    <a:pt x="7755" y="-669"/>
                    <a:pt x="14562" y="-669"/>
                    <a:pt x="18941" y="2006"/>
                  </a:cubicBezTo>
                  <a:cubicBezTo>
                    <a:pt x="23319" y="4689"/>
                    <a:pt x="23319" y="8574"/>
                    <a:pt x="18941" y="11010"/>
                  </a:cubicBezTo>
                  <a:cubicBezTo>
                    <a:pt x="14809" y="13438"/>
                    <a:pt x="7994" y="13438"/>
                    <a:pt x="3377"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F4ED93FD-A4A9-4663-9F28-C69F78EFA875}"/>
                </a:ext>
              </a:extLst>
            </p:cNvPr>
            <p:cNvSpPr/>
            <p:nvPr/>
          </p:nvSpPr>
          <p:spPr>
            <a:xfrm>
              <a:off x="7047476" y="4423001"/>
              <a:ext cx="22257" cy="13015"/>
            </a:xfrm>
            <a:custGeom>
              <a:avLst/>
              <a:gdLst>
                <a:gd name="connsiteX0" fmla="*/ 3284 w 22257"/>
                <a:gd name="connsiteY0" fmla="*/ 11010 h 13015"/>
                <a:gd name="connsiteX1" fmla="*/ 3284 w 22257"/>
                <a:gd name="connsiteY1" fmla="*/ 2006 h 13015"/>
                <a:gd name="connsiteX2" fmla="*/ 18847 w 22257"/>
                <a:gd name="connsiteY2" fmla="*/ 2006 h 13015"/>
                <a:gd name="connsiteX3" fmla="*/ 19094 w 22257"/>
                <a:gd name="connsiteY3" fmla="*/ 11010 h 13015"/>
                <a:gd name="connsiteX4" fmla="*/ 3284 w 22257"/>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5">
                  <a:moveTo>
                    <a:pt x="3284" y="11010"/>
                  </a:moveTo>
                  <a:cubicBezTo>
                    <a:pt x="-1095" y="8574"/>
                    <a:pt x="-1095" y="4442"/>
                    <a:pt x="3284" y="2006"/>
                  </a:cubicBezTo>
                  <a:cubicBezTo>
                    <a:pt x="7662" y="-669"/>
                    <a:pt x="14469" y="-669"/>
                    <a:pt x="18847" y="2006"/>
                  </a:cubicBezTo>
                  <a:cubicBezTo>
                    <a:pt x="23226" y="4442"/>
                    <a:pt x="23473" y="8574"/>
                    <a:pt x="19094" y="11010"/>
                  </a:cubicBezTo>
                  <a:cubicBezTo>
                    <a:pt x="14716" y="13684"/>
                    <a:pt x="7662" y="13684"/>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BA88DBB6-30D4-423E-A3B1-D55ABFC8C82D}"/>
                </a:ext>
              </a:extLst>
            </p:cNvPr>
            <p:cNvSpPr/>
            <p:nvPr/>
          </p:nvSpPr>
          <p:spPr>
            <a:xfrm>
              <a:off x="6944985" y="4364631"/>
              <a:ext cx="22223" cy="12830"/>
            </a:xfrm>
            <a:custGeom>
              <a:avLst/>
              <a:gdLst>
                <a:gd name="connsiteX0" fmla="*/ 3374 w 22223"/>
                <a:gd name="connsiteY0" fmla="*/ 11010 h 12830"/>
                <a:gd name="connsiteX1" fmla="*/ 3374 w 22223"/>
                <a:gd name="connsiteY1" fmla="*/ 2006 h 12830"/>
                <a:gd name="connsiteX2" fmla="*/ 18945 w 22223"/>
                <a:gd name="connsiteY2" fmla="*/ 2006 h 12830"/>
                <a:gd name="connsiteX3" fmla="*/ 18945 w 22223"/>
                <a:gd name="connsiteY3" fmla="*/ 11010 h 12830"/>
                <a:gd name="connsiteX4" fmla="*/ 3374 w 22223"/>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3" h="12830">
                  <a:moveTo>
                    <a:pt x="3374" y="11010"/>
                  </a:moveTo>
                  <a:cubicBezTo>
                    <a:pt x="-1004" y="8574"/>
                    <a:pt x="-1243" y="4442"/>
                    <a:pt x="3374" y="2006"/>
                  </a:cubicBezTo>
                  <a:cubicBezTo>
                    <a:pt x="7753" y="-669"/>
                    <a:pt x="14567" y="-669"/>
                    <a:pt x="18945" y="2006"/>
                  </a:cubicBezTo>
                  <a:cubicBezTo>
                    <a:pt x="23316" y="4442"/>
                    <a:pt x="23316" y="8574"/>
                    <a:pt x="18945" y="11010"/>
                  </a:cubicBezTo>
                  <a:cubicBezTo>
                    <a:pt x="14567" y="13438"/>
                    <a:pt x="7753" y="13438"/>
                    <a:pt x="337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B22E985D-3099-46D3-AE94-D1547253349A}"/>
                </a:ext>
              </a:extLst>
            </p:cNvPr>
            <p:cNvSpPr/>
            <p:nvPr/>
          </p:nvSpPr>
          <p:spPr>
            <a:xfrm>
              <a:off x="6842345" y="4306015"/>
              <a:ext cx="22229" cy="12829"/>
            </a:xfrm>
            <a:custGeom>
              <a:avLst/>
              <a:gdLst>
                <a:gd name="connsiteX0" fmla="*/ 3374 w 22229"/>
                <a:gd name="connsiteY0" fmla="*/ 11002 h 12829"/>
                <a:gd name="connsiteX1" fmla="*/ 3374 w 22229"/>
                <a:gd name="connsiteY1" fmla="*/ 2006 h 12829"/>
                <a:gd name="connsiteX2" fmla="*/ 18945 w 22229"/>
                <a:gd name="connsiteY2" fmla="*/ 2006 h 12829"/>
                <a:gd name="connsiteX3" fmla="*/ 18945 w 22229"/>
                <a:gd name="connsiteY3" fmla="*/ 11002 h 12829"/>
                <a:gd name="connsiteX4" fmla="*/ 3374 w 22229"/>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9" h="12829">
                  <a:moveTo>
                    <a:pt x="3374" y="11002"/>
                  </a:moveTo>
                  <a:cubicBezTo>
                    <a:pt x="-1004" y="8574"/>
                    <a:pt x="-1244" y="4442"/>
                    <a:pt x="3374" y="2006"/>
                  </a:cubicBezTo>
                  <a:cubicBezTo>
                    <a:pt x="7753" y="-669"/>
                    <a:pt x="14567" y="-669"/>
                    <a:pt x="18945" y="2006"/>
                  </a:cubicBezTo>
                  <a:cubicBezTo>
                    <a:pt x="23324" y="4442"/>
                    <a:pt x="23324" y="8574"/>
                    <a:pt x="18945" y="11002"/>
                  </a:cubicBezTo>
                  <a:cubicBezTo>
                    <a:pt x="14806" y="13438"/>
                    <a:pt x="7753" y="13438"/>
                    <a:pt x="337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4BE9411B-8385-4376-ABFF-A853D91E7FFD}"/>
                </a:ext>
              </a:extLst>
            </p:cNvPr>
            <p:cNvSpPr/>
            <p:nvPr/>
          </p:nvSpPr>
          <p:spPr>
            <a:xfrm>
              <a:off x="6740042" y="4247399"/>
              <a:ext cx="22258" cy="13008"/>
            </a:xfrm>
            <a:custGeom>
              <a:avLst/>
              <a:gdLst>
                <a:gd name="connsiteX0" fmla="*/ 3284 w 22258"/>
                <a:gd name="connsiteY0" fmla="*/ 11002 h 13008"/>
                <a:gd name="connsiteX1" fmla="*/ 3284 w 22258"/>
                <a:gd name="connsiteY1" fmla="*/ 2006 h 13008"/>
                <a:gd name="connsiteX2" fmla="*/ 18855 w 22258"/>
                <a:gd name="connsiteY2" fmla="*/ 2006 h 13008"/>
                <a:gd name="connsiteX3" fmla="*/ 19094 w 22258"/>
                <a:gd name="connsiteY3" fmla="*/ 11002 h 13008"/>
                <a:gd name="connsiteX4" fmla="*/ 3284 w 22258"/>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3008">
                  <a:moveTo>
                    <a:pt x="3284" y="11002"/>
                  </a:moveTo>
                  <a:cubicBezTo>
                    <a:pt x="-1095" y="8574"/>
                    <a:pt x="-1095" y="4434"/>
                    <a:pt x="3284" y="2006"/>
                  </a:cubicBezTo>
                  <a:cubicBezTo>
                    <a:pt x="7662" y="-669"/>
                    <a:pt x="14477" y="-669"/>
                    <a:pt x="18855" y="2006"/>
                  </a:cubicBezTo>
                  <a:cubicBezTo>
                    <a:pt x="23226" y="4434"/>
                    <a:pt x="23473" y="8574"/>
                    <a:pt x="19094" y="11002"/>
                  </a:cubicBezTo>
                  <a:cubicBezTo>
                    <a:pt x="14477"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EE01991-46E1-470F-9B8D-48D009D5DDFD}"/>
                </a:ext>
              </a:extLst>
            </p:cNvPr>
            <p:cNvSpPr/>
            <p:nvPr/>
          </p:nvSpPr>
          <p:spPr>
            <a:xfrm>
              <a:off x="6637556" y="4189022"/>
              <a:ext cx="22224" cy="12830"/>
            </a:xfrm>
            <a:custGeom>
              <a:avLst/>
              <a:gdLst>
                <a:gd name="connsiteX0" fmla="*/ 3377 w 22224"/>
                <a:gd name="connsiteY0" fmla="*/ 11010 h 12830"/>
                <a:gd name="connsiteX1" fmla="*/ 3377 w 22224"/>
                <a:gd name="connsiteY1" fmla="*/ 2006 h 12830"/>
                <a:gd name="connsiteX2" fmla="*/ 18941 w 22224"/>
                <a:gd name="connsiteY2" fmla="*/ 2006 h 12830"/>
                <a:gd name="connsiteX3" fmla="*/ 18941 w 22224"/>
                <a:gd name="connsiteY3" fmla="*/ 11010 h 12830"/>
                <a:gd name="connsiteX4" fmla="*/ 3377 w 2222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2830">
                  <a:moveTo>
                    <a:pt x="3377" y="11010"/>
                  </a:moveTo>
                  <a:cubicBezTo>
                    <a:pt x="-1002" y="8574"/>
                    <a:pt x="-1248" y="4442"/>
                    <a:pt x="3377" y="2006"/>
                  </a:cubicBezTo>
                  <a:cubicBezTo>
                    <a:pt x="7755" y="-669"/>
                    <a:pt x="14562" y="-669"/>
                    <a:pt x="18941" y="2006"/>
                  </a:cubicBezTo>
                  <a:cubicBezTo>
                    <a:pt x="23319" y="4442"/>
                    <a:pt x="23319" y="8574"/>
                    <a:pt x="18941" y="11010"/>
                  </a:cubicBezTo>
                  <a:cubicBezTo>
                    <a:pt x="14562" y="13438"/>
                    <a:pt x="7755" y="13438"/>
                    <a:pt x="3377"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16051B8-472F-4FB2-913A-AD7C9E0E335D}"/>
                </a:ext>
              </a:extLst>
            </p:cNvPr>
            <p:cNvSpPr/>
            <p:nvPr/>
          </p:nvSpPr>
          <p:spPr>
            <a:xfrm>
              <a:off x="6534916" y="4130406"/>
              <a:ext cx="22224" cy="13015"/>
            </a:xfrm>
            <a:custGeom>
              <a:avLst/>
              <a:gdLst>
                <a:gd name="connsiteX0" fmla="*/ 3377 w 22224"/>
                <a:gd name="connsiteY0" fmla="*/ 11010 h 13015"/>
                <a:gd name="connsiteX1" fmla="*/ 3377 w 22224"/>
                <a:gd name="connsiteY1" fmla="*/ 2006 h 13015"/>
                <a:gd name="connsiteX2" fmla="*/ 18941 w 22224"/>
                <a:gd name="connsiteY2" fmla="*/ 2006 h 13015"/>
                <a:gd name="connsiteX3" fmla="*/ 18941 w 22224"/>
                <a:gd name="connsiteY3" fmla="*/ 11010 h 13015"/>
                <a:gd name="connsiteX4" fmla="*/ 3377 w 22224"/>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3015">
                  <a:moveTo>
                    <a:pt x="3377" y="11010"/>
                  </a:moveTo>
                  <a:cubicBezTo>
                    <a:pt x="-1002" y="8574"/>
                    <a:pt x="-1248" y="4442"/>
                    <a:pt x="3377" y="2006"/>
                  </a:cubicBezTo>
                  <a:cubicBezTo>
                    <a:pt x="7755" y="-669"/>
                    <a:pt x="14562" y="-669"/>
                    <a:pt x="18941" y="2006"/>
                  </a:cubicBezTo>
                  <a:cubicBezTo>
                    <a:pt x="23319" y="4442"/>
                    <a:pt x="23319" y="8574"/>
                    <a:pt x="18941" y="11010"/>
                  </a:cubicBezTo>
                  <a:cubicBezTo>
                    <a:pt x="14562" y="13685"/>
                    <a:pt x="7755" y="13685"/>
                    <a:pt x="3377"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8F7FD99E-F626-4305-B59D-809B8BF4D8DD}"/>
                </a:ext>
              </a:extLst>
            </p:cNvPr>
            <p:cNvSpPr/>
            <p:nvPr/>
          </p:nvSpPr>
          <p:spPr>
            <a:xfrm>
              <a:off x="6432608" y="4072037"/>
              <a:ext cx="22258" cy="12829"/>
            </a:xfrm>
            <a:custGeom>
              <a:avLst/>
              <a:gdLst>
                <a:gd name="connsiteX0" fmla="*/ 3284 w 22258"/>
                <a:gd name="connsiteY0" fmla="*/ 11002 h 12829"/>
                <a:gd name="connsiteX1" fmla="*/ 3284 w 22258"/>
                <a:gd name="connsiteY1" fmla="*/ 2006 h 12829"/>
                <a:gd name="connsiteX2" fmla="*/ 18855 w 22258"/>
                <a:gd name="connsiteY2" fmla="*/ 2006 h 12829"/>
                <a:gd name="connsiteX3" fmla="*/ 19094 w 22258"/>
                <a:gd name="connsiteY3" fmla="*/ 11002 h 12829"/>
                <a:gd name="connsiteX4" fmla="*/ 3284 w 22258"/>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29">
                  <a:moveTo>
                    <a:pt x="3284" y="11002"/>
                  </a:moveTo>
                  <a:cubicBezTo>
                    <a:pt x="-1095" y="8574"/>
                    <a:pt x="-1095" y="4442"/>
                    <a:pt x="3284" y="2006"/>
                  </a:cubicBezTo>
                  <a:cubicBezTo>
                    <a:pt x="7662" y="-669"/>
                    <a:pt x="14477" y="-669"/>
                    <a:pt x="18855" y="2006"/>
                  </a:cubicBezTo>
                  <a:cubicBezTo>
                    <a:pt x="23226" y="4442"/>
                    <a:pt x="23473" y="8574"/>
                    <a:pt x="19094" y="11002"/>
                  </a:cubicBezTo>
                  <a:cubicBezTo>
                    <a:pt x="14477"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79497FA1-09D3-43C4-A38A-2D815806E708}"/>
                </a:ext>
              </a:extLst>
            </p:cNvPr>
            <p:cNvSpPr/>
            <p:nvPr/>
          </p:nvSpPr>
          <p:spPr>
            <a:xfrm>
              <a:off x="6329969" y="4013421"/>
              <a:ext cx="22260" cy="12919"/>
            </a:xfrm>
            <a:custGeom>
              <a:avLst/>
              <a:gdLst>
                <a:gd name="connsiteX0" fmla="*/ 3284 w 22260"/>
                <a:gd name="connsiteY0" fmla="*/ 11002 h 12919"/>
                <a:gd name="connsiteX1" fmla="*/ 3284 w 22260"/>
                <a:gd name="connsiteY1" fmla="*/ 2006 h 12919"/>
                <a:gd name="connsiteX2" fmla="*/ 18855 w 22260"/>
                <a:gd name="connsiteY2" fmla="*/ 2006 h 12919"/>
                <a:gd name="connsiteX3" fmla="*/ 19094 w 22260"/>
                <a:gd name="connsiteY3" fmla="*/ 11002 h 12919"/>
                <a:gd name="connsiteX4" fmla="*/ 3284 w 22260"/>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919">
                  <a:moveTo>
                    <a:pt x="3284" y="11002"/>
                  </a:moveTo>
                  <a:cubicBezTo>
                    <a:pt x="-1095" y="8574"/>
                    <a:pt x="-1095" y="4434"/>
                    <a:pt x="3284" y="2006"/>
                  </a:cubicBezTo>
                  <a:cubicBezTo>
                    <a:pt x="7662" y="-669"/>
                    <a:pt x="14477" y="-669"/>
                    <a:pt x="18855" y="2006"/>
                  </a:cubicBezTo>
                  <a:cubicBezTo>
                    <a:pt x="23233" y="4434"/>
                    <a:pt x="23473" y="8574"/>
                    <a:pt x="19094" y="11002"/>
                  </a:cubicBezTo>
                  <a:cubicBezTo>
                    <a:pt x="14716"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81A1E02-45CF-4B52-9880-4089A0BAF6D6}"/>
                </a:ext>
              </a:extLst>
            </p:cNvPr>
            <p:cNvSpPr/>
            <p:nvPr/>
          </p:nvSpPr>
          <p:spPr>
            <a:xfrm>
              <a:off x="6227482" y="3955044"/>
              <a:ext cx="22224" cy="12830"/>
            </a:xfrm>
            <a:custGeom>
              <a:avLst/>
              <a:gdLst>
                <a:gd name="connsiteX0" fmla="*/ 3377 w 22224"/>
                <a:gd name="connsiteY0" fmla="*/ 11010 h 12830"/>
                <a:gd name="connsiteX1" fmla="*/ 3377 w 22224"/>
                <a:gd name="connsiteY1" fmla="*/ 2006 h 12830"/>
                <a:gd name="connsiteX2" fmla="*/ 18941 w 22224"/>
                <a:gd name="connsiteY2" fmla="*/ 2006 h 12830"/>
                <a:gd name="connsiteX3" fmla="*/ 18941 w 22224"/>
                <a:gd name="connsiteY3" fmla="*/ 11010 h 12830"/>
                <a:gd name="connsiteX4" fmla="*/ 3377 w 2222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2830">
                  <a:moveTo>
                    <a:pt x="3377" y="11010"/>
                  </a:moveTo>
                  <a:cubicBezTo>
                    <a:pt x="-1002" y="8574"/>
                    <a:pt x="-1248" y="4442"/>
                    <a:pt x="3377" y="2006"/>
                  </a:cubicBezTo>
                  <a:cubicBezTo>
                    <a:pt x="7755" y="-669"/>
                    <a:pt x="14562" y="-669"/>
                    <a:pt x="18941" y="2006"/>
                  </a:cubicBezTo>
                  <a:cubicBezTo>
                    <a:pt x="23319" y="4442"/>
                    <a:pt x="23319" y="8574"/>
                    <a:pt x="18941" y="11010"/>
                  </a:cubicBezTo>
                  <a:cubicBezTo>
                    <a:pt x="14562" y="13438"/>
                    <a:pt x="7755" y="13438"/>
                    <a:pt x="3377"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6533EB6C-4FFD-43C1-A0F4-327DEEC17EC8}"/>
                </a:ext>
              </a:extLst>
            </p:cNvPr>
            <p:cNvSpPr/>
            <p:nvPr/>
          </p:nvSpPr>
          <p:spPr>
            <a:xfrm>
              <a:off x="6124936" y="3896428"/>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8" y="2006"/>
                  </a:cubicBezTo>
                  <a:cubicBezTo>
                    <a:pt x="23226" y="4442"/>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EC153771-8E7C-456E-80DF-3587F2BC2DE6}"/>
                </a:ext>
              </a:extLst>
            </p:cNvPr>
            <p:cNvSpPr/>
            <p:nvPr/>
          </p:nvSpPr>
          <p:spPr>
            <a:xfrm>
              <a:off x="6022542" y="3837813"/>
              <a:ext cx="22257" cy="13013"/>
            </a:xfrm>
            <a:custGeom>
              <a:avLst/>
              <a:gdLst>
                <a:gd name="connsiteX0" fmla="*/ 3283 w 22257"/>
                <a:gd name="connsiteY0" fmla="*/ 11008 h 13013"/>
                <a:gd name="connsiteX1" fmla="*/ 3283 w 22257"/>
                <a:gd name="connsiteY1" fmla="*/ 2012 h 13013"/>
                <a:gd name="connsiteX2" fmla="*/ 18848 w 22257"/>
                <a:gd name="connsiteY2" fmla="*/ 2012 h 13013"/>
                <a:gd name="connsiteX3" fmla="*/ 19094 w 22257"/>
                <a:gd name="connsiteY3" fmla="*/ 11008 h 13013"/>
                <a:gd name="connsiteX4" fmla="*/ 3283 w 22257"/>
                <a:gd name="connsiteY4" fmla="*/ 11008 h 1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3">
                  <a:moveTo>
                    <a:pt x="3283" y="11008"/>
                  </a:moveTo>
                  <a:cubicBezTo>
                    <a:pt x="-1094" y="8572"/>
                    <a:pt x="-1094" y="4440"/>
                    <a:pt x="3283" y="2012"/>
                  </a:cubicBezTo>
                  <a:cubicBezTo>
                    <a:pt x="7662" y="-671"/>
                    <a:pt x="14469" y="-671"/>
                    <a:pt x="18848" y="2012"/>
                  </a:cubicBezTo>
                  <a:cubicBezTo>
                    <a:pt x="23226" y="4440"/>
                    <a:pt x="23473" y="8572"/>
                    <a:pt x="19094" y="11008"/>
                  </a:cubicBezTo>
                  <a:cubicBezTo>
                    <a:pt x="14469" y="13683"/>
                    <a:pt x="7662" y="13683"/>
                    <a:pt x="3283"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EB8774C8-A7F7-45F2-BDB3-D515DDCA3FFD}"/>
                </a:ext>
              </a:extLst>
            </p:cNvPr>
            <p:cNvSpPr/>
            <p:nvPr/>
          </p:nvSpPr>
          <p:spPr>
            <a:xfrm>
              <a:off x="5920053" y="3779442"/>
              <a:ext cx="22225" cy="12829"/>
            </a:xfrm>
            <a:custGeom>
              <a:avLst/>
              <a:gdLst>
                <a:gd name="connsiteX0" fmla="*/ 3375 w 22225"/>
                <a:gd name="connsiteY0" fmla="*/ 11002 h 12829"/>
                <a:gd name="connsiteX1" fmla="*/ 3375 w 22225"/>
                <a:gd name="connsiteY1" fmla="*/ 2006 h 12829"/>
                <a:gd name="connsiteX2" fmla="*/ 18941 w 22225"/>
                <a:gd name="connsiteY2" fmla="*/ 2006 h 12829"/>
                <a:gd name="connsiteX3" fmla="*/ 18941 w 22225"/>
                <a:gd name="connsiteY3" fmla="*/ 11002 h 12829"/>
                <a:gd name="connsiteX4" fmla="*/ 3375 w 22225"/>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5" h="12829">
                  <a:moveTo>
                    <a:pt x="3375" y="11002"/>
                  </a:moveTo>
                  <a:cubicBezTo>
                    <a:pt x="-1002" y="8574"/>
                    <a:pt x="-1246" y="4442"/>
                    <a:pt x="3375" y="2006"/>
                  </a:cubicBezTo>
                  <a:cubicBezTo>
                    <a:pt x="7753" y="-669"/>
                    <a:pt x="14564" y="-669"/>
                    <a:pt x="18941" y="2006"/>
                  </a:cubicBezTo>
                  <a:cubicBezTo>
                    <a:pt x="23320" y="4442"/>
                    <a:pt x="23320" y="8574"/>
                    <a:pt x="18941" y="11002"/>
                  </a:cubicBezTo>
                  <a:cubicBezTo>
                    <a:pt x="14564" y="13438"/>
                    <a:pt x="7753" y="13438"/>
                    <a:pt x="3375"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8BFEEA43-8788-45BD-8B76-0B994594B7F1}"/>
                </a:ext>
              </a:extLst>
            </p:cNvPr>
            <p:cNvSpPr/>
            <p:nvPr/>
          </p:nvSpPr>
          <p:spPr>
            <a:xfrm>
              <a:off x="5817415" y="3720826"/>
              <a:ext cx="22349" cy="13008"/>
            </a:xfrm>
            <a:custGeom>
              <a:avLst/>
              <a:gdLst>
                <a:gd name="connsiteX0" fmla="*/ 3375 w 22349"/>
                <a:gd name="connsiteY0" fmla="*/ 11002 h 13008"/>
                <a:gd name="connsiteX1" fmla="*/ 3375 w 22349"/>
                <a:gd name="connsiteY1" fmla="*/ 2006 h 13008"/>
                <a:gd name="connsiteX2" fmla="*/ 18941 w 22349"/>
                <a:gd name="connsiteY2" fmla="*/ 2006 h 13008"/>
                <a:gd name="connsiteX3" fmla="*/ 19185 w 22349"/>
                <a:gd name="connsiteY3" fmla="*/ 11002 h 13008"/>
                <a:gd name="connsiteX4" fmla="*/ 3375 w 22349"/>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9" h="13008">
                  <a:moveTo>
                    <a:pt x="3375" y="11002"/>
                  </a:moveTo>
                  <a:cubicBezTo>
                    <a:pt x="-1003" y="8574"/>
                    <a:pt x="-1246" y="4434"/>
                    <a:pt x="3375" y="2006"/>
                  </a:cubicBezTo>
                  <a:cubicBezTo>
                    <a:pt x="7753" y="-669"/>
                    <a:pt x="14563" y="-669"/>
                    <a:pt x="18941" y="2006"/>
                  </a:cubicBezTo>
                  <a:cubicBezTo>
                    <a:pt x="23320" y="4434"/>
                    <a:pt x="23562" y="8574"/>
                    <a:pt x="19185" y="11002"/>
                  </a:cubicBezTo>
                  <a:cubicBezTo>
                    <a:pt x="14806" y="13677"/>
                    <a:pt x="7753" y="13677"/>
                    <a:pt x="3375"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1C27134D-1EB2-4392-8919-767FE7E8CB68}"/>
                </a:ext>
              </a:extLst>
            </p:cNvPr>
            <p:cNvSpPr/>
            <p:nvPr/>
          </p:nvSpPr>
          <p:spPr>
            <a:xfrm>
              <a:off x="7353691" y="4480646"/>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C1FDB62C-DC00-4A57-A0D1-C85CF67BB2B1}"/>
                </a:ext>
              </a:extLst>
            </p:cNvPr>
            <p:cNvSpPr/>
            <p:nvPr/>
          </p:nvSpPr>
          <p:spPr>
            <a:xfrm>
              <a:off x="7251298" y="4422030"/>
              <a:ext cx="22131" cy="12924"/>
            </a:xfrm>
            <a:custGeom>
              <a:avLst/>
              <a:gdLst>
                <a:gd name="connsiteX0" fmla="*/ 3284 w 22131"/>
                <a:gd name="connsiteY0" fmla="*/ 11010 h 12924"/>
                <a:gd name="connsiteX1" fmla="*/ 3284 w 22131"/>
                <a:gd name="connsiteY1" fmla="*/ 2006 h 12924"/>
                <a:gd name="connsiteX2" fmla="*/ 18847 w 22131"/>
                <a:gd name="connsiteY2" fmla="*/ 2006 h 12924"/>
                <a:gd name="connsiteX3" fmla="*/ 18847 w 22131"/>
                <a:gd name="connsiteY3" fmla="*/ 11010 h 12924"/>
                <a:gd name="connsiteX4" fmla="*/ 3284 w 22131"/>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4">
                  <a:moveTo>
                    <a:pt x="3284" y="11010"/>
                  </a:moveTo>
                  <a:cubicBezTo>
                    <a:pt x="-1095" y="8574"/>
                    <a:pt x="-1095" y="4442"/>
                    <a:pt x="3284" y="2006"/>
                  </a:cubicBezTo>
                  <a:cubicBezTo>
                    <a:pt x="7655" y="-669"/>
                    <a:pt x="14469" y="-669"/>
                    <a:pt x="18847" y="2006"/>
                  </a:cubicBezTo>
                  <a:cubicBezTo>
                    <a:pt x="23226" y="4442"/>
                    <a:pt x="23226" y="8574"/>
                    <a:pt x="18847" y="11010"/>
                  </a:cubicBezTo>
                  <a:cubicBezTo>
                    <a:pt x="14469" y="13438"/>
                    <a:pt x="7655"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BA010D54-4361-4F42-9AEF-FB565F4D3590}"/>
                </a:ext>
              </a:extLst>
            </p:cNvPr>
            <p:cNvSpPr/>
            <p:nvPr/>
          </p:nvSpPr>
          <p:spPr>
            <a:xfrm>
              <a:off x="7148651" y="4363749"/>
              <a:ext cx="22258" cy="12740"/>
            </a:xfrm>
            <a:custGeom>
              <a:avLst/>
              <a:gdLst>
                <a:gd name="connsiteX0" fmla="*/ 3284 w 22258"/>
                <a:gd name="connsiteY0" fmla="*/ 10914 h 12740"/>
                <a:gd name="connsiteX1" fmla="*/ 3284 w 22258"/>
                <a:gd name="connsiteY1" fmla="*/ 1918 h 12740"/>
                <a:gd name="connsiteX2" fmla="*/ 18855 w 22258"/>
                <a:gd name="connsiteY2" fmla="*/ 1918 h 12740"/>
                <a:gd name="connsiteX3" fmla="*/ 19094 w 22258"/>
                <a:gd name="connsiteY3" fmla="*/ 10914 h 12740"/>
                <a:gd name="connsiteX4" fmla="*/ 3284 w 22258"/>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740">
                  <a:moveTo>
                    <a:pt x="3284" y="10914"/>
                  </a:moveTo>
                  <a:cubicBezTo>
                    <a:pt x="-1095" y="8485"/>
                    <a:pt x="-1095" y="4346"/>
                    <a:pt x="3284" y="1918"/>
                  </a:cubicBezTo>
                  <a:cubicBezTo>
                    <a:pt x="7662" y="-518"/>
                    <a:pt x="14477" y="-757"/>
                    <a:pt x="18855" y="1918"/>
                  </a:cubicBezTo>
                  <a:cubicBezTo>
                    <a:pt x="23226" y="4346"/>
                    <a:pt x="23473" y="8485"/>
                    <a:pt x="19094" y="10914"/>
                  </a:cubicBezTo>
                  <a:cubicBezTo>
                    <a:pt x="14716"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95899C7D-C340-4883-B524-BC709D58EA66}"/>
                </a:ext>
              </a:extLst>
            </p:cNvPr>
            <p:cNvSpPr/>
            <p:nvPr/>
          </p:nvSpPr>
          <p:spPr>
            <a:xfrm>
              <a:off x="7046258" y="4305044"/>
              <a:ext cx="22131" cy="12919"/>
            </a:xfrm>
            <a:custGeom>
              <a:avLst/>
              <a:gdLst>
                <a:gd name="connsiteX0" fmla="*/ 3284 w 22131"/>
                <a:gd name="connsiteY0" fmla="*/ 11002 h 12919"/>
                <a:gd name="connsiteX1" fmla="*/ 3284 w 22131"/>
                <a:gd name="connsiteY1" fmla="*/ 2006 h 12919"/>
                <a:gd name="connsiteX2" fmla="*/ 18848 w 22131"/>
                <a:gd name="connsiteY2" fmla="*/ 2006 h 12919"/>
                <a:gd name="connsiteX3" fmla="*/ 18848 w 22131"/>
                <a:gd name="connsiteY3" fmla="*/ 11002 h 12919"/>
                <a:gd name="connsiteX4" fmla="*/ 3284 w 22131"/>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19">
                  <a:moveTo>
                    <a:pt x="3284" y="11002"/>
                  </a:moveTo>
                  <a:cubicBezTo>
                    <a:pt x="-1095" y="8574"/>
                    <a:pt x="-1095" y="4434"/>
                    <a:pt x="3284" y="2006"/>
                  </a:cubicBezTo>
                  <a:cubicBezTo>
                    <a:pt x="7662" y="-669"/>
                    <a:pt x="14477" y="-669"/>
                    <a:pt x="18848" y="2006"/>
                  </a:cubicBezTo>
                  <a:cubicBezTo>
                    <a:pt x="23226" y="4434"/>
                    <a:pt x="23226" y="8574"/>
                    <a:pt x="18848" y="11002"/>
                  </a:cubicBezTo>
                  <a:cubicBezTo>
                    <a:pt x="14477"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ECE87EF5-8609-4DA1-809D-4F40DF4F96EF}"/>
                </a:ext>
              </a:extLst>
            </p:cNvPr>
            <p:cNvSpPr/>
            <p:nvPr/>
          </p:nvSpPr>
          <p:spPr>
            <a:xfrm>
              <a:off x="6943618" y="4246667"/>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716" y="13438"/>
                    <a:pt x="7901"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B7E13BA6-CAA2-4B65-8BEC-B13557242620}"/>
                </a:ext>
              </a:extLst>
            </p:cNvPr>
            <p:cNvSpPr/>
            <p:nvPr/>
          </p:nvSpPr>
          <p:spPr>
            <a:xfrm>
              <a:off x="6841225" y="4188051"/>
              <a:ext cx="22257" cy="12830"/>
            </a:xfrm>
            <a:custGeom>
              <a:avLst/>
              <a:gdLst>
                <a:gd name="connsiteX0" fmla="*/ 3284 w 22257"/>
                <a:gd name="connsiteY0" fmla="*/ 11010 h 12830"/>
                <a:gd name="connsiteX1" fmla="*/ 3284 w 22257"/>
                <a:gd name="connsiteY1" fmla="*/ 2006 h 12830"/>
                <a:gd name="connsiteX2" fmla="*/ 18847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7" y="2006"/>
                  </a:cubicBezTo>
                  <a:cubicBezTo>
                    <a:pt x="23226" y="4681"/>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CF4C7B2E-EB12-4D88-A1F1-FE76464684D5}"/>
                </a:ext>
              </a:extLst>
            </p:cNvPr>
            <p:cNvSpPr/>
            <p:nvPr/>
          </p:nvSpPr>
          <p:spPr>
            <a:xfrm>
              <a:off x="6738824" y="4129435"/>
              <a:ext cx="22131" cy="13015"/>
            </a:xfrm>
            <a:custGeom>
              <a:avLst/>
              <a:gdLst>
                <a:gd name="connsiteX0" fmla="*/ 3284 w 22131"/>
                <a:gd name="connsiteY0" fmla="*/ 11010 h 13015"/>
                <a:gd name="connsiteX1" fmla="*/ 3284 w 22131"/>
                <a:gd name="connsiteY1" fmla="*/ 2006 h 13015"/>
                <a:gd name="connsiteX2" fmla="*/ 18848 w 22131"/>
                <a:gd name="connsiteY2" fmla="*/ 2006 h 13015"/>
                <a:gd name="connsiteX3" fmla="*/ 18848 w 22131"/>
                <a:gd name="connsiteY3" fmla="*/ 11010 h 13015"/>
                <a:gd name="connsiteX4" fmla="*/ 3284 w 22131"/>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5">
                  <a:moveTo>
                    <a:pt x="3284" y="11010"/>
                  </a:moveTo>
                  <a:cubicBezTo>
                    <a:pt x="-1095" y="8574"/>
                    <a:pt x="-1095" y="4442"/>
                    <a:pt x="3284" y="2006"/>
                  </a:cubicBezTo>
                  <a:cubicBezTo>
                    <a:pt x="7662" y="-669"/>
                    <a:pt x="14477" y="-669"/>
                    <a:pt x="18848" y="2006"/>
                  </a:cubicBezTo>
                  <a:cubicBezTo>
                    <a:pt x="23226" y="4442"/>
                    <a:pt x="23226" y="8574"/>
                    <a:pt x="18848" y="11010"/>
                  </a:cubicBezTo>
                  <a:cubicBezTo>
                    <a:pt x="14477" y="13685"/>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625C5B9A-8142-4E2A-90CD-043107C234F9}"/>
                </a:ext>
              </a:extLst>
            </p:cNvPr>
            <p:cNvSpPr/>
            <p:nvPr/>
          </p:nvSpPr>
          <p:spPr>
            <a:xfrm>
              <a:off x="6636184" y="4071154"/>
              <a:ext cx="22138" cy="12740"/>
            </a:xfrm>
            <a:custGeom>
              <a:avLst/>
              <a:gdLst>
                <a:gd name="connsiteX0" fmla="*/ 3284 w 22138"/>
                <a:gd name="connsiteY0" fmla="*/ 10914 h 12740"/>
                <a:gd name="connsiteX1" fmla="*/ 3284 w 22138"/>
                <a:gd name="connsiteY1" fmla="*/ 1918 h 12740"/>
                <a:gd name="connsiteX2" fmla="*/ 18855 w 22138"/>
                <a:gd name="connsiteY2" fmla="*/ 1918 h 12740"/>
                <a:gd name="connsiteX3" fmla="*/ 18855 w 22138"/>
                <a:gd name="connsiteY3" fmla="*/ 10914 h 12740"/>
                <a:gd name="connsiteX4" fmla="*/ 3284 w 22138"/>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740">
                  <a:moveTo>
                    <a:pt x="3284" y="10914"/>
                  </a:moveTo>
                  <a:cubicBezTo>
                    <a:pt x="-1095" y="8485"/>
                    <a:pt x="-1095" y="4346"/>
                    <a:pt x="3284" y="1918"/>
                  </a:cubicBezTo>
                  <a:cubicBezTo>
                    <a:pt x="7662" y="-518"/>
                    <a:pt x="14477" y="-757"/>
                    <a:pt x="18855" y="1918"/>
                  </a:cubicBezTo>
                  <a:cubicBezTo>
                    <a:pt x="23233" y="4346"/>
                    <a:pt x="23233" y="8485"/>
                    <a:pt x="18855" y="10914"/>
                  </a:cubicBezTo>
                  <a:cubicBezTo>
                    <a:pt x="14716"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A514E5B8-279A-41C8-9955-38C8BBD6C74E}"/>
                </a:ext>
              </a:extLst>
            </p:cNvPr>
            <p:cNvSpPr/>
            <p:nvPr/>
          </p:nvSpPr>
          <p:spPr>
            <a:xfrm>
              <a:off x="6533791" y="4012449"/>
              <a:ext cx="22260" cy="12919"/>
            </a:xfrm>
            <a:custGeom>
              <a:avLst/>
              <a:gdLst>
                <a:gd name="connsiteX0" fmla="*/ 3284 w 22260"/>
                <a:gd name="connsiteY0" fmla="*/ 11002 h 12919"/>
                <a:gd name="connsiteX1" fmla="*/ 3284 w 22260"/>
                <a:gd name="connsiteY1" fmla="*/ 2006 h 12919"/>
                <a:gd name="connsiteX2" fmla="*/ 18855 w 22260"/>
                <a:gd name="connsiteY2" fmla="*/ 2006 h 12919"/>
                <a:gd name="connsiteX3" fmla="*/ 19094 w 22260"/>
                <a:gd name="connsiteY3" fmla="*/ 11002 h 12919"/>
                <a:gd name="connsiteX4" fmla="*/ 3284 w 22260"/>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919">
                  <a:moveTo>
                    <a:pt x="3284" y="11002"/>
                  </a:moveTo>
                  <a:cubicBezTo>
                    <a:pt x="-1095" y="8574"/>
                    <a:pt x="-1095" y="4434"/>
                    <a:pt x="3284" y="2006"/>
                  </a:cubicBezTo>
                  <a:cubicBezTo>
                    <a:pt x="7662" y="-669"/>
                    <a:pt x="14477" y="-669"/>
                    <a:pt x="18855" y="2006"/>
                  </a:cubicBezTo>
                  <a:cubicBezTo>
                    <a:pt x="23233" y="4681"/>
                    <a:pt x="23473" y="8574"/>
                    <a:pt x="19094" y="11002"/>
                  </a:cubicBezTo>
                  <a:cubicBezTo>
                    <a:pt x="14477"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E4CE7F27-A763-4CAA-8508-C4DFB811C378}"/>
                </a:ext>
              </a:extLst>
            </p:cNvPr>
            <p:cNvSpPr/>
            <p:nvPr/>
          </p:nvSpPr>
          <p:spPr>
            <a:xfrm>
              <a:off x="6431151" y="3954072"/>
              <a:ext cx="22257" cy="12830"/>
            </a:xfrm>
            <a:custGeom>
              <a:avLst/>
              <a:gdLst>
                <a:gd name="connsiteX0" fmla="*/ 3284 w 22257"/>
                <a:gd name="connsiteY0" fmla="*/ 11010 h 12830"/>
                <a:gd name="connsiteX1" fmla="*/ 3284 w 22257"/>
                <a:gd name="connsiteY1" fmla="*/ 2006 h 12830"/>
                <a:gd name="connsiteX2" fmla="*/ 18847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7" y="2006"/>
                  </a:cubicBezTo>
                  <a:cubicBezTo>
                    <a:pt x="23226" y="4442"/>
                    <a:pt x="23473" y="8574"/>
                    <a:pt x="19094" y="11010"/>
                  </a:cubicBezTo>
                  <a:cubicBezTo>
                    <a:pt x="14716" y="13438"/>
                    <a:pt x="7901"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D91DAFF8-C5F7-4EED-A2D2-0D0D42E0AD55}"/>
                </a:ext>
              </a:extLst>
            </p:cNvPr>
            <p:cNvSpPr/>
            <p:nvPr/>
          </p:nvSpPr>
          <p:spPr>
            <a:xfrm>
              <a:off x="6328758" y="3895548"/>
              <a:ext cx="22131" cy="12739"/>
            </a:xfrm>
            <a:custGeom>
              <a:avLst/>
              <a:gdLst>
                <a:gd name="connsiteX0" fmla="*/ 3284 w 22131"/>
                <a:gd name="connsiteY0" fmla="*/ 10918 h 12739"/>
                <a:gd name="connsiteX1" fmla="*/ 3284 w 22131"/>
                <a:gd name="connsiteY1" fmla="*/ 1915 h 12739"/>
                <a:gd name="connsiteX2" fmla="*/ 18848 w 22131"/>
                <a:gd name="connsiteY2" fmla="*/ 1915 h 12739"/>
                <a:gd name="connsiteX3" fmla="*/ 18848 w 22131"/>
                <a:gd name="connsiteY3" fmla="*/ 10918 h 12739"/>
                <a:gd name="connsiteX4" fmla="*/ 3284 w 22131"/>
                <a:gd name="connsiteY4" fmla="*/ 10918 h 1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739">
                  <a:moveTo>
                    <a:pt x="3284" y="10918"/>
                  </a:moveTo>
                  <a:cubicBezTo>
                    <a:pt x="-1095" y="8482"/>
                    <a:pt x="-1095" y="4351"/>
                    <a:pt x="3284" y="1915"/>
                  </a:cubicBezTo>
                  <a:cubicBezTo>
                    <a:pt x="7662" y="-513"/>
                    <a:pt x="14469" y="-760"/>
                    <a:pt x="18848" y="1915"/>
                  </a:cubicBezTo>
                  <a:cubicBezTo>
                    <a:pt x="23226" y="4351"/>
                    <a:pt x="23226" y="8482"/>
                    <a:pt x="18848" y="10918"/>
                  </a:cubicBezTo>
                  <a:cubicBezTo>
                    <a:pt x="14469" y="13347"/>
                    <a:pt x="7662" y="13347"/>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4F2660A5-DCE5-47F7-9BB3-8247BEB3B429}"/>
                </a:ext>
              </a:extLst>
            </p:cNvPr>
            <p:cNvSpPr/>
            <p:nvPr/>
          </p:nvSpPr>
          <p:spPr>
            <a:xfrm>
              <a:off x="6226118" y="3836931"/>
              <a:ext cx="22257" cy="12833"/>
            </a:xfrm>
            <a:custGeom>
              <a:avLst/>
              <a:gdLst>
                <a:gd name="connsiteX0" fmla="*/ 3284 w 22257"/>
                <a:gd name="connsiteY0" fmla="*/ 10918 h 12833"/>
                <a:gd name="connsiteX1" fmla="*/ 3284 w 22257"/>
                <a:gd name="connsiteY1" fmla="*/ 1915 h 12833"/>
                <a:gd name="connsiteX2" fmla="*/ 18848 w 22257"/>
                <a:gd name="connsiteY2" fmla="*/ 1915 h 12833"/>
                <a:gd name="connsiteX3" fmla="*/ 19094 w 22257"/>
                <a:gd name="connsiteY3" fmla="*/ 10918 h 12833"/>
                <a:gd name="connsiteX4" fmla="*/ 3284 w 22257"/>
                <a:gd name="connsiteY4" fmla="*/ 10918 h 1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3">
                  <a:moveTo>
                    <a:pt x="3284" y="10918"/>
                  </a:moveTo>
                  <a:cubicBezTo>
                    <a:pt x="-1095" y="8483"/>
                    <a:pt x="-1095" y="4351"/>
                    <a:pt x="3284" y="1915"/>
                  </a:cubicBezTo>
                  <a:cubicBezTo>
                    <a:pt x="7662" y="-514"/>
                    <a:pt x="14469" y="-760"/>
                    <a:pt x="18848" y="1915"/>
                  </a:cubicBezTo>
                  <a:cubicBezTo>
                    <a:pt x="23226" y="4351"/>
                    <a:pt x="23473" y="8483"/>
                    <a:pt x="19094" y="10918"/>
                  </a:cubicBezTo>
                  <a:cubicBezTo>
                    <a:pt x="14716" y="13347"/>
                    <a:pt x="7901" y="13593"/>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284CF1AD-07DB-4CAA-875F-89EC601C1FEC}"/>
                </a:ext>
              </a:extLst>
            </p:cNvPr>
            <p:cNvSpPr/>
            <p:nvPr/>
          </p:nvSpPr>
          <p:spPr>
            <a:xfrm>
              <a:off x="6123718" y="3778471"/>
              <a:ext cx="22260" cy="12829"/>
            </a:xfrm>
            <a:custGeom>
              <a:avLst/>
              <a:gdLst>
                <a:gd name="connsiteX0" fmla="*/ 3284 w 22260"/>
                <a:gd name="connsiteY0" fmla="*/ 11002 h 12829"/>
                <a:gd name="connsiteX1" fmla="*/ 3284 w 22260"/>
                <a:gd name="connsiteY1" fmla="*/ 2006 h 12829"/>
                <a:gd name="connsiteX2" fmla="*/ 18855 w 22260"/>
                <a:gd name="connsiteY2" fmla="*/ 2006 h 12829"/>
                <a:gd name="connsiteX3" fmla="*/ 19094 w 22260"/>
                <a:gd name="connsiteY3" fmla="*/ 11002 h 12829"/>
                <a:gd name="connsiteX4" fmla="*/ 3284 w 22260"/>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284" y="11002"/>
                  </a:moveTo>
                  <a:cubicBezTo>
                    <a:pt x="-1095" y="8574"/>
                    <a:pt x="-1095" y="4434"/>
                    <a:pt x="3284" y="2006"/>
                  </a:cubicBezTo>
                  <a:cubicBezTo>
                    <a:pt x="7662" y="-669"/>
                    <a:pt x="14477" y="-669"/>
                    <a:pt x="18855" y="2006"/>
                  </a:cubicBezTo>
                  <a:cubicBezTo>
                    <a:pt x="23233" y="4434"/>
                    <a:pt x="23473" y="8574"/>
                    <a:pt x="19094" y="11002"/>
                  </a:cubicBezTo>
                  <a:cubicBezTo>
                    <a:pt x="1471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52DE8F18-F04C-4F98-94DF-D6DBBC501236}"/>
                </a:ext>
              </a:extLst>
            </p:cNvPr>
            <p:cNvSpPr/>
            <p:nvPr/>
          </p:nvSpPr>
          <p:spPr>
            <a:xfrm>
              <a:off x="6021324" y="3719943"/>
              <a:ext cx="22132" cy="12831"/>
            </a:xfrm>
            <a:custGeom>
              <a:avLst/>
              <a:gdLst>
                <a:gd name="connsiteX0" fmla="*/ 3283 w 22132"/>
                <a:gd name="connsiteY0" fmla="*/ 10914 h 12831"/>
                <a:gd name="connsiteX1" fmla="*/ 3283 w 22132"/>
                <a:gd name="connsiteY1" fmla="*/ 1918 h 12831"/>
                <a:gd name="connsiteX2" fmla="*/ 18848 w 22132"/>
                <a:gd name="connsiteY2" fmla="*/ 1918 h 12831"/>
                <a:gd name="connsiteX3" fmla="*/ 18848 w 22132"/>
                <a:gd name="connsiteY3" fmla="*/ 10914 h 12831"/>
                <a:gd name="connsiteX4" fmla="*/ 3283 w 22132"/>
                <a:gd name="connsiteY4" fmla="*/ 10914 h 1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2" h="12831">
                  <a:moveTo>
                    <a:pt x="3283" y="10914"/>
                  </a:moveTo>
                  <a:cubicBezTo>
                    <a:pt x="-1094" y="8485"/>
                    <a:pt x="-1094" y="4346"/>
                    <a:pt x="3283" y="1918"/>
                  </a:cubicBezTo>
                  <a:cubicBezTo>
                    <a:pt x="7662" y="-518"/>
                    <a:pt x="14470" y="-757"/>
                    <a:pt x="18848" y="1918"/>
                  </a:cubicBezTo>
                  <a:cubicBezTo>
                    <a:pt x="23227" y="4346"/>
                    <a:pt x="23227" y="8485"/>
                    <a:pt x="18848" y="10914"/>
                  </a:cubicBezTo>
                  <a:cubicBezTo>
                    <a:pt x="14470" y="13349"/>
                    <a:pt x="7662" y="13588"/>
                    <a:pt x="3283"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4C2CC339-61C8-4E90-8567-87B0506DE075}"/>
                </a:ext>
              </a:extLst>
            </p:cNvPr>
            <p:cNvSpPr/>
            <p:nvPr/>
          </p:nvSpPr>
          <p:spPr>
            <a:xfrm>
              <a:off x="5918685" y="3661478"/>
              <a:ext cx="22257" cy="12830"/>
            </a:xfrm>
            <a:custGeom>
              <a:avLst/>
              <a:gdLst>
                <a:gd name="connsiteX0" fmla="*/ 3283 w 22257"/>
                <a:gd name="connsiteY0" fmla="*/ 11010 h 12830"/>
                <a:gd name="connsiteX1" fmla="*/ 3283 w 22257"/>
                <a:gd name="connsiteY1" fmla="*/ 2006 h 12830"/>
                <a:gd name="connsiteX2" fmla="*/ 18849 w 22257"/>
                <a:gd name="connsiteY2" fmla="*/ 2006 h 12830"/>
                <a:gd name="connsiteX3" fmla="*/ 19093 w 22257"/>
                <a:gd name="connsiteY3" fmla="*/ 11010 h 12830"/>
                <a:gd name="connsiteX4" fmla="*/ 3283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3" y="11010"/>
                  </a:moveTo>
                  <a:cubicBezTo>
                    <a:pt x="-1094" y="8574"/>
                    <a:pt x="-1094" y="4442"/>
                    <a:pt x="3283" y="2006"/>
                  </a:cubicBezTo>
                  <a:cubicBezTo>
                    <a:pt x="7661" y="-669"/>
                    <a:pt x="14472" y="-669"/>
                    <a:pt x="18849" y="2006"/>
                  </a:cubicBezTo>
                  <a:cubicBezTo>
                    <a:pt x="23228" y="4442"/>
                    <a:pt x="23471" y="8574"/>
                    <a:pt x="19093" y="11010"/>
                  </a:cubicBezTo>
                  <a:cubicBezTo>
                    <a:pt x="14715" y="13438"/>
                    <a:pt x="7661" y="13438"/>
                    <a:pt x="3283"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CD584098-1DBE-4CD6-A692-C49F1A76263C}"/>
                </a:ext>
              </a:extLst>
            </p:cNvPr>
            <p:cNvSpPr/>
            <p:nvPr/>
          </p:nvSpPr>
          <p:spPr>
            <a:xfrm>
              <a:off x="7454987" y="4421058"/>
              <a:ext cx="22018" cy="12922"/>
            </a:xfrm>
            <a:custGeom>
              <a:avLst/>
              <a:gdLst>
                <a:gd name="connsiteX0" fmla="*/ 3410 w 22018"/>
                <a:gd name="connsiteY0" fmla="*/ 11002 h 12922"/>
                <a:gd name="connsiteX1" fmla="*/ 3163 w 22018"/>
                <a:gd name="connsiteY1" fmla="*/ 2006 h 12922"/>
                <a:gd name="connsiteX2" fmla="*/ 18734 w 22018"/>
                <a:gd name="connsiteY2" fmla="*/ 2006 h 12922"/>
                <a:gd name="connsiteX3" fmla="*/ 18734 w 22018"/>
                <a:gd name="connsiteY3" fmla="*/ 11002 h 12922"/>
                <a:gd name="connsiteX4" fmla="*/ 3410 w 22018"/>
                <a:gd name="connsiteY4" fmla="*/ 11002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8" h="12922">
                  <a:moveTo>
                    <a:pt x="3410" y="11002"/>
                  </a:moveTo>
                  <a:cubicBezTo>
                    <a:pt x="-969" y="8574"/>
                    <a:pt x="-1215" y="4442"/>
                    <a:pt x="3163" y="2006"/>
                  </a:cubicBezTo>
                  <a:cubicBezTo>
                    <a:pt x="7542" y="-669"/>
                    <a:pt x="14356" y="-669"/>
                    <a:pt x="18734" y="2006"/>
                  </a:cubicBezTo>
                  <a:cubicBezTo>
                    <a:pt x="23113" y="4681"/>
                    <a:pt x="23113" y="8574"/>
                    <a:pt x="18734" y="11002"/>
                  </a:cubicBezTo>
                  <a:cubicBezTo>
                    <a:pt x="14595" y="13438"/>
                    <a:pt x="7788" y="13685"/>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C0363E46-93B4-4718-AB56-EA05ADB6D80C}"/>
                </a:ext>
              </a:extLst>
            </p:cNvPr>
            <p:cNvSpPr/>
            <p:nvPr/>
          </p:nvSpPr>
          <p:spPr>
            <a:xfrm>
              <a:off x="7352351" y="4362689"/>
              <a:ext cx="22014" cy="12829"/>
            </a:xfrm>
            <a:custGeom>
              <a:avLst/>
              <a:gdLst>
                <a:gd name="connsiteX0" fmla="*/ 3406 w 22014"/>
                <a:gd name="connsiteY0" fmla="*/ 11002 h 12829"/>
                <a:gd name="connsiteX1" fmla="*/ 3167 w 22014"/>
                <a:gd name="connsiteY1" fmla="*/ 2006 h 12829"/>
                <a:gd name="connsiteX2" fmla="*/ 18730 w 22014"/>
                <a:gd name="connsiteY2" fmla="*/ 2006 h 12829"/>
                <a:gd name="connsiteX3" fmla="*/ 18730 w 22014"/>
                <a:gd name="connsiteY3" fmla="*/ 11002 h 12829"/>
                <a:gd name="connsiteX4" fmla="*/ 3406 w 22014"/>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4" h="12829">
                  <a:moveTo>
                    <a:pt x="3406" y="11002"/>
                  </a:moveTo>
                  <a:cubicBezTo>
                    <a:pt x="-973" y="8566"/>
                    <a:pt x="-1212" y="4434"/>
                    <a:pt x="3167" y="2006"/>
                  </a:cubicBezTo>
                  <a:cubicBezTo>
                    <a:pt x="7538" y="-669"/>
                    <a:pt x="14352" y="-669"/>
                    <a:pt x="18730" y="2006"/>
                  </a:cubicBezTo>
                  <a:cubicBezTo>
                    <a:pt x="23109" y="4434"/>
                    <a:pt x="23109" y="8566"/>
                    <a:pt x="18730" y="11002"/>
                  </a:cubicBezTo>
                  <a:cubicBezTo>
                    <a:pt x="14591" y="13438"/>
                    <a:pt x="7784" y="13438"/>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303469E5-719D-4E47-9967-0D555232ADB5}"/>
                </a:ext>
              </a:extLst>
            </p:cNvPr>
            <p:cNvSpPr/>
            <p:nvPr/>
          </p:nvSpPr>
          <p:spPr>
            <a:xfrm>
              <a:off x="7250078" y="4304073"/>
              <a:ext cx="22255" cy="12829"/>
            </a:xfrm>
            <a:custGeom>
              <a:avLst/>
              <a:gdLst>
                <a:gd name="connsiteX0" fmla="*/ 3278 w 22255"/>
                <a:gd name="connsiteY0" fmla="*/ 11002 h 12829"/>
                <a:gd name="connsiteX1" fmla="*/ 3278 w 22255"/>
                <a:gd name="connsiteY1" fmla="*/ 2006 h 12829"/>
                <a:gd name="connsiteX2" fmla="*/ 18849 w 22255"/>
                <a:gd name="connsiteY2" fmla="*/ 2006 h 12829"/>
                <a:gd name="connsiteX3" fmla="*/ 19089 w 22255"/>
                <a:gd name="connsiteY3" fmla="*/ 11002 h 12829"/>
                <a:gd name="connsiteX4" fmla="*/ 3278 w 22255"/>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5" h="12829">
                  <a:moveTo>
                    <a:pt x="3278" y="11002"/>
                  </a:moveTo>
                  <a:cubicBezTo>
                    <a:pt x="-1093" y="8574"/>
                    <a:pt x="-1093" y="4434"/>
                    <a:pt x="3278" y="2006"/>
                  </a:cubicBezTo>
                  <a:cubicBezTo>
                    <a:pt x="7657" y="-669"/>
                    <a:pt x="14471" y="-669"/>
                    <a:pt x="18849" y="2006"/>
                  </a:cubicBezTo>
                  <a:cubicBezTo>
                    <a:pt x="23228" y="4434"/>
                    <a:pt x="23467" y="8574"/>
                    <a:pt x="19089" y="11002"/>
                  </a:cubicBezTo>
                  <a:cubicBezTo>
                    <a:pt x="14471" y="13438"/>
                    <a:pt x="7657" y="13438"/>
                    <a:pt x="3278"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230C5A8D-28E8-46C2-BF62-325E85F282E8}"/>
                </a:ext>
              </a:extLst>
            </p:cNvPr>
            <p:cNvSpPr/>
            <p:nvPr/>
          </p:nvSpPr>
          <p:spPr>
            <a:xfrm>
              <a:off x="7147315" y="4245457"/>
              <a:ext cx="22010" cy="13008"/>
            </a:xfrm>
            <a:custGeom>
              <a:avLst/>
              <a:gdLst>
                <a:gd name="connsiteX0" fmla="*/ 3410 w 22010"/>
                <a:gd name="connsiteY0" fmla="*/ 11002 h 13008"/>
                <a:gd name="connsiteX1" fmla="*/ 3163 w 22010"/>
                <a:gd name="connsiteY1" fmla="*/ 2006 h 13008"/>
                <a:gd name="connsiteX2" fmla="*/ 18727 w 22010"/>
                <a:gd name="connsiteY2" fmla="*/ 2006 h 13008"/>
                <a:gd name="connsiteX3" fmla="*/ 18727 w 22010"/>
                <a:gd name="connsiteY3" fmla="*/ 11002 h 13008"/>
                <a:gd name="connsiteX4" fmla="*/ 3410 w 22010"/>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0" h="13008">
                  <a:moveTo>
                    <a:pt x="3410" y="11002"/>
                  </a:moveTo>
                  <a:cubicBezTo>
                    <a:pt x="-969" y="8574"/>
                    <a:pt x="-1215" y="4434"/>
                    <a:pt x="3163" y="2006"/>
                  </a:cubicBezTo>
                  <a:cubicBezTo>
                    <a:pt x="7542" y="-669"/>
                    <a:pt x="14356" y="-669"/>
                    <a:pt x="18727" y="2006"/>
                  </a:cubicBezTo>
                  <a:cubicBezTo>
                    <a:pt x="23105" y="4681"/>
                    <a:pt x="23105" y="8574"/>
                    <a:pt x="18727" y="11002"/>
                  </a:cubicBezTo>
                  <a:cubicBezTo>
                    <a:pt x="14842" y="13677"/>
                    <a:pt x="7788" y="13677"/>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2CED5743-C4A7-4539-8A8A-789E17E7F771}"/>
                </a:ext>
              </a:extLst>
            </p:cNvPr>
            <p:cNvSpPr/>
            <p:nvPr/>
          </p:nvSpPr>
          <p:spPr>
            <a:xfrm>
              <a:off x="7044918" y="4187080"/>
              <a:ext cx="22014" cy="12830"/>
            </a:xfrm>
            <a:custGeom>
              <a:avLst/>
              <a:gdLst>
                <a:gd name="connsiteX0" fmla="*/ 3406 w 22014"/>
                <a:gd name="connsiteY0" fmla="*/ 11010 h 12830"/>
                <a:gd name="connsiteX1" fmla="*/ 3167 w 22014"/>
                <a:gd name="connsiteY1" fmla="*/ 2006 h 12830"/>
                <a:gd name="connsiteX2" fmla="*/ 18730 w 22014"/>
                <a:gd name="connsiteY2" fmla="*/ 2006 h 12830"/>
                <a:gd name="connsiteX3" fmla="*/ 18730 w 22014"/>
                <a:gd name="connsiteY3" fmla="*/ 11010 h 12830"/>
                <a:gd name="connsiteX4" fmla="*/ 3406 w 2201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4" h="12830">
                  <a:moveTo>
                    <a:pt x="3406" y="11010"/>
                  </a:moveTo>
                  <a:cubicBezTo>
                    <a:pt x="-973" y="8574"/>
                    <a:pt x="-1212" y="4442"/>
                    <a:pt x="3167" y="2006"/>
                  </a:cubicBezTo>
                  <a:cubicBezTo>
                    <a:pt x="7538" y="-669"/>
                    <a:pt x="14352" y="-669"/>
                    <a:pt x="18730" y="2006"/>
                  </a:cubicBezTo>
                  <a:cubicBezTo>
                    <a:pt x="23109" y="4442"/>
                    <a:pt x="23109" y="8574"/>
                    <a:pt x="18730" y="11010"/>
                  </a:cubicBezTo>
                  <a:cubicBezTo>
                    <a:pt x="14591" y="13438"/>
                    <a:pt x="7784" y="13438"/>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3116981A-2658-49C2-B20B-1AA9BFA5F182}"/>
                </a:ext>
              </a:extLst>
            </p:cNvPr>
            <p:cNvSpPr/>
            <p:nvPr/>
          </p:nvSpPr>
          <p:spPr>
            <a:xfrm>
              <a:off x="6942400" y="4128464"/>
              <a:ext cx="22260" cy="13013"/>
            </a:xfrm>
            <a:custGeom>
              <a:avLst/>
              <a:gdLst>
                <a:gd name="connsiteX0" fmla="*/ 3284 w 22260"/>
                <a:gd name="connsiteY0" fmla="*/ 11002 h 13013"/>
                <a:gd name="connsiteX1" fmla="*/ 3284 w 22260"/>
                <a:gd name="connsiteY1" fmla="*/ 2006 h 13013"/>
                <a:gd name="connsiteX2" fmla="*/ 18855 w 22260"/>
                <a:gd name="connsiteY2" fmla="*/ 2006 h 13013"/>
                <a:gd name="connsiteX3" fmla="*/ 19094 w 22260"/>
                <a:gd name="connsiteY3" fmla="*/ 11002 h 13013"/>
                <a:gd name="connsiteX4" fmla="*/ 3284 w 22260"/>
                <a:gd name="connsiteY4" fmla="*/ 11002 h 1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3013">
                  <a:moveTo>
                    <a:pt x="3284" y="11002"/>
                  </a:moveTo>
                  <a:cubicBezTo>
                    <a:pt x="-1095" y="8574"/>
                    <a:pt x="-1095" y="4442"/>
                    <a:pt x="3284" y="2006"/>
                  </a:cubicBezTo>
                  <a:cubicBezTo>
                    <a:pt x="7662" y="-669"/>
                    <a:pt x="14477" y="-669"/>
                    <a:pt x="18855" y="2006"/>
                  </a:cubicBezTo>
                  <a:cubicBezTo>
                    <a:pt x="23233" y="4442"/>
                    <a:pt x="23473" y="8574"/>
                    <a:pt x="19094" y="11002"/>
                  </a:cubicBezTo>
                  <a:cubicBezTo>
                    <a:pt x="14716" y="13685"/>
                    <a:pt x="7662" y="13685"/>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73535667-A410-49CC-A356-862D63B791A5}"/>
                </a:ext>
              </a:extLst>
            </p:cNvPr>
            <p:cNvSpPr/>
            <p:nvPr/>
          </p:nvSpPr>
          <p:spPr>
            <a:xfrm>
              <a:off x="6839885" y="4070088"/>
              <a:ext cx="22014" cy="12829"/>
            </a:xfrm>
            <a:custGeom>
              <a:avLst/>
              <a:gdLst>
                <a:gd name="connsiteX0" fmla="*/ 3406 w 22014"/>
                <a:gd name="connsiteY0" fmla="*/ 11008 h 12829"/>
                <a:gd name="connsiteX1" fmla="*/ 3167 w 22014"/>
                <a:gd name="connsiteY1" fmla="*/ 2012 h 12829"/>
                <a:gd name="connsiteX2" fmla="*/ 18730 w 22014"/>
                <a:gd name="connsiteY2" fmla="*/ 2012 h 12829"/>
                <a:gd name="connsiteX3" fmla="*/ 18730 w 22014"/>
                <a:gd name="connsiteY3" fmla="*/ 11008 h 12829"/>
                <a:gd name="connsiteX4" fmla="*/ 3406 w 22014"/>
                <a:gd name="connsiteY4" fmla="*/ 11008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4" h="12829">
                  <a:moveTo>
                    <a:pt x="3406" y="11008"/>
                  </a:moveTo>
                  <a:cubicBezTo>
                    <a:pt x="-973" y="8572"/>
                    <a:pt x="-1212" y="4440"/>
                    <a:pt x="3167" y="2012"/>
                  </a:cubicBezTo>
                  <a:cubicBezTo>
                    <a:pt x="7545" y="-671"/>
                    <a:pt x="14352" y="-671"/>
                    <a:pt x="18730" y="2012"/>
                  </a:cubicBezTo>
                  <a:cubicBezTo>
                    <a:pt x="23109" y="4440"/>
                    <a:pt x="23109" y="8572"/>
                    <a:pt x="18730" y="11008"/>
                  </a:cubicBezTo>
                  <a:cubicBezTo>
                    <a:pt x="14599" y="13436"/>
                    <a:pt x="7784" y="13436"/>
                    <a:pt x="3406"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3B08A122-8BAF-4519-AD3E-F3F8CCBA83A9}"/>
                </a:ext>
              </a:extLst>
            </p:cNvPr>
            <p:cNvSpPr/>
            <p:nvPr/>
          </p:nvSpPr>
          <p:spPr>
            <a:xfrm>
              <a:off x="6737488" y="4011478"/>
              <a:ext cx="22010" cy="12829"/>
            </a:xfrm>
            <a:custGeom>
              <a:avLst/>
              <a:gdLst>
                <a:gd name="connsiteX0" fmla="*/ 3410 w 22010"/>
                <a:gd name="connsiteY0" fmla="*/ 11002 h 12829"/>
                <a:gd name="connsiteX1" fmla="*/ 3163 w 22010"/>
                <a:gd name="connsiteY1" fmla="*/ 2006 h 12829"/>
                <a:gd name="connsiteX2" fmla="*/ 18727 w 22010"/>
                <a:gd name="connsiteY2" fmla="*/ 2006 h 12829"/>
                <a:gd name="connsiteX3" fmla="*/ 18727 w 22010"/>
                <a:gd name="connsiteY3" fmla="*/ 11002 h 12829"/>
                <a:gd name="connsiteX4" fmla="*/ 3410 w 22010"/>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0" h="12829">
                  <a:moveTo>
                    <a:pt x="3410" y="11002"/>
                  </a:moveTo>
                  <a:cubicBezTo>
                    <a:pt x="-969" y="8566"/>
                    <a:pt x="-1215" y="4435"/>
                    <a:pt x="3163" y="2006"/>
                  </a:cubicBezTo>
                  <a:cubicBezTo>
                    <a:pt x="7542" y="-669"/>
                    <a:pt x="14348" y="-669"/>
                    <a:pt x="18727" y="2006"/>
                  </a:cubicBezTo>
                  <a:cubicBezTo>
                    <a:pt x="23105" y="4435"/>
                    <a:pt x="23105" y="8566"/>
                    <a:pt x="18727" y="11002"/>
                  </a:cubicBezTo>
                  <a:cubicBezTo>
                    <a:pt x="14595" y="13438"/>
                    <a:pt x="7788" y="13438"/>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E0BD9145-1091-446D-AF14-378B088BB560}"/>
                </a:ext>
              </a:extLst>
            </p:cNvPr>
            <p:cNvSpPr/>
            <p:nvPr/>
          </p:nvSpPr>
          <p:spPr>
            <a:xfrm>
              <a:off x="6634974" y="3952862"/>
              <a:ext cx="22257" cy="13008"/>
            </a:xfrm>
            <a:custGeom>
              <a:avLst/>
              <a:gdLst>
                <a:gd name="connsiteX0" fmla="*/ 3284 w 22257"/>
                <a:gd name="connsiteY0" fmla="*/ 11002 h 13008"/>
                <a:gd name="connsiteX1" fmla="*/ 3284 w 22257"/>
                <a:gd name="connsiteY1" fmla="*/ 2006 h 13008"/>
                <a:gd name="connsiteX2" fmla="*/ 18848 w 22257"/>
                <a:gd name="connsiteY2" fmla="*/ 2006 h 13008"/>
                <a:gd name="connsiteX3" fmla="*/ 19094 w 22257"/>
                <a:gd name="connsiteY3" fmla="*/ 11002 h 13008"/>
                <a:gd name="connsiteX4" fmla="*/ 3284 w 22257"/>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08">
                  <a:moveTo>
                    <a:pt x="3284" y="11002"/>
                  </a:moveTo>
                  <a:cubicBezTo>
                    <a:pt x="-1095" y="8566"/>
                    <a:pt x="-1095" y="4435"/>
                    <a:pt x="3284" y="2006"/>
                  </a:cubicBezTo>
                  <a:cubicBezTo>
                    <a:pt x="7662" y="-669"/>
                    <a:pt x="14469" y="-669"/>
                    <a:pt x="18848" y="2006"/>
                  </a:cubicBezTo>
                  <a:cubicBezTo>
                    <a:pt x="23226" y="4435"/>
                    <a:pt x="23473" y="8566"/>
                    <a:pt x="19094" y="11002"/>
                  </a:cubicBezTo>
                  <a:cubicBezTo>
                    <a:pt x="14716"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9EBD4232-4FED-4099-BC04-A82D83D2054D}"/>
                </a:ext>
              </a:extLst>
            </p:cNvPr>
            <p:cNvSpPr/>
            <p:nvPr/>
          </p:nvSpPr>
          <p:spPr>
            <a:xfrm>
              <a:off x="6532573" y="3894485"/>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77" y="-669"/>
                    <a:pt x="18848" y="2006"/>
                  </a:cubicBezTo>
                  <a:cubicBezTo>
                    <a:pt x="23226" y="4442"/>
                    <a:pt x="23473" y="8574"/>
                    <a:pt x="19094" y="11010"/>
                  </a:cubicBezTo>
                  <a:cubicBezTo>
                    <a:pt x="14477"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C30253C6-F6A4-4D7E-8B8C-507FC0506FB9}"/>
                </a:ext>
              </a:extLst>
            </p:cNvPr>
            <p:cNvSpPr/>
            <p:nvPr/>
          </p:nvSpPr>
          <p:spPr>
            <a:xfrm>
              <a:off x="6429811" y="3835869"/>
              <a:ext cx="22014" cy="12922"/>
            </a:xfrm>
            <a:custGeom>
              <a:avLst/>
              <a:gdLst>
                <a:gd name="connsiteX0" fmla="*/ 3406 w 22014"/>
                <a:gd name="connsiteY0" fmla="*/ 11002 h 12922"/>
                <a:gd name="connsiteX1" fmla="*/ 3167 w 22014"/>
                <a:gd name="connsiteY1" fmla="*/ 2006 h 12922"/>
                <a:gd name="connsiteX2" fmla="*/ 18731 w 22014"/>
                <a:gd name="connsiteY2" fmla="*/ 2006 h 12922"/>
                <a:gd name="connsiteX3" fmla="*/ 18731 w 22014"/>
                <a:gd name="connsiteY3" fmla="*/ 11002 h 12922"/>
                <a:gd name="connsiteX4" fmla="*/ 3406 w 22014"/>
                <a:gd name="connsiteY4" fmla="*/ 11002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4" h="12922">
                  <a:moveTo>
                    <a:pt x="3406" y="11002"/>
                  </a:moveTo>
                  <a:cubicBezTo>
                    <a:pt x="-973" y="8574"/>
                    <a:pt x="-1212" y="4442"/>
                    <a:pt x="3167" y="2006"/>
                  </a:cubicBezTo>
                  <a:cubicBezTo>
                    <a:pt x="7545" y="-669"/>
                    <a:pt x="14352" y="-669"/>
                    <a:pt x="18731" y="2006"/>
                  </a:cubicBezTo>
                  <a:cubicBezTo>
                    <a:pt x="23109" y="4442"/>
                    <a:pt x="23109" y="8574"/>
                    <a:pt x="18731" y="11002"/>
                  </a:cubicBezTo>
                  <a:cubicBezTo>
                    <a:pt x="14352" y="13438"/>
                    <a:pt x="7784" y="13684"/>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8DF00390-297F-46BB-900A-E35575D5C9F3}"/>
                </a:ext>
              </a:extLst>
            </p:cNvPr>
            <p:cNvSpPr/>
            <p:nvPr/>
          </p:nvSpPr>
          <p:spPr>
            <a:xfrm>
              <a:off x="6327540" y="3777585"/>
              <a:ext cx="22257" cy="12737"/>
            </a:xfrm>
            <a:custGeom>
              <a:avLst/>
              <a:gdLst>
                <a:gd name="connsiteX0" fmla="*/ 3284 w 22257"/>
                <a:gd name="connsiteY0" fmla="*/ 10916 h 12737"/>
                <a:gd name="connsiteX1" fmla="*/ 3284 w 22257"/>
                <a:gd name="connsiteY1" fmla="*/ 1920 h 12737"/>
                <a:gd name="connsiteX2" fmla="*/ 18847 w 22257"/>
                <a:gd name="connsiteY2" fmla="*/ 1920 h 12737"/>
                <a:gd name="connsiteX3" fmla="*/ 19094 w 22257"/>
                <a:gd name="connsiteY3" fmla="*/ 10916 h 12737"/>
                <a:gd name="connsiteX4" fmla="*/ 3284 w 22257"/>
                <a:gd name="connsiteY4" fmla="*/ 10916 h 1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737">
                  <a:moveTo>
                    <a:pt x="3284" y="10916"/>
                  </a:moveTo>
                  <a:cubicBezTo>
                    <a:pt x="-1095" y="8481"/>
                    <a:pt x="-1095" y="4349"/>
                    <a:pt x="3284" y="1920"/>
                  </a:cubicBezTo>
                  <a:cubicBezTo>
                    <a:pt x="7662" y="-515"/>
                    <a:pt x="14469" y="-762"/>
                    <a:pt x="18847" y="1920"/>
                  </a:cubicBezTo>
                  <a:cubicBezTo>
                    <a:pt x="23226" y="4349"/>
                    <a:pt x="23473" y="8481"/>
                    <a:pt x="19094" y="10916"/>
                  </a:cubicBezTo>
                  <a:cubicBezTo>
                    <a:pt x="14716" y="13345"/>
                    <a:pt x="7662" y="13345"/>
                    <a:pt x="3284" y="1091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FC90E815-9A92-491A-81A3-F4DE762869AD}"/>
                </a:ext>
              </a:extLst>
            </p:cNvPr>
            <p:cNvSpPr/>
            <p:nvPr/>
          </p:nvSpPr>
          <p:spPr>
            <a:xfrm>
              <a:off x="6224900" y="3718969"/>
              <a:ext cx="22257" cy="12834"/>
            </a:xfrm>
            <a:custGeom>
              <a:avLst/>
              <a:gdLst>
                <a:gd name="connsiteX0" fmla="*/ 3284 w 22257"/>
                <a:gd name="connsiteY0" fmla="*/ 10916 h 12834"/>
                <a:gd name="connsiteX1" fmla="*/ 3284 w 22257"/>
                <a:gd name="connsiteY1" fmla="*/ 1920 h 12834"/>
                <a:gd name="connsiteX2" fmla="*/ 18847 w 22257"/>
                <a:gd name="connsiteY2" fmla="*/ 1920 h 12834"/>
                <a:gd name="connsiteX3" fmla="*/ 19094 w 22257"/>
                <a:gd name="connsiteY3" fmla="*/ 10916 h 12834"/>
                <a:gd name="connsiteX4" fmla="*/ 3284 w 22257"/>
                <a:gd name="connsiteY4" fmla="*/ 10916 h 1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4">
                  <a:moveTo>
                    <a:pt x="3284" y="10916"/>
                  </a:moveTo>
                  <a:cubicBezTo>
                    <a:pt x="-1095" y="8481"/>
                    <a:pt x="-1095" y="4349"/>
                    <a:pt x="3284" y="1920"/>
                  </a:cubicBezTo>
                  <a:cubicBezTo>
                    <a:pt x="7662" y="-515"/>
                    <a:pt x="14469" y="-762"/>
                    <a:pt x="18847" y="1920"/>
                  </a:cubicBezTo>
                  <a:cubicBezTo>
                    <a:pt x="23226" y="4349"/>
                    <a:pt x="23473" y="8481"/>
                    <a:pt x="19094" y="10916"/>
                  </a:cubicBezTo>
                  <a:cubicBezTo>
                    <a:pt x="14716" y="13352"/>
                    <a:pt x="7901" y="13591"/>
                    <a:pt x="3284" y="1091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634656DA-DD4A-4905-8FDD-91735AE8CC5B}"/>
                </a:ext>
              </a:extLst>
            </p:cNvPr>
            <p:cNvSpPr/>
            <p:nvPr/>
          </p:nvSpPr>
          <p:spPr>
            <a:xfrm>
              <a:off x="6122381" y="3660506"/>
              <a:ext cx="22018" cy="12830"/>
            </a:xfrm>
            <a:custGeom>
              <a:avLst/>
              <a:gdLst>
                <a:gd name="connsiteX0" fmla="*/ 3410 w 22018"/>
                <a:gd name="connsiteY0" fmla="*/ 11010 h 12830"/>
                <a:gd name="connsiteX1" fmla="*/ 3163 w 22018"/>
                <a:gd name="connsiteY1" fmla="*/ 2006 h 12830"/>
                <a:gd name="connsiteX2" fmla="*/ 18734 w 22018"/>
                <a:gd name="connsiteY2" fmla="*/ 2006 h 12830"/>
                <a:gd name="connsiteX3" fmla="*/ 18734 w 22018"/>
                <a:gd name="connsiteY3" fmla="*/ 11010 h 12830"/>
                <a:gd name="connsiteX4" fmla="*/ 3410 w 2201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8" h="12830">
                  <a:moveTo>
                    <a:pt x="3410" y="11010"/>
                  </a:moveTo>
                  <a:cubicBezTo>
                    <a:pt x="-969" y="8574"/>
                    <a:pt x="-1215" y="4442"/>
                    <a:pt x="3163" y="2006"/>
                  </a:cubicBezTo>
                  <a:cubicBezTo>
                    <a:pt x="7542" y="-669"/>
                    <a:pt x="14356" y="-669"/>
                    <a:pt x="18734" y="2006"/>
                  </a:cubicBezTo>
                  <a:cubicBezTo>
                    <a:pt x="23113" y="4442"/>
                    <a:pt x="23113" y="8574"/>
                    <a:pt x="18734" y="11010"/>
                  </a:cubicBezTo>
                  <a:cubicBezTo>
                    <a:pt x="14595"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5BDE0F7C-1C52-42FB-924E-5F1BD1242E2D}"/>
                </a:ext>
              </a:extLst>
            </p:cNvPr>
            <p:cNvSpPr/>
            <p:nvPr/>
          </p:nvSpPr>
          <p:spPr>
            <a:xfrm>
              <a:off x="6019985" y="3601981"/>
              <a:ext cx="22140" cy="12739"/>
            </a:xfrm>
            <a:custGeom>
              <a:avLst/>
              <a:gdLst>
                <a:gd name="connsiteX0" fmla="*/ 3407 w 22140"/>
                <a:gd name="connsiteY0" fmla="*/ 10918 h 12739"/>
                <a:gd name="connsiteX1" fmla="*/ 3164 w 22140"/>
                <a:gd name="connsiteY1" fmla="*/ 1915 h 12739"/>
                <a:gd name="connsiteX2" fmla="*/ 18730 w 22140"/>
                <a:gd name="connsiteY2" fmla="*/ 1915 h 12739"/>
                <a:gd name="connsiteX3" fmla="*/ 18977 w 22140"/>
                <a:gd name="connsiteY3" fmla="*/ 10918 h 12739"/>
                <a:gd name="connsiteX4" fmla="*/ 3407 w 22140"/>
                <a:gd name="connsiteY4" fmla="*/ 10918 h 1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0" h="12739">
                  <a:moveTo>
                    <a:pt x="3407" y="10918"/>
                  </a:moveTo>
                  <a:cubicBezTo>
                    <a:pt x="-971" y="8483"/>
                    <a:pt x="-1213" y="4351"/>
                    <a:pt x="3164" y="1915"/>
                  </a:cubicBezTo>
                  <a:cubicBezTo>
                    <a:pt x="7542" y="-514"/>
                    <a:pt x="14352" y="-760"/>
                    <a:pt x="18730" y="1915"/>
                  </a:cubicBezTo>
                  <a:cubicBezTo>
                    <a:pt x="23109" y="4351"/>
                    <a:pt x="23355" y="8483"/>
                    <a:pt x="18977" y="10918"/>
                  </a:cubicBezTo>
                  <a:cubicBezTo>
                    <a:pt x="14598" y="13347"/>
                    <a:pt x="7786" y="13347"/>
                    <a:pt x="3407"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FED900A3-13ED-44A8-AA54-49A0B7199A94}"/>
                </a:ext>
              </a:extLst>
            </p:cNvPr>
            <p:cNvSpPr/>
            <p:nvPr/>
          </p:nvSpPr>
          <p:spPr>
            <a:xfrm>
              <a:off x="7556167" y="4361710"/>
              <a:ext cx="22260" cy="12830"/>
            </a:xfrm>
            <a:custGeom>
              <a:avLst/>
              <a:gdLst>
                <a:gd name="connsiteX0" fmla="*/ 3406 w 22260"/>
                <a:gd name="connsiteY0" fmla="*/ 11010 h 12830"/>
                <a:gd name="connsiteX1" fmla="*/ 3167 w 22260"/>
                <a:gd name="connsiteY1" fmla="*/ 2006 h 12830"/>
                <a:gd name="connsiteX2" fmla="*/ 18977 w 22260"/>
                <a:gd name="connsiteY2" fmla="*/ 2006 h 12830"/>
                <a:gd name="connsiteX3" fmla="*/ 18977 w 22260"/>
                <a:gd name="connsiteY3" fmla="*/ 11010 h 12830"/>
                <a:gd name="connsiteX4" fmla="*/ 3406 w 22260"/>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30">
                  <a:moveTo>
                    <a:pt x="3406" y="11010"/>
                  </a:moveTo>
                  <a:cubicBezTo>
                    <a:pt x="-973" y="8574"/>
                    <a:pt x="-1212" y="4442"/>
                    <a:pt x="3167" y="2006"/>
                  </a:cubicBezTo>
                  <a:cubicBezTo>
                    <a:pt x="7545" y="-669"/>
                    <a:pt x="14598" y="-669"/>
                    <a:pt x="18977" y="2006"/>
                  </a:cubicBezTo>
                  <a:cubicBezTo>
                    <a:pt x="23355" y="4681"/>
                    <a:pt x="23355" y="8574"/>
                    <a:pt x="18977" y="11010"/>
                  </a:cubicBezTo>
                  <a:cubicBezTo>
                    <a:pt x="14598" y="13438"/>
                    <a:pt x="7784" y="13438"/>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98338D37-E4CC-4FFD-A5A9-693C3BD8A76A}"/>
                </a:ext>
              </a:extLst>
            </p:cNvPr>
            <p:cNvSpPr/>
            <p:nvPr/>
          </p:nvSpPr>
          <p:spPr>
            <a:xfrm>
              <a:off x="7453530" y="4303094"/>
              <a:ext cx="22257" cy="12830"/>
            </a:xfrm>
            <a:custGeom>
              <a:avLst/>
              <a:gdLst>
                <a:gd name="connsiteX0" fmla="*/ 3410 w 22257"/>
                <a:gd name="connsiteY0" fmla="*/ 11010 h 12830"/>
                <a:gd name="connsiteX1" fmla="*/ 3163 w 22257"/>
                <a:gd name="connsiteY1" fmla="*/ 2006 h 12830"/>
                <a:gd name="connsiteX2" fmla="*/ 18973 w 22257"/>
                <a:gd name="connsiteY2" fmla="*/ 2006 h 12830"/>
                <a:gd name="connsiteX3" fmla="*/ 18973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3" y="2006"/>
                  </a:cubicBezTo>
                  <a:cubicBezTo>
                    <a:pt x="23352" y="4442"/>
                    <a:pt x="23352" y="8574"/>
                    <a:pt x="18973" y="11010"/>
                  </a:cubicBezTo>
                  <a:cubicBezTo>
                    <a:pt x="14841"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C948ADAE-7DB6-4CEA-AE0F-E76C1C10EB7E}"/>
                </a:ext>
              </a:extLst>
            </p:cNvPr>
            <p:cNvSpPr/>
            <p:nvPr/>
          </p:nvSpPr>
          <p:spPr>
            <a:xfrm>
              <a:off x="7351256" y="4244478"/>
              <a:ext cx="22131" cy="13015"/>
            </a:xfrm>
            <a:custGeom>
              <a:avLst/>
              <a:gdLst>
                <a:gd name="connsiteX0" fmla="*/ 3284 w 22131"/>
                <a:gd name="connsiteY0" fmla="*/ 11010 h 13015"/>
                <a:gd name="connsiteX1" fmla="*/ 3284 w 22131"/>
                <a:gd name="connsiteY1" fmla="*/ 2006 h 13015"/>
                <a:gd name="connsiteX2" fmla="*/ 18848 w 22131"/>
                <a:gd name="connsiteY2" fmla="*/ 2006 h 13015"/>
                <a:gd name="connsiteX3" fmla="*/ 18848 w 22131"/>
                <a:gd name="connsiteY3" fmla="*/ 11010 h 13015"/>
                <a:gd name="connsiteX4" fmla="*/ 3284 w 22131"/>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5">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685"/>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C9546F9D-AE3C-41F4-86E5-792E9F76087D}"/>
                </a:ext>
              </a:extLst>
            </p:cNvPr>
            <p:cNvSpPr/>
            <p:nvPr/>
          </p:nvSpPr>
          <p:spPr>
            <a:xfrm>
              <a:off x="7248494" y="4186108"/>
              <a:ext cx="22253" cy="12829"/>
            </a:xfrm>
            <a:custGeom>
              <a:avLst/>
              <a:gdLst>
                <a:gd name="connsiteX0" fmla="*/ 3406 w 22253"/>
                <a:gd name="connsiteY0" fmla="*/ 11002 h 12829"/>
                <a:gd name="connsiteX1" fmla="*/ 3167 w 22253"/>
                <a:gd name="connsiteY1" fmla="*/ 2006 h 12829"/>
                <a:gd name="connsiteX2" fmla="*/ 18970 w 22253"/>
                <a:gd name="connsiteY2" fmla="*/ 2006 h 12829"/>
                <a:gd name="connsiteX3" fmla="*/ 18970 w 22253"/>
                <a:gd name="connsiteY3" fmla="*/ 11002 h 12829"/>
                <a:gd name="connsiteX4" fmla="*/ 3406 w 22253"/>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2829">
                  <a:moveTo>
                    <a:pt x="3406" y="11002"/>
                  </a:moveTo>
                  <a:cubicBezTo>
                    <a:pt x="-973" y="8574"/>
                    <a:pt x="-1212" y="4434"/>
                    <a:pt x="3167" y="2006"/>
                  </a:cubicBezTo>
                  <a:cubicBezTo>
                    <a:pt x="7545" y="-669"/>
                    <a:pt x="14598" y="-669"/>
                    <a:pt x="18970" y="2006"/>
                  </a:cubicBezTo>
                  <a:cubicBezTo>
                    <a:pt x="23348" y="4681"/>
                    <a:pt x="23348" y="8574"/>
                    <a:pt x="18970" y="11002"/>
                  </a:cubicBezTo>
                  <a:cubicBezTo>
                    <a:pt x="14838" y="13438"/>
                    <a:pt x="8031" y="13438"/>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289CF9C2-7FFB-4E85-9551-24334AC67934}"/>
                </a:ext>
              </a:extLst>
            </p:cNvPr>
            <p:cNvSpPr/>
            <p:nvPr/>
          </p:nvSpPr>
          <p:spPr>
            <a:xfrm>
              <a:off x="7146101" y="4127492"/>
              <a:ext cx="22253" cy="13008"/>
            </a:xfrm>
            <a:custGeom>
              <a:avLst/>
              <a:gdLst>
                <a:gd name="connsiteX0" fmla="*/ 3406 w 22253"/>
                <a:gd name="connsiteY0" fmla="*/ 11002 h 13008"/>
                <a:gd name="connsiteX1" fmla="*/ 3167 w 22253"/>
                <a:gd name="connsiteY1" fmla="*/ 2006 h 13008"/>
                <a:gd name="connsiteX2" fmla="*/ 18970 w 22253"/>
                <a:gd name="connsiteY2" fmla="*/ 2006 h 13008"/>
                <a:gd name="connsiteX3" fmla="*/ 18970 w 22253"/>
                <a:gd name="connsiteY3" fmla="*/ 11002 h 13008"/>
                <a:gd name="connsiteX4" fmla="*/ 3406 w 22253"/>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3008">
                  <a:moveTo>
                    <a:pt x="3406" y="11002"/>
                  </a:moveTo>
                  <a:cubicBezTo>
                    <a:pt x="-973" y="8574"/>
                    <a:pt x="-1212" y="4434"/>
                    <a:pt x="3167" y="2006"/>
                  </a:cubicBezTo>
                  <a:cubicBezTo>
                    <a:pt x="7538" y="-669"/>
                    <a:pt x="14591" y="-669"/>
                    <a:pt x="18970" y="2006"/>
                  </a:cubicBezTo>
                  <a:cubicBezTo>
                    <a:pt x="23348" y="4434"/>
                    <a:pt x="23348" y="8574"/>
                    <a:pt x="18970" y="11002"/>
                  </a:cubicBezTo>
                  <a:cubicBezTo>
                    <a:pt x="14591" y="13677"/>
                    <a:pt x="7784" y="13677"/>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E1D98740-8683-410E-BBC8-6ACAAA8D23E2}"/>
                </a:ext>
              </a:extLst>
            </p:cNvPr>
            <p:cNvSpPr/>
            <p:nvPr/>
          </p:nvSpPr>
          <p:spPr>
            <a:xfrm>
              <a:off x="7043827" y="4069115"/>
              <a:ext cx="22133" cy="12830"/>
            </a:xfrm>
            <a:custGeom>
              <a:avLst/>
              <a:gdLst>
                <a:gd name="connsiteX0" fmla="*/ 3278 w 22133"/>
                <a:gd name="connsiteY0" fmla="*/ 11010 h 12830"/>
                <a:gd name="connsiteX1" fmla="*/ 3278 w 22133"/>
                <a:gd name="connsiteY1" fmla="*/ 2006 h 12830"/>
                <a:gd name="connsiteX2" fmla="*/ 18849 w 22133"/>
                <a:gd name="connsiteY2" fmla="*/ 2006 h 12830"/>
                <a:gd name="connsiteX3" fmla="*/ 18849 w 22133"/>
                <a:gd name="connsiteY3" fmla="*/ 11010 h 12830"/>
                <a:gd name="connsiteX4" fmla="*/ 3278 w 22133"/>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830">
                  <a:moveTo>
                    <a:pt x="3278" y="11010"/>
                  </a:moveTo>
                  <a:cubicBezTo>
                    <a:pt x="-1093" y="8574"/>
                    <a:pt x="-1093" y="4442"/>
                    <a:pt x="3278" y="2006"/>
                  </a:cubicBezTo>
                  <a:cubicBezTo>
                    <a:pt x="7657" y="-669"/>
                    <a:pt x="14471" y="-669"/>
                    <a:pt x="18849" y="2006"/>
                  </a:cubicBezTo>
                  <a:cubicBezTo>
                    <a:pt x="23228" y="4681"/>
                    <a:pt x="23228" y="8574"/>
                    <a:pt x="18849" y="11010"/>
                  </a:cubicBezTo>
                  <a:cubicBezTo>
                    <a:pt x="14471" y="13438"/>
                    <a:pt x="7657" y="13438"/>
                    <a:pt x="3278"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B1BAACF6-50B5-4A71-A3C8-901E8E203767}"/>
                </a:ext>
              </a:extLst>
            </p:cNvPr>
            <p:cNvSpPr/>
            <p:nvPr/>
          </p:nvSpPr>
          <p:spPr>
            <a:xfrm>
              <a:off x="6941064" y="4010499"/>
              <a:ext cx="22257" cy="12924"/>
            </a:xfrm>
            <a:custGeom>
              <a:avLst/>
              <a:gdLst>
                <a:gd name="connsiteX0" fmla="*/ 3410 w 22257"/>
                <a:gd name="connsiteY0" fmla="*/ 11010 h 12924"/>
                <a:gd name="connsiteX1" fmla="*/ 3163 w 22257"/>
                <a:gd name="connsiteY1" fmla="*/ 2006 h 12924"/>
                <a:gd name="connsiteX2" fmla="*/ 18974 w 22257"/>
                <a:gd name="connsiteY2" fmla="*/ 2006 h 12924"/>
                <a:gd name="connsiteX3" fmla="*/ 18974 w 22257"/>
                <a:gd name="connsiteY3" fmla="*/ 11010 h 12924"/>
                <a:gd name="connsiteX4" fmla="*/ 3410 w 22257"/>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24">
                  <a:moveTo>
                    <a:pt x="3410" y="11010"/>
                  </a:moveTo>
                  <a:cubicBezTo>
                    <a:pt x="-969" y="8574"/>
                    <a:pt x="-1215" y="4442"/>
                    <a:pt x="3163" y="2006"/>
                  </a:cubicBezTo>
                  <a:cubicBezTo>
                    <a:pt x="7542" y="-669"/>
                    <a:pt x="14356" y="-669"/>
                    <a:pt x="18974" y="2006"/>
                  </a:cubicBezTo>
                  <a:cubicBezTo>
                    <a:pt x="23352" y="4442"/>
                    <a:pt x="23352" y="8574"/>
                    <a:pt x="18974" y="11010"/>
                  </a:cubicBezTo>
                  <a:cubicBezTo>
                    <a:pt x="14842" y="13438"/>
                    <a:pt x="7788" y="13685"/>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73F5F709-2032-4288-BA77-4BD82C4005F8}"/>
                </a:ext>
              </a:extLst>
            </p:cNvPr>
            <p:cNvSpPr/>
            <p:nvPr/>
          </p:nvSpPr>
          <p:spPr>
            <a:xfrm>
              <a:off x="6838667" y="3952130"/>
              <a:ext cx="22253" cy="12829"/>
            </a:xfrm>
            <a:custGeom>
              <a:avLst/>
              <a:gdLst>
                <a:gd name="connsiteX0" fmla="*/ 3406 w 22253"/>
                <a:gd name="connsiteY0" fmla="*/ 11002 h 12829"/>
                <a:gd name="connsiteX1" fmla="*/ 3167 w 22253"/>
                <a:gd name="connsiteY1" fmla="*/ 2006 h 12829"/>
                <a:gd name="connsiteX2" fmla="*/ 18970 w 22253"/>
                <a:gd name="connsiteY2" fmla="*/ 2006 h 12829"/>
                <a:gd name="connsiteX3" fmla="*/ 18970 w 22253"/>
                <a:gd name="connsiteY3" fmla="*/ 11002 h 12829"/>
                <a:gd name="connsiteX4" fmla="*/ 3406 w 22253"/>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2829">
                  <a:moveTo>
                    <a:pt x="3406" y="11002"/>
                  </a:moveTo>
                  <a:cubicBezTo>
                    <a:pt x="-973" y="8574"/>
                    <a:pt x="-1212" y="4434"/>
                    <a:pt x="3167" y="2006"/>
                  </a:cubicBezTo>
                  <a:cubicBezTo>
                    <a:pt x="7538" y="-669"/>
                    <a:pt x="14591" y="-669"/>
                    <a:pt x="18970" y="2006"/>
                  </a:cubicBezTo>
                  <a:cubicBezTo>
                    <a:pt x="23348" y="4434"/>
                    <a:pt x="23348" y="8574"/>
                    <a:pt x="18970" y="11002"/>
                  </a:cubicBezTo>
                  <a:cubicBezTo>
                    <a:pt x="14591" y="13438"/>
                    <a:pt x="7784" y="13438"/>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66E0F347-2561-4064-B115-86CAAA887BFE}"/>
                </a:ext>
              </a:extLst>
            </p:cNvPr>
            <p:cNvSpPr/>
            <p:nvPr/>
          </p:nvSpPr>
          <p:spPr>
            <a:xfrm>
              <a:off x="6736149" y="3893514"/>
              <a:ext cx="22138" cy="12829"/>
            </a:xfrm>
            <a:custGeom>
              <a:avLst/>
              <a:gdLst>
                <a:gd name="connsiteX0" fmla="*/ 3284 w 22138"/>
                <a:gd name="connsiteY0" fmla="*/ 11002 h 12829"/>
                <a:gd name="connsiteX1" fmla="*/ 3284 w 22138"/>
                <a:gd name="connsiteY1" fmla="*/ 2006 h 12829"/>
                <a:gd name="connsiteX2" fmla="*/ 18855 w 22138"/>
                <a:gd name="connsiteY2" fmla="*/ 2006 h 12829"/>
                <a:gd name="connsiteX3" fmla="*/ 18855 w 22138"/>
                <a:gd name="connsiteY3" fmla="*/ 11002 h 12829"/>
                <a:gd name="connsiteX4" fmla="*/ 3284 w 22138"/>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29">
                  <a:moveTo>
                    <a:pt x="3284" y="11002"/>
                  </a:moveTo>
                  <a:cubicBezTo>
                    <a:pt x="-1095" y="8574"/>
                    <a:pt x="-1095" y="4434"/>
                    <a:pt x="3284" y="2006"/>
                  </a:cubicBezTo>
                  <a:cubicBezTo>
                    <a:pt x="7662" y="-669"/>
                    <a:pt x="14477" y="-669"/>
                    <a:pt x="18855" y="2006"/>
                  </a:cubicBezTo>
                  <a:cubicBezTo>
                    <a:pt x="23233" y="4434"/>
                    <a:pt x="23233" y="8574"/>
                    <a:pt x="18855" y="11002"/>
                  </a:cubicBezTo>
                  <a:cubicBezTo>
                    <a:pt x="1471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EE521B6-0428-4D8E-A84E-D2248D64F215}"/>
                </a:ext>
              </a:extLst>
            </p:cNvPr>
            <p:cNvSpPr/>
            <p:nvPr/>
          </p:nvSpPr>
          <p:spPr>
            <a:xfrm>
              <a:off x="6633756" y="3834897"/>
              <a:ext cx="22131" cy="13008"/>
            </a:xfrm>
            <a:custGeom>
              <a:avLst/>
              <a:gdLst>
                <a:gd name="connsiteX0" fmla="*/ 3284 w 22131"/>
                <a:gd name="connsiteY0" fmla="*/ 11002 h 13008"/>
                <a:gd name="connsiteX1" fmla="*/ 3284 w 22131"/>
                <a:gd name="connsiteY1" fmla="*/ 2006 h 13008"/>
                <a:gd name="connsiteX2" fmla="*/ 18847 w 22131"/>
                <a:gd name="connsiteY2" fmla="*/ 2006 h 13008"/>
                <a:gd name="connsiteX3" fmla="*/ 18847 w 22131"/>
                <a:gd name="connsiteY3" fmla="*/ 11002 h 13008"/>
                <a:gd name="connsiteX4" fmla="*/ 3284 w 22131"/>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08">
                  <a:moveTo>
                    <a:pt x="3284" y="11002"/>
                  </a:moveTo>
                  <a:cubicBezTo>
                    <a:pt x="-1095" y="8574"/>
                    <a:pt x="-1095" y="4434"/>
                    <a:pt x="3284" y="2006"/>
                  </a:cubicBezTo>
                  <a:cubicBezTo>
                    <a:pt x="7662" y="-669"/>
                    <a:pt x="14477" y="-669"/>
                    <a:pt x="18847" y="2006"/>
                  </a:cubicBezTo>
                  <a:cubicBezTo>
                    <a:pt x="23226" y="4434"/>
                    <a:pt x="23226" y="8574"/>
                    <a:pt x="18847" y="11002"/>
                  </a:cubicBezTo>
                  <a:cubicBezTo>
                    <a:pt x="14477"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D222AF60-A317-46D8-8FFD-66C9152AFA44}"/>
                </a:ext>
              </a:extLst>
            </p:cNvPr>
            <p:cNvSpPr/>
            <p:nvPr/>
          </p:nvSpPr>
          <p:spPr>
            <a:xfrm>
              <a:off x="6531237" y="3776520"/>
              <a:ext cx="22257" cy="12830"/>
            </a:xfrm>
            <a:custGeom>
              <a:avLst/>
              <a:gdLst>
                <a:gd name="connsiteX0" fmla="*/ 3410 w 22257"/>
                <a:gd name="connsiteY0" fmla="*/ 11010 h 12830"/>
                <a:gd name="connsiteX1" fmla="*/ 3163 w 22257"/>
                <a:gd name="connsiteY1" fmla="*/ 2006 h 12830"/>
                <a:gd name="connsiteX2" fmla="*/ 18973 w 22257"/>
                <a:gd name="connsiteY2" fmla="*/ 2006 h 12830"/>
                <a:gd name="connsiteX3" fmla="*/ 18973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3" y="2006"/>
                  </a:cubicBezTo>
                  <a:cubicBezTo>
                    <a:pt x="23352" y="4442"/>
                    <a:pt x="23352" y="8574"/>
                    <a:pt x="18973" y="11010"/>
                  </a:cubicBezTo>
                  <a:cubicBezTo>
                    <a:pt x="14595" y="13438"/>
                    <a:pt x="7781"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94A2AA13-0840-4B01-B8A4-48BEB1833E8E}"/>
                </a:ext>
              </a:extLst>
            </p:cNvPr>
            <p:cNvSpPr/>
            <p:nvPr/>
          </p:nvSpPr>
          <p:spPr>
            <a:xfrm>
              <a:off x="6428723" y="3717996"/>
              <a:ext cx="22131" cy="12833"/>
            </a:xfrm>
            <a:custGeom>
              <a:avLst/>
              <a:gdLst>
                <a:gd name="connsiteX0" fmla="*/ 3284 w 22131"/>
                <a:gd name="connsiteY0" fmla="*/ 10918 h 12833"/>
                <a:gd name="connsiteX1" fmla="*/ 3284 w 22131"/>
                <a:gd name="connsiteY1" fmla="*/ 1915 h 12833"/>
                <a:gd name="connsiteX2" fmla="*/ 18848 w 22131"/>
                <a:gd name="connsiteY2" fmla="*/ 1915 h 12833"/>
                <a:gd name="connsiteX3" fmla="*/ 18848 w 22131"/>
                <a:gd name="connsiteY3" fmla="*/ 10918 h 12833"/>
                <a:gd name="connsiteX4" fmla="*/ 3284 w 22131"/>
                <a:gd name="connsiteY4" fmla="*/ 10918 h 1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3">
                  <a:moveTo>
                    <a:pt x="3284" y="10918"/>
                  </a:moveTo>
                  <a:cubicBezTo>
                    <a:pt x="-1095" y="8482"/>
                    <a:pt x="-1095" y="4351"/>
                    <a:pt x="3284" y="1915"/>
                  </a:cubicBezTo>
                  <a:cubicBezTo>
                    <a:pt x="7662" y="-513"/>
                    <a:pt x="14469" y="-760"/>
                    <a:pt x="18848" y="1915"/>
                  </a:cubicBezTo>
                  <a:cubicBezTo>
                    <a:pt x="23226" y="4351"/>
                    <a:pt x="23226" y="8482"/>
                    <a:pt x="18848" y="10918"/>
                  </a:cubicBezTo>
                  <a:cubicBezTo>
                    <a:pt x="14469" y="13347"/>
                    <a:pt x="7662" y="13593"/>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0A48811C-0C3D-40A8-8DAC-79ED9A7451BC}"/>
                </a:ext>
              </a:extLst>
            </p:cNvPr>
            <p:cNvSpPr/>
            <p:nvPr/>
          </p:nvSpPr>
          <p:spPr>
            <a:xfrm>
              <a:off x="6326322" y="3659623"/>
              <a:ext cx="22131" cy="12740"/>
            </a:xfrm>
            <a:custGeom>
              <a:avLst/>
              <a:gdLst>
                <a:gd name="connsiteX0" fmla="*/ 3284 w 22131"/>
                <a:gd name="connsiteY0" fmla="*/ 10914 h 12740"/>
                <a:gd name="connsiteX1" fmla="*/ 3284 w 22131"/>
                <a:gd name="connsiteY1" fmla="*/ 1918 h 12740"/>
                <a:gd name="connsiteX2" fmla="*/ 18848 w 22131"/>
                <a:gd name="connsiteY2" fmla="*/ 1918 h 12740"/>
                <a:gd name="connsiteX3" fmla="*/ 18848 w 22131"/>
                <a:gd name="connsiteY3" fmla="*/ 10914 h 12740"/>
                <a:gd name="connsiteX4" fmla="*/ 3284 w 22131"/>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740">
                  <a:moveTo>
                    <a:pt x="3284" y="10914"/>
                  </a:moveTo>
                  <a:cubicBezTo>
                    <a:pt x="-1095" y="8485"/>
                    <a:pt x="-1095" y="4346"/>
                    <a:pt x="3284" y="1918"/>
                  </a:cubicBezTo>
                  <a:cubicBezTo>
                    <a:pt x="7662" y="-518"/>
                    <a:pt x="14477" y="-757"/>
                    <a:pt x="18848" y="1918"/>
                  </a:cubicBezTo>
                  <a:cubicBezTo>
                    <a:pt x="23226" y="4346"/>
                    <a:pt x="23226" y="8485"/>
                    <a:pt x="18848" y="10914"/>
                  </a:cubicBezTo>
                  <a:cubicBezTo>
                    <a:pt x="14477"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76A009C2-0483-478A-B254-6E58457A0CD3}"/>
                </a:ext>
              </a:extLst>
            </p:cNvPr>
            <p:cNvSpPr/>
            <p:nvPr/>
          </p:nvSpPr>
          <p:spPr>
            <a:xfrm>
              <a:off x="6223561" y="3600919"/>
              <a:ext cx="22260" cy="12829"/>
            </a:xfrm>
            <a:custGeom>
              <a:avLst/>
              <a:gdLst>
                <a:gd name="connsiteX0" fmla="*/ 3406 w 22260"/>
                <a:gd name="connsiteY0" fmla="*/ 11002 h 12829"/>
                <a:gd name="connsiteX1" fmla="*/ 3167 w 22260"/>
                <a:gd name="connsiteY1" fmla="*/ 2006 h 12829"/>
                <a:gd name="connsiteX2" fmla="*/ 18977 w 22260"/>
                <a:gd name="connsiteY2" fmla="*/ 2006 h 12829"/>
                <a:gd name="connsiteX3" fmla="*/ 18977 w 22260"/>
                <a:gd name="connsiteY3" fmla="*/ 11002 h 12829"/>
                <a:gd name="connsiteX4" fmla="*/ 3406 w 22260"/>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2"/>
                  </a:moveTo>
                  <a:cubicBezTo>
                    <a:pt x="-973" y="8574"/>
                    <a:pt x="-1212" y="4435"/>
                    <a:pt x="3167" y="2006"/>
                  </a:cubicBezTo>
                  <a:cubicBezTo>
                    <a:pt x="7545" y="-669"/>
                    <a:pt x="14599" y="-669"/>
                    <a:pt x="18977" y="2006"/>
                  </a:cubicBezTo>
                  <a:cubicBezTo>
                    <a:pt x="23356" y="4435"/>
                    <a:pt x="23356" y="8574"/>
                    <a:pt x="18977" y="11002"/>
                  </a:cubicBezTo>
                  <a:cubicBezTo>
                    <a:pt x="14599" y="13438"/>
                    <a:pt x="7784" y="13438"/>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4FD3E7C2-A8A5-4597-A921-5F09FE8BEF3F}"/>
                </a:ext>
              </a:extLst>
            </p:cNvPr>
            <p:cNvSpPr/>
            <p:nvPr/>
          </p:nvSpPr>
          <p:spPr>
            <a:xfrm>
              <a:off x="6121163" y="3542391"/>
              <a:ext cx="22257" cy="12831"/>
            </a:xfrm>
            <a:custGeom>
              <a:avLst/>
              <a:gdLst>
                <a:gd name="connsiteX0" fmla="*/ 3410 w 22257"/>
                <a:gd name="connsiteY0" fmla="*/ 10914 h 12831"/>
                <a:gd name="connsiteX1" fmla="*/ 3163 w 22257"/>
                <a:gd name="connsiteY1" fmla="*/ 1918 h 12831"/>
                <a:gd name="connsiteX2" fmla="*/ 18973 w 22257"/>
                <a:gd name="connsiteY2" fmla="*/ 1918 h 12831"/>
                <a:gd name="connsiteX3" fmla="*/ 18973 w 22257"/>
                <a:gd name="connsiteY3" fmla="*/ 10914 h 12831"/>
                <a:gd name="connsiteX4" fmla="*/ 3410 w 22257"/>
                <a:gd name="connsiteY4" fmla="*/ 10914 h 1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1">
                  <a:moveTo>
                    <a:pt x="3410" y="10914"/>
                  </a:moveTo>
                  <a:cubicBezTo>
                    <a:pt x="-969" y="8485"/>
                    <a:pt x="-1215" y="4346"/>
                    <a:pt x="3163" y="1918"/>
                  </a:cubicBezTo>
                  <a:cubicBezTo>
                    <a:pt x="7542" y="-518"/>
                    <a:pt x="14595" y="-757"/>
                    <a:pt x="18973" y="1918"/>
                  </a:cubicBezTo>
                  <a:cubicBezTo>
                    <a:pt x="23352" y="4346"/>
                    <a:pt x="23352" y="8485"/>
                    <a:pt x="18973" y="10914"/>
                  </a:cubicBezTo>
                  <a:cubicBezTo>
                    <a:pt x="14595" y="13349"/>
                    <a:pt x="7788" y="13588"/>
                    <a:pt x="3410"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FA6C74A0-2181-4BF3-BB69-4061AE004E16}"/>
                </a:ext>
              </a:extLst>
            </p:cNvPr>
            <p:cNvSpPr/>
            <p:nvPr/>
          </p:nvSpPr>
          <p:spPr>
            <a:xfrm>
              <a:off x="7657471" y="4302123"/>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58E557D3-3676-479B-87CD-03667656F993}"/>
                </a:ext>
              </a:extLst>
            </p:cNvPr>
            <p:cNvSpPr/>
            <p:nvPr/>
          </p:nvSpPr>
          <p:spPr>
            <a:xfrm>
              <a:off x="7554832" y="4243506"/>
              <a:ext cx="22131" cy="13015"/>
            </a:xfrm>
            <a:custGeom>
              <a:avLst/>
              <a:gdLst>
                <a:gd name="connsiteX0" fmla="*/ 3284 w 22131"/>
                <a:gd name="connsiteY0" fmla="*/ 11010 h 13015"/>
                <a:gd name="connsiteX1" fmla="*/ 3284 w 22131"/>
                <a:gd name="connsiteY1" fmla="*/ 2006 h 13015"/>
                <a:gd name="connsiteX2" fmla="*/ 18848 w 22131"/>
                <a:gd name="connsiteY2" fmla="*/ 2006 h 13015"/>
                <a:gd name="connsiteX3" fmla="*/ 18848 w 22131"/>
                <a:gd name="connsiteY3" fmla="*/ 11010 h 13015"/>
                <a:gd name="connsiteX4" fmla="*/ 3284 w 22131"/>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5">
                  <a:moveTo>
                    <a:pt x="3284" y="11010"/>
                  </a:moveTo>
                  <a:cubicBezTo>
                    <a:pt x="-1095" y="8574"/>
                    <a:pt x="-1095" y="4442"/>
                    <a:pt x="3284" y="2006"/>
                  </a:cubicBezTo>
                  <a:cubicBezTo>
                    <a:pt x="7662" y="-669"/>
                    <a:pt x="14469" y="-669"/>
                    <a:pt x="18848" y="2006"/>
                  </a:cubicBezTo>
                  <a:cubicBezTo>
                    <a:pt x="23226" y="4681"/>
                    <a:pt x="23226" y="8574"/>
                    <a:pt x="18848" y="11010"/>
                  </a:cubicBezTo>
                  <a:cubicBezTo>
                    <a:pt x="14716" y="13685"/>
                    <a:pt x="7909"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104E30EC-B2BF-43E7-8B01-B81992C2F9D3}"/>
                </a:ext>
              </a:extLst>
            </p:cNvPr>
            <p:cNvSpPr/>
            <p:nvPr/>
          </p:nvSpPr>
          <p:spPr>
            <a:xfrm>
              <a:off x="7452438" y="4185137"/>
              <a:ext cx="22257" cy="12829"/>
            </a:xfrm>
            <a:custGeom>
              <a:avLst/>
              <a:gdLst>
                <a:gd name="connsiteX0" fmla="*/ 3284 w 22257"/>
                <a:gd name="connsiteY0" fmla="*/ 11002 h 12829"/>
                <a:gd name="connsiteX1" fmla="*/ 3284 w 22257"/>
                <a:gd name="connsiteY1" fmla="*/ 2006 h 12829"/>
                <a:gd name="connsiteX2" fmla="*/ 18848 w 22257"/>
                <a:gd name="connsiteY2" fmla="*/ 2006 h 12829"/>
                <a:gd name="connsiteX3" fmla="*/ 19094 w 22257"/>
                <a:gd name="connsiteY3" fmla="*/ 11002 h 12829"/>
                <a:gd name="connsiteX4" fmla="*/ 3284 w 2225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2"/>
                  </a:moveTo>
                  <a:cubicBezTo>
                    <a:pt x="-1095" y="8574"/>
                    <a:pt x="-1095" y="4434"/>
                    <a:pt x="3284" y="2006"/>
                  </a:cubicBezTo>
                  <a:cubicBezTo>
                    <a:pt x="7662" y="-669"/>
                    <a:pt x="14469" y="-669"/>
                    <a:pt x="18848" y="2006"/>
                  </a:cubicBezTo>
                  <a:cubicBezTo>
                    <a:pt x="23226" y="4434"/>
                    <a:pt x="23473" y="8574"/>
                    <a:pt x="19094" y="11002"/>
                  </a:cubicBezTo>
                  <a:cubicBezTo>
                    <a:pt x="1471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020FE791-BAEC-4FE4-A4A9-7670D8D65E88}"/>
                </a:ext>
              </a:extLst>
            </p:cNvPr>
            <p:cNvSpPr/>
            <p:nvPr/>
          </p:nvSpPr>
          <p:spPr>
            <a:xfrm>
              <a:off x="7350038" y="4126521"/>
              <a:ext cx="22138" cy="12919"/>
            </a:xfrm>
            <a:custGeom>
              <a:avLst/>
              <a:gdLst>
                <a:gd name="connsiteX0" fmla="*/ 3284 w 22138"/>
                <a:gd name="connsiteY0" fmla="*/ 11002 h 12919"/>
                <a:gd name="connsiteX1" fmla="*/ 3284 w 22138"/>
                <a:gd name="connsiteY1" fmla="*/ 2006 h 12919"/>
                <a:gd name="connsiteX2" fmla="*/ 18855 w 22138"/>
                <a:gd name="connsiteY2" fmla="*/ 2006 h 12919"/>
                <a:gd name="connsiteX3" fmla="*/ 18855 w 22138"/>
                <a:gd name="connsiteY3" fmla="*/ 11002 h 12919"/>
                <a:gd name="connsiteX4" fmla="*/ 3284 w 22138"/>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919">
                  <a:moveTo>
                    <a:pt x="3284" y="11002"/>
                  </a:moveTo>
                  <a:cubicBezTo>
                    <a:pt x="-1095" y="8574"/>
                    <a:pt x="-1095" y="4434"/>
                    <a:pt x="3284" y="2006"/>
                  </a:cubicBezTo>
                  <a:cubicBezTo>
                    <a:pt x="7662" y="-669"/>
                    <a:pt x="14476" y="-669"/>
                    <a:pt x="18855" y="2006"/>
                  </a:cubicBezTo>
                  <a:cubicBezTo>
                    <a:pt x="23233" y="4434"/>
                    <a:pt x="23233" y="8574"/>
                    <a:pt x="18855" y="11002"/>
                  </a:cubicBezTo>
                  <a:cubicBezTo>
                    <a:pt x="14476"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22998C09-9E3E-4C65-A630-5D1F8998840F}"/>
                </a:ext>
              </a:extLst>
            </p:cNvPr>
            <p:cNvSpPr/>
            <p:nvPr/>
          </p:nvSpPr>
          <p:spPr>
            <a:xfrm>
              <a:off x="7247405" y="4068144"/>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55" y="-669"/>
                    <a:pt x="14469" y="-669"/>
                    <a:pt x="18848" y="2006"/>
                  </a:cubicBezTo>
                  <a:cubicBezTo>
                    <a:pt x="23226" y="4442"/>
                    <a:pt x="23226" y="8574"/>
                    <a:pt x="18848" y="11010"/>
                  </a:cubicBezTo>
                  <a:cubicBezTo>
                    <a:pt x="14716" y="13438"/>
                    <a:pt x="7655"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484570EE-2208-40C7-9BF6-CEFD6C7D47F9}"/>
                </a:ext>
              </a:extLst>
            </p:cNvPr>
            <p:cNvSpPr/>
            <p:nvPr/>
          </p:nvSpPr>
          <p:spPr>
            <a:xfrm>
              <a:off x="7145005" y="4009528"/>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8" y="2006"/>
                  </a:cubicBezTo>
                  <a:cubicBezTo>
                    <a:pt x="23226" y="4442"/>
                    <a:pt x="23473" y="8574"/>
                    <a:pt x="19094" y="11010"/>
                  </a:cubicBezTo>
                  <a:cubicBezTo>
                    <a:pt x="14469"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C3EDBD60-EC52-4649-8860-E84300722142}"/>
                </a:ext>
              </a:extLst>
            </p:cNvPr>
            <p:cNvSpPr/>
            <p:nvPr/>
          </p:nvSpPr>
          <p:spPr>
            <a:xfrm>
              <a:off x="7042365" y="3951158"/>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77" y="-669"/>
                    <a:pt x="18848" y="2006"/>
                  </a:cubicBezTo>
                  <a:cubicBezTo>
                    <a:pt x="23226" y="4434"/>
                    <a:pt x="23226" y="8574"/>
                    <a:pt x="18848" y="11002"/>
                  </a:cubicBezTo>
                  <a:cubicBezTo>
                    <a:pt x="14716" y="13438"/>
                    <a:pt x="7909"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D63D6136-E929-4779-8251-7F26AA0AC373}"/>
                </a:ext>
              </a:extLst>
            </p:cNvPr>
            <p:cNvSpPr/>
            <p:nvPr/>
          </p:nvSpPr>
          <p:spPr>
            <a:xfrm>
              <a:off x="6939972" y="3892542"/>
              <a:ext cx="22131" cy="12829"/>
            </a:xfrm>
            <a:custGeom>
              <a:avLst/>
              <a:gdLst>
                <a:gd name="connsiteX0" fmla="*/ 3284 w 22131"/>
                <a:gd name="connsiteY0" fmla="*/ 11002 h 12829"/>
                <a:gd name="connsiteX1" fmla="*/ 3284 w 22131"/>
                <a:gd name="connsiteY1" fmla="*/ 2006 h 12829"/>
                <a:gd name="connsiteX2" fmla="*/ 18847 w 22131"/>
                <a:gd name="connsiteY2" fmla="*/ 2006 h 12829"/>
                <a:gd name="connsiteX3" fmla="*/ 18847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55" y="-669"/>
                    <a:pt x="14469" y="-669"/>
                    <a:pt x="18847" y="2006"/>
                  </a:cubicBezTo>
                  <a:cubicBezTo>
                    <a:pt x="23226" y="4434"/>
                    <a:pt x="23226" y="8574"/>
                    <a:pt x="18847" y="11002"/>
                  </a:cubicBezTo>
                  <a:cubicBezTo>
                    <a:pt x="14469" y="13438"/>
                    <a:pt x="7655"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ABFA67F3-014E-4CBC-B5D9-AEBF690D9A4B}"/>
                </a:ext>
              </a:extLst>
            </p:cNvPr>
            <p:cNvSpPr/>
            <p:nvPr/>
          </p:nvSpPr>
          <p:spPr>
            <a:xfrm>
              <a:off x="6837332" y="3833926"/>
              <a:ext cx="22257" cy="13008"/>
            </a:xfrm>
            <a:custGeom>
              <a:avLst/>
              <a:gdLst>
                <a:gd name="connsiteX0" fmla="*/ 3284 w 22257"/>
                <a:gd name="connsiteY0" fmla="*/ 11002 h 13008"/>
                <a:gd name="connsiteX1" fmla="*/ 3284 w 22257"/>
                <a:gd name="connsiteY1" fmla="*/ 2006 h 13008"/>
                <a:gd name="connsiteX2" fmla="*/ 18847 w 22257"/>
                <a:gd name="connsiteY2" fmla="*/ 2006 h 13008"/>
                <a:gd name="connsiteX3" fmla="*/ 19094 w 22257"/>
                <a:gd name="connsiteY3" fmla="*/ 11002 h 13008"/>
                <a:gd name="connsiteX4" fmla="*/ 3284 w 22257"/>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08">
                  <a:moveTo>
                    <a:pt x="3284" y="11002"/>
                  </a:moveTo>
                  <a:cubicBezTo>
                    <a:pt x="-1095" y="8574"/>
                    <a:pt x="-1095" y="4435"/>
                    <a:pt x="3284" y="2006"/>
                  </a:cubicBezTo>
                  <a:cubicBezTo>
                    <a:pt x="7662" y="-669"/>
                    <a:pt x="14469" y="-669"/>
                    <a:pt x="18847" y="2006"/>
                  </a:cubicBezTo>
                  <a:cubicBezTo>
                    <a:pt x="23226" y="4435"/>
                    <a:pt x="23473" y="8574"/>
                    <a:pt x="19094" y="11002"/>
                  </a:cubicBezTo>
                  <a:cubicBezTo>
                    <a:pt x="14716" y="13677"/>
                    <a:pt x="7901"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76680A5C-2CDB-4187-AB53-89412F2C18AC}"/>
                </a:ext>
              </a:extLst>
            </p:cNvPr>
            <p:cNvSpPr/>
            <p:nvPr/>
          </p:nvSpPr>
          <p:spPr>
            <a:xfrm>
              <a:off x="6734939" y="3775549"/>
              <a:ext cx="22254" cy="12830"/>
            </a:xfrm>
            <a:custGeom>
              <a:avLst/>
              <a:gdLst>
                <a:gd name="connsiteX0" fmla="*/ 3284 w 22254"/>
                <a:gd name="connsiteY0" fmla="*/ 11010 h 12830"/>
                <a:gd name="connsiteX1" fmla="*/ 3284 w 22254"/>
                <a:gd name="connsiteY1" fmla="*/ 2006 h 12830"/>
                <a:gd name="connsiteX2" fmla="*/ 18848 w 22254"/>
                <a:gd name="connsiteY2" fmla="*/ 2006 h 12830"/>
                <a:gd name="connsiteX3" fmla="*/ 19094 w 22254"/>
                <a:gd name="connsiteY3" fmla="*/ 11010 h 12830"/>
                <a:gd name="connsiteX4" fmla="*/ 3284 w 2225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2830">
                  <a:moveTo>
                    <a:pt x="3284" y="11010"/>
                  </a:moveTo>
                  <a:cubicBezTo>
                    <a:pt x="-1095" y="8574"/>
                    <a:pt x="-1095" y="4442"/>
                    <a:pt x="3284" y="2006"/>
                  </a:cubicBezTo>
                  <a:cubicBezTo>
                    <a:pt x="7662" y="-669"/>
                    <a:pt x="14469" y="-669"/>
                    <a:pt x="18848" y="2006"/>
                  </a:cubicBezTo>
                  <a:cubicBezTo>
                    <a:pt x="23226" y="4442"/>
                    <a:pt x="23465"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FA3DF0A9-2887-48D5-B4BA-3DCE48D67E29}"/>
                </a:ext>
              </a:extLst>
            </p:cNvPr>
            <p:cNvSpPr/>
            <p:nvPr/>
          </p:nvSpPr>
          <p:spPr>
            <a:xfrm>
              <a:off x="6632538" y="3716933"/>
              <a:ext cx="22131" cy="12924"/>
            </a:xfrm>
            <a:custGeom>
              <a:avLst/>
              <a:gdLst>
                <a:gd name="connsiteX0" fmla="*/ 3284 w 22131"/>
                <a:gd name="connsiteY0" fmla="*/ 11010 h 12924"/>
                <a:gd name="connsiteX1" fmla="*/ 3284 w 22131"/>
                <a:gd name="connsiteY1" fmla="*/ 2006 h 12924"/>
                <a:gd name="connsiteX2" fmla="*/ 18848 w 22131"/>
                <a:gd name="connsiteY2" fmla="*/ 2006 h 12924"/>
                <a:gd name="connsiteX3" fmla="*/ 18848 w 22131"/>
                <a:gd name="connsiteY3" fmla="*/ 11010 h 12924"/>
                <a:gd name="connsiteX4" fmla="*/ 3284 w 22131"/>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4">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438"/>
                    <a:pt x="7662" y="13684"/>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FCD107E5-01C3-4E0A-8947-7984D1D6EE35}"/>
                </a:ext>
              </a:extLst>
            </p:cNvPr>
            <p:cNvSpPr/>
            <p:nvPr/>
          </p:nvSpPr>
          <p:spPr>
            <a:xfrm>
              <a:off x="6529898" y="3658564"/>
              <a:ext cx="22260" cy="12829"/>
            </a:xfrm>
            <a:custGeom>
              <a:avLst/>
              <a:gdLst>
                <a:gd name="connsiteX0" fmla="*/ 3284 w 22260"/>
                <a:gd name="connsiteY0" fmla="*/ 11002 h 12829"/>
                <a:gd name="connsiteX1" fmla="*/ 3284 w 22260"/>
                <a:gd name="connsiteY1" fmla="*/ 2006 h 12829"/>
                <a:gd name="connsiteX2" fmla="*/ 18855 w 22260"/>
                <a:gd name="connsiteY2" fmla="*/ 2006 h 12829"/>
                <a:gd name="connsiteX3" fmla="*/ 19094 w 22260"/>
                <a:gd name="connsiteY3" fmla="*/ 11002 h 12829"/>
                <a:gd name="connsiteX4" fmla="*/ 3284 w 22260"/>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284" y="11002"/>
                  </a:moveTo>
                  <a:cubicBezTo>
                    <a:pt x="-1095" y="8574"/>
                    <a:pt x="-1095" y="4435"/>
                    <a:pt x="3284" y="2006"/>
                  </a:cubicBezTo>
                  <a:cubicBezTo>
                    <a:pt x="7662" y="-669"/>
                    <a:pt x="14477" y="-669"/>
                    <a:pt x="18855" y="2006"/>
                  </a:cubicBezTo>
                  <a:cubicBezTo>
                    <a:pt x="23234" y="4435"/>
                    <a:pt x="23473" y="8574"/>
                    <a:pt x="19094" y="11002"/>
                  </a:cubicBezTo>
                  <a:cubicBezTo>
                    <a:pt x="1471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29714DDA-0DDE-4236-98A2-328F544859F4}"/>
                </a:ext>
              </a:extLst>
            </p:cNvPr>
            <p:cNvSpPr/>
            <p:nvPr/>
          </p:nvSpPr>
          <p:spPr>
            <a:xfrm>
              <a:off x="6427505" y="3600036"/>
              <a:ext cx="22254" cy="12740"/>
            </a:xfrm>
            <a:custGeom>
              <a:avLst/>
              <a:gdLst>
                <a:gd name="connsiteX0" fmla="*/ 3284 w 22254"/>
                <a:gd name="connsiteY0" fmla="*/ 10914 h 12740"/>
                <a:gd name="connsiteX1" fmla="*/ 3284 w 22254"/>
                <a:gd name="connsiteY1" fmla="*/ 1918 h 12740"/>
                <a:gd name="connsiteX2" fmla="*/ 18848 w 22254"/>
                <a:gd name="connsiteY2" fmla="*/ 1918 h 12740"/>
                <a:gd name="connsiteX3" fmla="*/ 19094 w 22254"/>
                <a:gd name="connsiteY3" fmla="*/ 10914 h 12740"/>
                <a:gd name="connsiteX4" fmla="*/ 3284 w 22254"/>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2740">
                  <a:moveTo>
                    <a:pt x="3284" y="10914"/>
                  </a:moveTo>
                  <a:cubicBezTo>
                    <a:pt x="-1095" y="8485"/>
                    <a:pt x="-1095" y="4346"/>
                    <a:pt x="3284" y="1918"/>
                  </a:cubicBezTo>
                  <a:cubicBezTo>
                    <a:pt x="7662" y="-518"/>
                    <a:pt x="14469" y="-757"/>
                    <a:pt x="18848" y="1918"/>
                  </a:cubicBezTo>
                  <a:cubicBezTo>
                    <a:pt x="23226" y="4346"/>
                    <a:pt x="23465" y="8485"/>
                    <a:pt x="19094" y="10914"/>
                  </a:cubicBezTo>
                  <a:cubicBezTo>
                    <a:pt x="14716"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04380127-5774-4518-89D3-58034BC2BE86}"/>
                </a:ext>
              </a:extLst>
            </p:cNvPr>
            <p:cNvSpPr/>
            <p:nvPr/>
          </p:nvSpPr>
          <p:spPr>
            <a:xfrm>
              <a:off x="6324865" y="3541420"/>
              <a:ext cx="22131" cy="12919"/>
            </a:xfrm>
            <a:custGeom>
              <a:avLst/>
              <a:gdLst>
                <a:gd name="connsiteX0" fmla="*/ 3284 w 22131"/>
                <a:gd name="connsiteY0" fmla="*/ 10914 h 12919"/>
                <a:gd name="connsiteX1" fmla="*/ 3284 w 22131"/>
                <a:gd name="connsiteY1" fmla="*/ 1918 h 12919"/>
                <a:gd name="connsiteX2" fmla="*/ 18847 w 22131"/>
                <a:gd name="connsiteY2" fmla="*/ 1918 h 12919"/>
                <a:gd name="connsiteX3" fmla="*/ 18847 w 22131"/>
                <a:gd name="connsiteY3" fmla="*/ 10914 h 12919"/>
                <a:gd name="connsiteX4" fmla="*/ 3284 w 22131"/>
                <a:gd name="connsiteY4" fmla="*/ 10914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19">
                  <a:moveTo>
                    <a:pt x="3284" y="10914"/>
                  </a:moveTo>
                  <a:cubicBezTo>
                    <a:pt x="-1095" y="8485"/>
                    <a:pt x="-1095" y="4346"/>
                    <a:pt x="3284" y="1918"/>
                  </a:cubicBezTo>
                  <a:cubicBezTo>
                    <a:pt x="7662" y="-518"/>
                    <a:pt x="14469" y="-757"/>
                    <a:pt x="18847" y="1918"/>
                  </a:cubicBezTo>
                  <a:cubicBezTo>
                    <a:pt x="23226" y="4346"/>
                    <a:pt x="23226" y="8485"/>
                    <a:pt x="18847" y="10914"/>
                  </a:cubicBezTo>
                  <a:cubicBezTo>
                    <a:pt x="14716" y="13588"/>
                    <a:pt x="7901" y="13588"/>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CF930A60-1E6A-4593-AD53-A2EB9B94E20B}"/>
                </a:ext>
              </a:extLst>
            </p:cNvPr>
            <p:cNvSpPr/>
            <p:nvPr/>
          </p:nvSpPr>
          <p:spPr>
            <a:xfrm>
              <a:off x="6222472" y="3482954"/>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8" y="2006"/>
                  </a:cubicBezTo>
                  <a:cubicBezTo>
                    <a:pt x="23226" y="4442"/>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1D001F26-ACAE-417C-A7A2-4FD6ADFC74C2}"/>
                </a:ext>
              </a:extLst>
            </p:cNvPr>
            <p:cNvSpPr/>
            <p:nvPr/>
          </p:nvSpPr>
          <p:spPr>
            <a:xfrm>
              <a:off x="7758654" y="4242774"/>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CD3354B7-6B18-4DCB-8E0F-058527FC20A2}"/>
                </a:ext>
              </a:extLst>
            </p:cNvPr>
            <p:cNvSpPr/>
            <p:nvPr/>
          </p:nvSpPr>
          <p:spPr>
            <a:xfrm>
              <a:off x="7656253" y="4184158"/>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6" y="-669"/>
                    <a:pt x="18855" y="2006"/>
                  </a:cubicBezTo>
                  <a:cubicBezTo>
                    <a:pt x="23233" y="4442"/>
                    <a:pt x="23233" y="8574"/>
                    <a:pt x="18855" y="11010"/>
                  </a:cubicBezTo>
                  <a:cubicBezTo>
                    <a:pt x="1447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19B59E46-C98E-4703-BB6C-F5ACD25A8388}"/>
                </a:ext>
              </a:extLst>
            </p:cNvPr>
            <p:cNvSpPr/>
            <p:nvPr/>
          </p:nvSpPr>
          <p:spPr>
            <a:xfrm>
              <a:off x="7553619" y="4125542"/>
              <a:ext cx="22255" cy="12924"/>
            </a:xfrm>
            <a:custGeom>
              <a:avLst/>
              <a:gdLst>
                <a:gd name="connsiteX0" fmla="*/ 3278 w 22255"/>
                <a:gd name="connsiteY0" fmla="*/ 11010 h 12924"/>
                <a:gd name="connsiteX1" fmla="*/ 3278 w 22255"/>
                <a:gd name="connsiteY1" fmla="*/ 2006 h 12924"/>
                <a:gd name="connsiteX2" fmla="*/ 18849 w 22255"/>
                <a:gd name="connsiteY2" fmla="*/ 2006 h 12924"/>
                <a:gd name="connsiteX3" fmla="*/ 19089 w 22255"/>
                <a:gd name="connsiteY3" fmla="*/ 11010 h 12924"/>
                <a:gd name="connsiteX4" fmla="*/ 3278 w 22255"/>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5" h="12924">
                  <a:moveTo>
                    <a:pt x="3278" y="11010"/>
                  </a:moveTo>
                  <a:cubicBezTo>
                    <a:pt x="-1093" y="8574"/>
                    <a:pt x="-1093" y="4442"/>
                    <a:pt x="3278" y="2006"/>
                  </a:cubicBezTo>
                  <a:cubicBezTo>
                    <a:pt x="7657" y="-669"/>
                    <a:pt x="14471" y="-669"/>
                    <a:pt x="18849" y="2006"/>
                  </a:cubicBezTo>
                  <a:cubicBezTo>
                    <a:pt x="23228" y="4442"/>
                    <a:pt x="23467" y="8574"/>
                    <a:pt x="19089" y="11010"/>
                  </a:cubicBezTo>
                  <a:cubicBezTo>
                    <a:pt x="14710" y="13438"/>
                    <a:pt x="7657" y="13685"/>
                    <a:pt x="3278"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807710DA-040E-4CDF-A0CC-356BF5431F58}"/>
                </a:ext>
              </a:extLst>
            </p:cNvPr>
            <p:cNvSpPr/>
            <p:nvPr/>
          </p:nvSpPr>
          <p:spPr>
            <a:xfrm>
              <a:off x="7451220" y="4067173"/>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8" y="2006"/>
                  </a:cubicBezTo>
                  <a:cubicBezTo>
                    <a:pt x="23226" y="4681"/>
                    <a:pt x="23226"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CB3688B0-D512-41B6-B430-7890CB8D0478}"/>
                </a:ext>
              </a:extLst>
            </p:cNvPr>
            <p:cNvSpPr/>
            <p:nvPr/>
          </p:nvSpPr>
          <p:spPr>
            <a:xfrm>
              <a:off x="7348581" y="4008557"/>
              <a:ext cx="22131" cy="12919"/>
            </a:xfrm>
            <a:custGeom>
              <a:avLst/>
              <a:gdLst>
                <a:gd name="connsiteX0" fmla="*/ 3284 w 22131"/>
                <a:gd name="connsiteY0" fmla="*/ 11002 h 12919"/>
                <a:gd name="connsiteX1" fmla="*/ 3284 w 22131"/>
                <a:gd name="connsiteY1" fmla="*/ 2006 h 12919"/>
                <a:gd name="connsiteX2" fmla="*/ 18848 w 22131"/>
                <a:gd name="connsiteY2" fmla="*/ 2006 h 12919"/>
                <a:gd name="connsiteX3" fmla="*/ 18848 w 22131"/>
                <a:gd name="connsiteY3" fmla="*/ 11002 h 12919"/>
                <a:gd name="connsiteX4" fmla="*/ 3284 w 22131"/>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19">
                  <a:moveTo>
                    <a:pt x="3284" y="11002"/>
                  </a:moveTo>
                  <a:cubicBezTo>
                    <a:pt x="-1095" y="8574"/>
                    <a:pt x="-1095" y="4434"/>
                    <a:pt x="3284" y="2006"/>
                  </a:cubicBezTo>
                  <a:cubicBezTo>
                    <a:pt x="7662" y="-669"/>
                    <a:pt x="14469" y="-669"/>
                    <a:pt x="18848" y="2006"/>
                  </a:cubicBezTo>
                  <a:cubicBezTo>
                    <a:pt x="23226" y="4434"/>
                    <a:pt x="23226" y="8574"/>
                    <a:pt x="18848" y="11002"/>
                  </a:cubicBezTo>
                  <a:cubicBezTo>
                    <a:pt x="14716"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85DFD99C-E8BA-4516-8915-73A9BF59A306}"/>
                </a:ext>
              </a:extLst>
            </p:cNvPr>
            <p:cNvSpPr/>
            <p:nvPr/>
          </p:nvSpPr>
          <p:spPr>
            <a:xfrm>
              <a:off x="7246187" y="3950180"/>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8" y="2006"/>
                  </a:cubicBezTo>
                  <a:cubicBezTo>
                    <a:pt x="23226" y="4689"/>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D95C23FF-EC61-4E10-99DD-BF21106DC514}"/>
                </a:ext>
              </a:extLst>
            </p:cNvPr>
            <p:cNvSpPr/>
            <p:nvPr/>
          </p:nvSpPr>
          <p:spPr>
            <a:xfrm>
              <a:off x="7143787" y="3891563"/>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7" y="-669"/>
                    <a:pt x="18855" y="2006"/>
                  </a:cubicBezTo>
                  <a:cubicBezTo>
                    <a:pt x="23233" y="4442"/>
                    <a:pt x="23233" y="8574"/>
                    <a:pt x="18855" y="11010"/>
                  </a:cubicBezTo>
                  <a:cubicBezTo>
                    <a:pt x="14477"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E0A7B436-D11C-4D3B-B0DE-AB9630B11A37}"/>
                </a:ext>
              </a:extLst>
            </p:cNvPr>
            <p:cNvSpPr/>
            <p:nvPr/>
          </p:nvSpPr>
          <p:spPr>
            <a:xfrm>
              <a:off x="7041154" y="3832947"/>
              <a:ext cx="22131" cy="12924"/>
            </a:xfrm>
            <a:custGeom>
              <a:avLst/>
              <a:gdLst>
                <a:gd name="connsiteX0" fmla="*/ 3284 w 22131"/>
                <a:gd name="connsiteY0" fmla="*/ 11010 h 12924"/>
                <a:gd name="connsiteX1" fmla="*/ 3284 w 22131"/>
                <a:gd name="connsiteY1" fmla="*/ 2006 h 12924"/>
                <a:gd name="connsiteX2" fmla="*/ 18848 w 22131"/>
                <a:gd name="connsiteY2" fmla="*/ 2006 h 12924"/>
                <a:gd name="connsiteX3" fmla="*/ 18848 w 22131"/>
                <a:gd name="connsiteY3" fmla="*/ 11010 h 12924"/>
                <a:gd name="connsiteX4" fmla="*/ 3284 w 22131"/>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4">
                  <a:moveTo>
                    <a:pt x="3284" y="11010"/>
                  </a:moveTo>
                  <a:cubicBezTo>
                    <a:pt x="-1095" y="8574"/>
                    <a:pt x="-1095" y="4442"/>
                    <a:pt x="3284" y="2006"/>
                  </a:cubicBezTo>
                  <a:cubicBezTo>
                    <a:pt x="7655" y="-669"/>
                    <a:pt x="14469" y="-669"/>
                    <a:pt x="18848" y="2006"/>
                  </a:cubicBezTo>
                  <a:cubicBezTo>
                    <a:pt x="23226" y="4442"/>
                    <a:pt x="23226" y="8574"/>
                    <a:pt x="18848" y="11010"/>
                  </a:cubicBezTo>
                  <a:cubicBezTo>
                    <a:pt x="14708" y="13438"/>
                    <a:pt x="7655"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EC1E4C6D-8779-41C8-A4AB-19C142E545DD}"/>
                </a:ext>
              </a:extLst>
            </p:cNvPr>
            <p:cNvSpPr/>
            <p:nvPr/>
          </p:nvSpPr>
          <p:spPr>
            <a:xfrm>
              <a:off x="6938754" y="3774578"/>
              <a:ext cx="22257" cy="12829"/>
            </a:xfrm>
            <a:custGeom>
              <a:avLst/>
              <a:gdLst>
                <a:gd name="connsiteX0" fmla="*/ 3284 w 22257"/>
                <a:gd name="connsiteY0" fmla="*/ 11002 h 12829"/>
                <a:gd name="connsiteX1" fmla="*/ 3284 w 22257"/>
                <a:gd name="connsiteY1" fmla="*/ 2006 h 12829"/>
                <a:gd name="connsiteX2" fmla="*/ 18848 w 22257"/>
                <a:gd name="connsiteY2" fmla="*/ 2006 h 12829"/>
                <a:gd name="connsiteX3" fmla="*/ 19094 w 22257"/>
                <a:gd name="connsiteY3" fmla="*/ 11002 h 12829"/>
                <a:gd name="connsiteX4" fmla="*/ 3284 w 2225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2"/>
                  </a:moveTo>
                  <a:cubicBezTo>
                    <a:pt x="-1095" y="8574"/>
                    <a:pt x="-1095" y="4434"/>
                    <a:pt x="3284" y="2006"/>
                  </a:cubicBezTo>
                  <a:cubicBezTo>
                    <a:pt x="7662" y="-669"/>
                    <a:pt x="14469" y="-669"/>
                    <a:pt x="18848" y="2006"/>
                  </a:cubicBezTo>
                  <a:cubicBezTo>
                    <a:pt x="23226" y="4434"/>
                    <a:pt x="23473" y="8574"/>
                    <a:pt x="19094"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0FEE04B8-5D86-4FB9-8512-8E1DF6651793}"/>
                </a:ext>
              </a:extLst>
            </p:cNvPr>
            <p:cNvSpPr/>
            <p:nvPr/>
          </p:nvSpPr>
          <p:spPr>
            <a:xfrm>
              <a:off x="6836114" y="3715962"/>
              <a:ext cx="22257" cy="12919"/>
            </a:xfrm>
            <a:custGeom>
              <a:avLst/>
              <a:gdLst>
                <a:gd name="connsiteX0" fmla="*/ 3284 w 22257"/>
                <a:gd name="connsiteY0" fmla="*/ 11002 h 12919"/>
                <a:gd name="connsiteX1" fmla="*/ 3284 w 22257"/>
                <a:gd name="connsiteY1" fmla="*/ 2006 h 12919"/>
                <a:gd name="connsiteX2" fmla="*/ 18848 w 22257"/>
                <a:gd name="connsiteY2" fmla="*/ 2006 h 12919"/>
                <a:gd name="connsiteX3" fmla="*/ 19094 w 22257"/>
                <a:gd name="connsiteY3" fmla="*/ 11002 h 12919"/>
                <a:gd name="connsiteX4" fmla="*/ 3284 w 22257"/>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19">
                  <a:moveTo>
                    <a:pt x="3284" y="11002"/>
                  </a:moveTo>
                  <a:cubicBezTo>
                    <a:pt x="-1095" y="8574"/>
                    <a:pt x="-1095" y="4434"/>
                    <a:pt x="3284" y="2006"/>
                  </a:cubicBezTo>
                  <a:cubicBezTo>
                    <a:pt x="7662" y="-669"/>
                    <a:pt x="14477" y="-669"/>
                    <a:pt x="18848" y="2006"/>
                  </a:cubicBezTo>
                  <a:cubicBezTo>
                    <a:pt x="23226" y="4434"/>
                    <a:pt x="23473" y="8574"/>
                    <a:pt x="19094" y="11002"/>
                  </a:cubicBezTo>
                  <a:cubicBezTo>
                    <a:pt x="14716" y="13438"/>
                    <a:pt x="7909"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2BBE1C84-4F48-4845-83B2-45E39A9F25ED}"/>
                </a:ext>
              </a:extLst>
            </p:cNvPr>
            <p:cNvSpPr/>
            <p:nvPr/>
          </p:nvSpPr>
          <p:spPr>
            <a:xfrm>
              <a:off x="6733721" y="3657585"/>
              <a:ext cx="22131" cy="12830"/>
            </a:xfrm>
            <a:custGeom>
              <a:avLst/>
              <a:gdLst>
                <a:gd name="connsiteX0" fmla="*/ 3284 w 22131"/>
                <a:gd name="connsiteY0" fmla="*/ 11010 h 12830"/>
                <a:gd name="connsiteX1" fmla="*/ 3284 w 22131"/>
                <a:gd name="connsiteY1" fmla="*/ 2006 h 12830"/>
                <a:gd name="connsiteX2" fmla="*/ 18847 w 22131"/>
                <a:gd name="connsiteY2" fmla="*/ 2006 h 12830"/>
                <a:gd name="connsiteX3" fmla="*/ 18847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55" y="-669"/>
                    <a:pt x="14469" y="-669"/>
                    <a:pt x="18847" y="2006"/>
                  </a:cubicBezTo>
                  <a:cubicBezTo>
                    <a:pt x="23226" y="4442"/>
                    <a:pt x="23226" y="8574"/>
                    <a:pt x="18847" y="11010"/>
                  </a:cubicBezTo>
                  <a:cubicBezTo>
                    <a:pt x="14469" y="13438"/>
                    <a:pt x="7655"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76C5E7C8-6768-49E9-9CAE-2497D4024920}"/>
                </a:ext>
              </a:extLst>
            </p:cNvPr>
            <p:cNvSpPr/>
            <p:nvPr/>
          </p:nvSpPr>
          <p:spPr>
            <a:xfrm>
              <a:off x="6631081" y="3598969"/>
              <a:ext cx="22257" cy="12830"/>
            </a:xfrm>
            <a:custGeom>
              <a:avLst/>
              <a:gdLst>
                <a:gd name="connsiteX0" fmla="*/ 3284 w 22257"/>
                <a:gd name="connsiteY0" fmla="*/ 11010 h 12830"/>
                <a:gd name="connsiteX1" fmla="*/ 3284 w 22257"/>
                <a:gd name="connsiteY1" fmla="*/ 2006 h 12830"/>
                <a:gd name="connsiteX2" fmla="*/ 18847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7" y="2006"/>
                  </a:cubicBezTo>
                  <a:cubicBezTo>
                    <a:pt x="23226" y="4442"/>
                    <a:pt x="23473" y="8574"/>
                    <a:pt x="19094" y="11010"/>
                  </a:cubicBezTo>
                  <a:cubicBezTo>
                    <a:pt x="14716" y="13438"/>
                    <a:pt x="7901"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79E258B1-B2C2-4940-87FF-9EFC9F5D5FFD}"/>
                </a:ext>
              </a:extLst>
            </p:cNvPr>
            <p:cNvSpPr/>
            <p:nvPr/>
          </p:nvSpPr>
          <p:spPr>
            <a:xfrm>
              <a:off x="6528688" y="3540353"/>
              <a:ext cx="22254" cy="13015"/>
            </a:xfrm>
            <a:custGeom>
              <a:avLst/>
              <a:gdLst>
                <a:gd name="connsiteX0" fmla="*/ 3284 w 22254"/>
                <a:gd name="connsiteY0" fmla="*/ 11010 h 13015"/>
                <a:gd name="connsiteX1" fmla="*/ 3284 w 22254"/>
                <a:gd name="connsiteY1" fmla="*/ 2006 h 13015"/>
                <a:gd name="connsiteX2" fmla="*/ 18848 w 22254"/>
                <a:gd name="connsiteY2" fmla="*/ 2006 h 13015"/>
                <a:gd name="connsiteX3" fmla="*/ 19094 w 22254"/>
                <a:gd name="connsiteY3" fmla="*/ 11010 h 13015"/>
                <a:gd name="connsiteX4" fmla="*/ 3284 w 22254"/>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3015">
                  <a:moveTo>
                    <a:pt x="3284" y="11010"/>
                  </a:moveTo>
                  <a:cubicBezTo>
                    <a:pt x="-1095" y="8574"/>
                    <a:pt x="-1095" y="4442"/>
                    <a:pt x="3284" y="2006"/>
                  </a:cubicBezTo>
                  <a:cubicBezTo>
                    <a:pt x="7662" y="-669"/>
                    <a:pt x="14469" y="-669"/>
                    <a:pt x="18848" y="2006"/>
                  </a:cubicBezTo>
                  <a:cubicBezTo>
                    <a:pt x="23226" y="4442"/>
                    <a:pt x="23465" y="8574"/>
                    <a:pt x="19094" y="11010"/>
                  </a:cubicBezTo>
                  <a:cubicBezTo>
                    <a:pt x="14716" y="13685"/>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4536E687-B40D-4954-A64D-0A276B42FD71}"/>
                </a:ext>
              </a:extLst>
            </p:cNvPr>
            <p:cNvSpPr/>
            <p:nvPr/>
          </p:nvSpPr>
          <p:spPr>
            <a:xfrm>
              <a:off x="6426287" y="3482072"/>
              <a:ext cx="22131" cy="12740"/>
            </a:xfrm>
            <a:custGeom>
              <a:avLst/>
              <a:gdLst>
                <a:gd name="connsiteX0" fmla="*/ 3284 w 22131"/>
                <a:gd name="connsiteY0" fmla="*/ 10914 h 12740"/>
                <a:gd name="connsiteX1" fmla="*/ 3284 w 22131"/>
                <a:gd name="connsiteY1" fmla="*/ 1918 h 12740"/>
                <a:gd name="connsiteX2" fmla="*/ 18847 w 22131"/>
                <a:gd name="connsiteY2" fmla="*/ 1918 h 12740"/>
                <a:gd name="connsiteX3" fmla="*/ 18847 w 22131"/>
                <a:gd name="connsiteY3" fmla="*/ 10914 h 12740"/>
                <a:gd name="connsiteX4" fmla="*/ 3284 w 22131"/>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740">
                  <a:moveTo>
                    <a:pt x="3284" y="10914"/>
                  </a:moveTo>
                  <a:cubicBezTo>
                    <a:pt x="-1095" y="8485"/>
                    <a:pt x="-1095" y="4353"/>
                    <a:pt x="3284" y="1918"/>
                  </a:cubicBezTo>
                  <a:cubicBezTo>
                    <a:pt x="7662" y="-518"/>
                    <a:pt x="14469" y="-757"/>
                    <a:pt x="18847" y="1918"/>
                  </a:cubicBezTo>
                  <a:cubicBezTo>
                    <a:pt x="23226" y="4353"/>
                    <a:pt x="23226" y="8485"/>
                    <a:pt x="18847" y="10914"/>
                  </a:cubicBezTo>
                  <a:cubicBezTo>
                    <a:pt x="14469"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7DEB3ADF-C475-4685-AE79-96619CD126B2}"/>
                </a:ext>
              </a:extLst>
            </p:cNvPr>
            <p:cNvSpPr/>
            <p:nvPr/>
          </p:nvSpPr>
          <p:spPr>
            <a:xfrm>
              <a:off x="6323647" y="3423457"/>
              <a:ext cx="22258" cy="12922"/>
            </a:xfrm>
            <a:custGeom>
              <a:avLst/>
              <a:gdLst>
                <a:gd name="connsiteX0" fmla="*/ 3284 w 22258"/>
                <a:gd name="connsiteY0" fmla="*/ 10916 h 12922"/>
                <a:gd name="connsiteX1" fmla="*/ 3284 w 22258"/>
                <a:gd name="connsiteY1" fmla="*/ 1916 h 12922"/>
                <a:gd name="connsiteX2" fmla="*/ 18855 w 22258"/>
                <a:gd name="connsiteY2" fmla="*/ 1916 h 12922"/>
                <a:gd name="connsiteX3" fmla="*/ 19094 w 22258"/>
                <a:gd name="connsiteY3" fmla="*/ 10916 h 12922"/>
                <a:gd name="connsiteX4" fmla="*/ 3284 w 22258"/>
                <a:gd name="connsiteY4" fmla="*/ 1091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922">
                  <a:moveTo>
                    <a:pt x="3284" y="10916"/>
                  </a:moveTo>
                  <a:cubicBezTo>
                    <a:pt x="-1095" y="8483"/>
                    <a:pt x="-1095" y="4349"/>
                    <a:pt x="3284" y="1916"/>
                  </a:cubicBezTo>
                  <a:cubicBezTo>
                    <a:pt x="7662" y="-516"/>
                    <a:pt x="14477" y="-759"/>
                    <a:pt x="18855" y="1916"/>
                  </a:cubicBezTo>
                  <a:cubicBezTo>
                    <a:pt x="23226" y="4349"/>
                    <a:pt x="23473" y="8483"/>
                    <a:pt x="19094" y="10916"/>
                  </a:cubicBezTo>
                  <a:cubicBezTo>
                    <a:pt x="14716" y="13591"/>
                    <a:pt x="7662" y="13591"/>
                    <a:pt x="3284" y="1091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B46D3E66-4366-4B96-A921-94DCC64A2124}"/>
                </a:ext>
              </a:extLst>
            </p:cNvPr>
            <p:cNvSpPr/>
            <p:nvPr/>
          </p:nvSpPr>
          <p:spPr>
            <a:xfrm>
              <a:off x="7859707" y="4183187"/>
              <a:ext cx="22260" cy="12830"/>
            </a:xfrm>
            <a:custGeom>
              <a:avLst/>
              <a:gdLst>
                <a:gd name="connsiteX0" fmla="*/ 3406 w 22260"/>
                <a:gd name="connsiteY0" fmla="*/ 11010 h 12830"/>
                <a:gd name="connsiteX1" fmla="*/ 3167 w 22260"/>
                <a:gd name="connsiteY1" fmla="*/ 2006 h 12830"/>
                <a:gd name="connsiteX2" fmla="*/ 18977 w 22260"/>
                <a:gd name="connsiteY2" fmla="*/ 2006 h 12830"/>
                <a:gd name="connsiteX3" fmla="*/ 18977 w 22260"/>
                <a:gd name="connsiteY3" fmla="*/ 11010 h 12830"/>
                <a:gd name="connsiteX4" fmla="*/ 3406 w 22260"/>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30">
                  <a:moveTo>
                    <a:pt x="3406" y="11010"/>
                  </a:moveTo>
                  <a:cubicBezTo>
                    <a:pt x="-973" y="8574"/>
                    <a:pt x="-1212" y="4442"/>
                    <a:pt x="3167" y="2006"/>
                  </a:cubicBezTo>
                  <a:cubicBezTo>
                    <a:pt x="7545" y="-669"/>
                    <a:pt x="14598" y="-669"/>
                    <a:pt x="18977" y="2006"/>
                  </a:cubicBezTo>
                  <a:cubicBezTo>
                    <a:pt x="23355" y="4681"/>
                    <a:pt x="23355" y="8574"/>
                    <a:pt x="18977" y="11010"/>
                  </a:cubicBezTo>
                  <a:cubicBezTo>
                    <a:pt x="14838" y="13438"/>
                    <a:pt x="8031" y="13438"/>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6FA62304-BC3D-4FBF-8F97-06B13E4F0D3D}"/>
                </a:ext>
              </a:extLst>
            </p:cNvPr>
            <p:cNvSpPr/>
            <p:nvPr/>
          </p:nvSpPr>
          <p:spPr>
            <a:xfrm>
              <a:off x="7757310" y="4124571"/>
              <a:ext cx="22257" cy="12924"/>
            </a:xfrm>
            <a:custGeom>
              <a:avLst/>
              <a:gdLst>
                <a:gd name="connsiteX0" fmla="*/ 3410 w 22257"/>
                <a:gd name="connsiteY0" fmla="*/ 11010 h 12924"/>
                <a:gd name="connsiteX1" fmla="*/ 3163 w 22257"/>
                <a:gd name="connsiteY1" fmla="*/ 2006 h 12924"/>
                <a:gd name="connsiteX2" fmla="*/ 18973 w 22257"/>
                <a:gd name="connsiteY2" fmla="*/ 2006 h 12924"/>
                <a:gd name="connsiteX3" fmla="*/ 18973 w 22257"/>
                <a:gd name="connsiteY3" fmla="*/ 11010 h 12924"/>
                <a:gd name="connsiteX4" fmla="*/ 3410 w 22257"/>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24">
                  <a:moveTo>
                    <a:pt x="3410" y="11010"/>
                  </a:moveTo>
                  <a:cubicBezTo>
                    <a:pt x="-969" y="8574"/>
                    <a:pt x="-1215" y="4442"/>
                    <a:pt x="3163" y="2006"/>
                  </a:cubicBezTo>
                  <a:cubicBezTo>
                    <a:pt x="7542" y="-669"/>
                    <a:pt x="14595" y="-669"/>
                    <a:pt x="18973" y="2006"/>
                  </a:cubicBezTo>
                  <a:cubicBezTo>
                    <a:pt x="23352" y="4442"/>
                    <a:pt x="23352" y="8574"/>
                    <a:pt x="18973" y="11010"/>
                  </a:cubicBezTo>
                  <a:cubicBezTo>
                    <a:pt x="14595" y="13438"/>
                    <a:pt x="7788" y="13685"/>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3775C898-471C-4BDF-9406-050683D653A7}"/>
                </a:ext>
              </a:extLst>
            </p:cNvPr>
            <p:cNvSpPr/>
            <p:nvPr/>
          </p:nvSpPr>
          <p:spPr>
            <a:xfrm>
              <a:off x="7654796" y="4066201"/>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8" y="2006"/>
                  </a:cubicBezTo>
                  <a:cubicBezTo>
                    <a:pt x="23226" y="4434"/>
                    <a:pt x="23226" y="8574"/>
                    <a:pt x="18848" y="11002"/>
                  </a:cubicBezTo>
                  <a:cubicBezTo>
                    <a:pt x="14716" y="13438"/>
                    <a:pt x="7901"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7A27C501-0498-4839-BFA2-0D87DBCBC42F}"/>
                </a:ext>
              </a:extLst>
            </p:cNvPr>
            <p:cNvSpPr/>
            <p:nvPr/>
          </p:nvSpPr>
          <p:spPr>
            <a:xfrm>
              <a:off x="7552274" y="4007585"/>
              <a:ext cx="22260" cy="12829"/>
            </a:xfrm>
            <a:custGeom>
              <a:avLst/>
              <a:gdLst>
                <a:gd name="connsiteX0" fmla="*/ 3406 w 22260"/>
                <a:gd name="connsiteY0" fmla="*/ 11002 h 12829"/>
                <a:gd name="connsiteX1" fmla="*/ 3167 w 22260"/>
                <a:gd name="connsiteY1" fmla="*/ 2006 h 12829"/>
                <a:gd name="connsiteX2" fmla="*/ 18977 w 22260"/>
                <a:gd name="connsiteY2" fmla="*/ 2006 h 12829"/>
                <a:gd name="connsiteX3" fmla="*/ 18977 w 22260"/>
                <a:gd name="connsiteY3" fmla="*/ 11002 h 12829"/>
                <a:gd name="connsiteX4" fmla="*/ 3406 w 22260"/>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2"/>
                  </a:moveTo>
                  <a:cubicBezTo>
                    <a:pt x="-973" y="8574"/>
                    <a:pt x="-1212" y="4434"/>
                    <a:pt x="3167" y="2006"/>
                  </a:cubicBezTo>
                  <a:cubicBezTo>
                    <a:pt x="7545" y="-669"/>
                    <a:pt x="14599" y="-669"/>
                    <a:pt x="18977" y="2006"/>
                  </a:cubicBezTo>
                  <a:cubicBezTo>
                    <a:pt x="23356" y="4681"/>
                    <a:pt x="23356" y="8574"/>
                    <a:pt x="18977" y="11002"/>
                  </a:cubicBezTo>
                  <a:cubicBezTo>
                    <a:pt x="14838" y="13438"/>
                    <a:pt x="7784" y="13438"/>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9385E4CE-6EF0-4282-B4D4-08568B934551}"/>
                </a:ext>
              </a:extLst>
            </p:cNvPr>
            <p:cNvSpPr/>
            <p:nvPr/>
          </p:nvSpPr>
          <p:spPr>
            <a:xfrm>
              <a:off x="7449880" y="3948969"/>
              <a:ext cx="22260" cy="13008"/>
            </a:xfrm>
            <a:custGeom>
              <a:avLst/>
              <a:gdLst>
                <a:gd name="connsiteX0" fmla="*/ 3406 w 22260"/>
                <a:gd name="connsiteY0" fmla="*/ 11002 h 13008"/>
                <a:gd name="connsiteX1" fmla="*/ 3167 w 22260"/>
                <a:gd name="connsiteY1" fmla="*/ 2006 h 13008"/>
                <a:gd name="connsiteX2" fmla="*/ 18977 w 22260"/>
                <a:gd name="connsiteY2" fmla="*/ 2006 h 13008"/>
                <a:gd name="connsiteX3" fmla="*/ 18977 w 22260"/>
                <a:gd name="connsiteY3" fmla="*/ 11002 h 13008"/>
                <a:gd name="connsiteX4" fmla="*/ 3406 w 22260"/>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3008">
                  <a:moveTo>
                    <a:pt x="3406" y="11002"/>
                  </a:moveTo>
                  <a:cubicBezTo>
                    <a:pt x="-973" y="8574"/>
                    <a:pt x="-1212" y="4434"/>
                    <a:pt x="3167" y="2006"/>
                  </a:cubicBezTo>
                  <a:cubicBezTo>
                    <a:pt x="7545" y="-669"/>
                    <a:pt x="14598" y="-669"/>
                    <a:pt x="18977" y="2006"/>
                  </a:cubicBezTo>
                  <a:cubicBezTo>
                    <a:pt x="23355" y="4434"/>
                    <a:pt x="23355" y="8574"/>
                    <a:pt x="18977" y="11002"/>
                  </a:cubicBezTo>
                  <a:cubicBezTo>
                    <a:pt x="14598" y="13677"/>
                    <a:pt x="7784" y="13677"/>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B101A214-A3B8-4ACB-A67A-AE8BB09CEC55}"/>
                </a:ext>
              </a:extLst>
            </p:cNvPr>
            <p:cNvSpPr/>
            <p:nvPr/>
          </p:nvSpPr>
          <p:spPr>
            <a:xfrm>
              <a:off x="7347368" y="3890592"/>
              <a:ext cx="22133" cy="12830"/>
            </a:xfrm>
            <a:custGeom>
              <a:avLst/>
              <a:gdLst>
                <a:gd name="connsiteX0" fmla="*/ 3278 w 22133"/>
                <a:gd name="connsiteY0" fmla="*/ 11010 h 12830"/>
                <a:gd name="connsiteX1" fmla="*/ 3278 w 22133"/>
                <a:gd name="connsiteY1" fmla="*/ 2006 h 12830"/>
                <a:gd name="connsiteX2" fmla="*/ 18849 w 22133"/>
                <a:gd name="connsiteY2" fmla="*/ 2006 h 12830"/>
                <a:gd name="connsiteX3" fmla="*/ 18849 w 22133"/>
                <a:gd name="connsiteY3" fmla="*/ 11010 h 12830"/>
                <a:gd name="connsiteX4" fmla="*/ 3278 w 22133"/>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830">
                  <a:moveTo>
                    <a:pt x="3278" y="11010"/>
                  </a:moveTo>
                  <a:cubicBezTo>
                    <a:pt x="-1093" y="8574"/>
                    <a:pt x="-1093" y="4442"/>
                    <a:pt x="3278" y="2006"/>
                  </a:cubicBezTo>
                  <a:cubicBezTo>
                    <a:pt x="7657" y="-669"/>
                    <a:pt x="14471" y="-669"/>
                    <a:pt x="18849" y="2006"/>
                  </a:cubicBezTo>
                  <a:cubicBezTo>
                    <a:pt x="23228" y="4442"/>
                    <a:pt x="23228" y="8574"/>
                    <a:pt x="18849" y="11010"/>
                  </a:cubicBezTo>
                  <a:cubicBezTo>
                    <a:pt x="14710" y="13438"/>
                    <a:pt x="7657" y="13438"/>
                    <a:pt x="3278"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EC87E655-EA42-4E45-9226-C075B1FCEF69}"/>
                </a:ext>
              </a:extLst>
            </p:cNvPr>
            <p:cNvSpPr/>
            <p:nvPr/>
          </p:nvSpPr>
          <p:spPr>
            <a:xfrm>
              <a:off x="7244844" y="3831976"/>
              <a:ext cx="22257" cy="13015"/>
            </a:xfrm>
            <a:custGeom>
              <a:avLst/>
              <a:gdLst>
                <a:gd name="connsiteX0" fmla="*/ 3410 w 22257"/>
                <a:gd name="connsiteY0" fmla="*/ 11010 h 13015"/>
                <a:gd name="connsiteX1" fmla="*/ 3163 w 22257"/>
                <a:gd name="connsiteY1" fmla="*/ 2006 h 13015"/>
                <a:gd name="connsiteX2" fmla="*/ 18973 w 22257"/>
                <a:gd name="connsiteY2" fmla="*/ 2006 h 13015"/>
                <a:gd name="connsiteX3" fmla="*/ 18973 w 22257"/>
                <a:gd name="connsiteY3" fmla="*/ 11010 h 13015"/>
                <a:gd name="connsiteX4" fmla="*/ 3410 w 22257"/>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5">
                  <a:moveTo>
                    <a:pt x="3410" y="11010"/>
                  </a:moveTo>
                  <a:cubicBezTo>
                    <a:pt x="-969" y="8574"/>
                    <a:pt x="-1215" y="4442"/>
                    <a:pt x="3163" y="2006"/>
                  </a:cubicBezTo>
                  <a:cubicBezTo>
                    <a:pt x="7542" y="-669"/>
                    <a:pt x="14356" y="-669"/>
                    <a:pt x="18973" y="2006"/>
                  </a:cubicBezTo>
                  <a:cubicBezTo>
                    <a:pt x="23352" y="4442"/>
                    <a:pt x="23352" y="8574"/>
                    <a:pt x="18973" y="11010"/>
                  </a:cubicBezTo>
                  <a:cubicBezTo>
                    <a:pt x="14595" y="13685"/>
                    <a:pt x="7788" y="13685"/>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7B996F1C-7042-42F4-84FB-BE5F33F5937E}"/>
                </a:ext>
              </a:extLst>
            </p:cNvPr>
            <p:cNvSpPr/>
            <p:nvPr/>
          </p:nvSpPr>
          <p:spPr>
            <a:xfrm>
              <a:off x="7142450" y="3773606"/>
              <a:ext cx="22257" cy="12829"/>
            </a:xfrm>
            <a:custGeom>
              <a:avLst/>
              <a:gdLst>
                <a:gd name="connsiteX0" fmla="*/ 3410 w 22257"/>
                <a:gd name="connsiteY0" fmla="*/ 11002 h 12829"/>
                <a:gd name="connsiteX1" fmla="*/ 3163 w 22257"/>
                <a:gd name="connsiteY1" fmla="*/ 2006 h 12829"/>
                <a:gd name="connsiteX2" fmla="*/ 18973 w 22257"/>
                <a:gd name="connsiteY2" fmla="*/ 2006 h 12829"/>
                <a:gd name="connsiteX3" fmla="*/ 18973 w 22257"/>
                <a:gd name="connsiteY3" fmla="*/ 11002 h 12829"/>
                <a:gd name="connsiteX4" fmla="*/ 3410 w 2225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410" y="11002"/>
                  </a:moveTo>
                  <a:cubicBezTo>
                    <a:pt x="-969" y="8574"/>
                    <a:pt x="-1215" y="4434"/>
                    <a:pt x="3163" y="2006"/>
                  </a:cubicBezTo>
                  <a:cubicBezTo>
                    <a:pt x="7542" y="-669"/>
                    <a:pt x="14595" y="-669"/>
                    <a:pt x="18973" y="2006"/>
                  </a:cubicBezTo>
                  <a:cubicBezTo>
                    <a:pt x="23352" y="4434"/>
                    <a:pt x="23352" y="8574"/>
                    <a:pt x="18973" y="11002"/>
                  </a:cubicBezTo>
                  <a:cubicBezTo>
                    <a:pt x="14595" y="13438"/>
                    <a:pt x="7788" y="13438"/>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C00321B9-8921-4DBA-BA36-BE821984C4A7}"/>
                </a:ext>
              </a:extLst>
            </p:cNvPr>
            <p:cNvSpPr/>
            <p:nvPr/>
          </p:nvSpPr>
          <p:spPr>
            <a:xfrm>
              <a:off x="7039935" y="3714990"/>
              <a:ext cx="22133" cy="12829"/>
            </a:xfrm>
            <a:custGeom>
              <a:avLst/>
              <a:gdLst>
                <a:gd name="connsiteX0" fmla="*/ 3278 w 22133"/>
                <a:gd name="connsiteY0" fmla="*/ 11002 h 12829"/>
                <a:gd name="connsiteX1" fmla="*/ 3278 w 22133"/>
                <a:gd name="connsiteY1" fmla="*/ 2006 h 12829"/>
                <a:gd name="connsiteX2" fmla="*/ 18849 w 22133"/>
                <a:gd name="connsiteY2" fmla="*/ 2006 h 12829"/>
                <a:gd name="connsiteX3" fmla="*/ 18849 w 22133"/>
                <a:gd name="connsiteY3" fmla="*/ 11002 h 12829"/>
                <a:gd name="connsiteX4" fmla="*/ 3278 w 22133"/>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829">
                  <a:moveTo>
                    <a:pt x="3278" y="11002"/>
                  </a:moveTo>
                  <a:cubicBezTo>
                    <a:pt x="-1093" y="8574"/>
                    <a:pt x="-1093" y="4435"/>
                    <a:pt x="3278" y="2006"/>
                  </a:cubicBezTo>
                  <a:cubicBezTo>
                    <a:pt x="7657" y="-669"/>
                    <a:pt x="14471" y="-669"/>
                    <a:pt x="18849" y="2006"/>
                  </a:cubicBezTo>
                  <a:cubicBezTo>
                    <a:pt x="23228" y="4435"/>
                    <a:pt x="23228" y="8574"/>
                    <a:pt x="18849" y="11002"/>
                  </a:cubicBezTo>
                  <a:cubicBezTo>
                    <a:pt x="14710" y="13438"/>
                    <a:pt x="7657" y="13438"/>
                    <a:pt x="3278"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D4318440-E8E5-42A0-8FDE-2F9443ABDF7C}"/>
                </a:ext>
              </a:extLst>
            </p:cNvPr>
            <p:cNvSpPr/>
            <p:nvPr/>
          </p:nvSpPr>
          <p:spPr>
            <a:xfrm>
              <a:off x="6937536" y="3656374"/>
              <a:ext cx="22138" cy="13008"/>
            </a:xfrm>
            <a:custGeom>
              <a:avLst/>
              <a:gdLst>
                <a:gd name="connsiteX0" fmla="*/ 3284 w 22138"/>
                <a:gd name="connsiteY0" fmla="*/ 11002 h 13008"/>
                <a:gd name="connsiteX1" fmla="*/ 3284 w 22138"/>
                <a:gd name="connsiteY1" fmla="*/ 2006 h 13008"/>
                <a:gd name="connsiteX2" fmla="*/ 18855 w 22138"/>
                <a:gd name="connsiteY2" fmla="*/ 2006 h 13008"/>
                <a:gd name="connsiteX3" fmla="*/ 18855 w 22138"/>
                <a:gd name="connsiteY3" fmla="*/ 11002 h 13008"/>
                <a:gd name="connsiteX4" fmla="*/ 3284 w 22138"/>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3008">
                  <a:moveTo>
                    <a:pt x="3284" y="11002"/>
                  </a:moveTo>
                  <a:cubicBezTo>
                    <a:pt x="-1095" y="8574"/>
                    <a:pt x="-1095" y="4435"/>
                    <a:pt x="3284" y="2006"/>
                  </a:cubicBezTo>
                  <a:cubicBezTo>
                    <a:pt x="7662" y="-669"/>
                    <a:pt x="14477" y="-669"/>
                    <a:pt x="18855" y="2006"/>
                  </a:cubicBezTo>
                  <a:cubicBezTo>
                    <a:pt x="23233" y="4435"/>
                    <a:pt x="23233" y="8574"/>
                    <a:pt x="18855" y="11002"/>
                  </a:cubicBezTo>
                  <a:cubicBezTo>
                    <a:pt x="14477"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359F76F6-AA87-41D0-86FC-3B3F4A355A2C}"/>
                </a:ext>
              </a:extLst>
            </p:cNvPr>
            <p:cNvSpPr/>
            <p:nvPr/>
          </p:nvSpPr>
          <p:spPr>
            <a:xfrm>
              <a:off x="6834778" y="3597997"/>
              <a:ext cx="22257" cy="12830"/>
            </a:xfrm>
            <a:custGeom>
              <a:avLst/>
              <a:gdLst>
                <a:gd name="connsiteX0" fmla="*/ 3410 w 22257"/>
                <a:gd name="connsiteY0" fmla="*/ 11010 h 12830"/>
                <a:gd name="connsiteX1" fmla="*/ 3163 w 22257"/>
                <a:gd name="connsiteY1" fmla="*/ 2006 h 12830"/>
                <a:gd name="connsiteX2" fmla="*/ 18973 w 22257"/>
                <a:gd name="connsiteY2" fmla="*/ 2006 h 12830"/>
                <a:gd name="connsiteX3" fmla="*/ 18973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3" y="2006"/>
                  </a:cubicBezTo>
                  <a:cubicBezTo>
                    <a:pt x="23352" y="4442"/>
                    <a:pt x="23352" y="8574"/>
                    <a:pt x="18973" y="11010"/>
                  </a:cubicBezTo>
                  <a:cubicBezTo>
                    <a:pt x="14834"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90E036BC-B447-42A5-B486-601A84652854}"/>
                </a:ext>
              </a:extLst>
            </p:cNvPr>
            <p:cNvSpPr/>
            <p:nvPr/>
          </p:nvSpPr>
          <p:spPr>
            <a:xfrm>
              <a:off x="6732503" y="3539381"/>
              <a:ext cx="22131" cy="13015"/>
            </a:xfrm>
            <a:custGeom>
              <a:avLst/>
              <a:gdLst>
                <a:gd name="connsiteX0" fmla="*/ 3284 w 22131"/>
                <a:gd name="connsiteY0" fmla="*/ 11010 h 13015"/>
                <a:gd name="connsiteX1" fmla="*/ 3284 w 22131"/>
                <a:gd name="connsiteY1" fmla="*/ 2006 h 13015"/>
                <a:gd name="connsiteX2" fmla="*/ 18848 w 22131"/>
                <a:gd name="connsiteY2" fmla="*/ 2006 h 13015"/>
                <a:gd name="connsiteX3" fmla="*/ 18848 w 22131"/>
                <a:gd name="connsiteY3" fmla="*/ 11010 h 13015"/>
                <a:gd name="connsiteX4" fmla="*/ 3284 w 22131"/>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5">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685"/>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62EE70A0-312D-425A-AD38-01B790FA9BC7}"/>
                </a:ext>
              </a:extLst>
            </p:cNvPr>
            <p:cNvSpPr/>
            <p:nvPr/>
          </p:nvSpPr>
          <p:spPr>
            <a:xfrm>
              <a:off x="6629863" y="3481012"/>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77" y="-669"/>
                    <a:pt x="18848" y="2006"/>
                  </a:cubicBezTo>
                  <a:cubicBezTo>
                    <a:pt x="23226" y="4434"/>
                    <a:pt x="23226" y="8574"/>
                    <a:pt x="18848" y="11002"/>
                  </a:cubicBezTo>
                  <a:cubicBezTo>
                    <a:pt x="14716" y="13438"/>
                    <a:pt x="7909"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6018B76E-EEF0-4161-9D8A-9B7181E872F5}"/>
                </a:ext>
              </a:extLst>
            </p:cNvPr>
            <p:cNvSpPr/>
            <p:nvPr/>
          </p:nvSpPr>
          <p:spPr>
            <a:xfrm>
              <a:off x="6527344" y="3422394"/>
              <a:ext cx="22257" cy="12922"/>
            </a:xfrm>
            <a:custGeom>
              <a:avLst/>
              <a:gdLst>
                <a:gd name="connsiteX0" fmla="*/ 3410 w 22257"/>
                <a:gd name="connsiteY0" fmla="*/ 11006 h 12922"/>
                <a:gd name="connsiteX1" fmla="*/ 3163 w 22257"/>
                <a:gd name="connsiteY1" fmla="*/ 2007 h 12922"/>
                <a:gd name="connsiteX2" fmla="*/ 18974 w 22257"/>
                <a:gd name="connsiteY2" fmla="*/ 2007 h 12922"/>
                <a:gd name="connsiteX3" fmla="*/ 18974 w 22257"/>
                <a:gd name="connsiteY3" fmla="*/ 11006 h 12922"/>
                <a:gd name="connsiteX4" fmla="*/ 3410 w 22257"/>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22">
                  <a:moveTo>
                    <a:pt x="3410" y="11006"/>
                  </a:moveTo>
                  <a:cubicBezTo>
                    <a:pt x="-969" y="8574"/>
                    <a:pt x="-1215" y="4439"/>
                    <a:pt x="3163" y="2007"/>
                  </a:cubicBezTo>
                  <a:cubicBezTo>
                    <a:pt x="7542" y="-669"/>
                    <a:pt x="14595" y="-669"/>
                    <a:pt x="18974" y="2007"/>
                  </a:cubicBezTo>
                  <a:cubicBezTo>
                    <a:pt x="23352" y="4439"/>
                    <a:pt x="23352" y="8574"/>
                    <a:pt x="18974" y="11006"/>
                  </a:cubicBezTo>
                  <a:cubicBezTo>
                    <a:pt x="14595" y="13438"/>
                    <a:pt x="7781" y="13681"/>
                    <a:pt x="3410"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24EB8314-2F03-4BB1-8082-C0D8D6C60187}"/>
                </a:ext>
              </a:extLst>
            </p:cNvPr>
            <p:cNvSpPr/>
            <p:nvPr/>
          </p:nvSpPr>
          <p:spPr>
            <a:xfrm>
              <a:off x="6424950" y="3364020"/>
              <a:ext cx="22258" cy="12829"/>
            </a:xfrm>
            <a:custGeom>
              <a:avLst/>
              <a:gdLst>
                <a:gd name="connsiteX0" fmla="*/ 3403 w 22258"/>
                <a:gd name="connsiteY0" fmla="*/ 11006 h 12829"/>
                <a:gd name="connsiteX1" fmla="*/ 3164 w 22258"/>
                <a:gd name="connsiteY1" fmla="*/ 2007 h 12829"/>
                <a:gd name="connsiteX2" fmla="*/ 18974 w 22258"/>
                <a:gd name="connsiteY2" fmla="*/ 2007 h 12829"/>
                <a:gd name="connsiteX3" fmla="*/ 18974 w 22258"/>
                <a:gd name="connsiteY3" fmla="*/ 11006 h 12829"/>
                <a:gd name="connsiteX4" fmla="*/ 3403 w 22258"/>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29">
                  <a:moveTo>
                    <a:pt x="3403" y="11006"/>
                  </a:moveTo>
                  <a:cubicBezTo>
                    <a:pt x="-968" y="8574"/>
                    <a:pt x="-1214" y="4439"/>
                    <a:pt x="3164" y="2007"/>
                  </a:cubicBezTo>
                  <a:cubicBezTo>
                    <a:pt x="7542" y="-669"/>
                    <a:pt x="14596" y="-669"/>
                    <a:pt x="18974" y="2007"/>
                  </a:cubicBezTo>
                  <a:cubicBezTo>
                    <a:pt x="23353" y="4439"/>
                    <a:pt x="23353" y="8574"/>
                    <a:pt x="18974" y="11006"/>
                  </a:cubicBezTo>
                  <a:cubicBezTo>
                    <a:pt x="14596" y="13438"/>
                    <a:pt x="7782" y="13438"/>
                    <a:pt x="3403"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41894648-36B5-4530-8E68-73DDF747AD33}"/>
                </a:ext>
              </a:extLst>
            </p:cNvPr>
            <p:cNvSpPr/>
            <p:nvPr/>
          </p:nvSpPr>
          <p:spPr>
            <a:xfrm>
              <a:off x="7961133" y="4123600"/>
              <a:ext cx="22257" cy="12922"/>
            </a:xfrm>
            <a:custGeom>
              <a:avLst/>
              <a:gdLst>
                <a:gd name="connsiteX0" fmla="*/ 3410 w 22257"/>
                <a:gd name="connsiteY0" fmla="*/ 11002 h 12922"/>
                <a:gd name="connsiteX1" fmla="*/ 3163 w 22257"/>
                <a:gd name="connsiteY1" fmla="*/ 2006 h 12922"/>
                <a:gd name="connsiteX2" fmla="*/ 18973 w 22257"/>
                <a:gd name="connsiteY2" fmla="*/ 2006 h 12922"/>
                <a:gd name="connsiteX3" fmla="*/ 18973 w 22257"/>
                <a:gd name="connsiteY3" fmla="*/ 11002 h 12922"/>
                <a:gd name="connsiteX4" fmla="*/ 3410 w 22257"/>
                <a:gd name="connsiteY4" fmla="*/ 11002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22">
                  <a:moveTo>
                    <a:pt x="3410" y="11002"/>
                  </a:moveTo>
                  <a:cubicBezTo>
                    <a:pt x="-969" y="8574"/>
                    <a:pt x="-1215" y="4442"/>
                    <a:pt x="3163" y="2006"/>
                  </a:cubicBezTo>
                  <a:cubicBezTo>
                    <a:pt x="7542" y="-669"/>
                    <a:pt x="14595" y="-669"/>
                    <a:pt x="18973" y="2006"/>
                  </a:cubicBezTo>
                  <a:cubicBezTo>
                    <a:pt x="23352" y="4442"/>
                    <a:pt x="23352" y="8574"/>
                    <a:pt x="18973" y="11002"/>
                  </a:cubicBezTo>
                  <a:cubicBezTo>
                    <a:pt x="14595" y="13438"/>
                    <a:pt x="7788" y="13684"/>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BC5C4F58-9411-4B50-BA73-9E59728FCE66}"/>
                </a:ext>
              </a:extLst>
            </p:cNvPr>
            <p:cNvSpPr/>
            <p:nvPr/>
          </p:nvSpPr>
          <p:spPr>
            <a:xfrm>
              <a:off x="7858489" y="4065224"/>
              <a:ext cx="22260" cy="12829"/>
            </a:xfrm>
            <a:custGeom>
              <a:avLst/>
              <a:gdLst>
                <a:gd name="connsiteX0" fmla="*/ 3406 w 22260"/>
                <a:gd name="connsiteY0" fmla="*/ 11008 h 12829"/>
                <a:gd name="connsiteX1" fmla="*/ 3167 w 22260"/>
                <a:gd name="connsiteY1" fmla="*/ 2012 h 12829"/>
                <a:gd name="connsiteX2" fmla="*/ 18977 w 22260"/>
                <a:gd name="connsiteY2" fmla="*/ 2012 h 12829"/>
                <a:gd name="connsiteX3" fmla="*/ 18977 w 22260"/>
                <a:gd name="connsiteY3" fmla="*/ 11008 h 12829"/>
                <a:gd name="connsiteX4" fmla="*/ 3406 w 22260"/>
                <a:gd name="connsiteY4" fmla="*/ 11008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8"/>
                  </a:moveTo>
                  <a:cubicBezTo>
                    <a:pt x="-973" y="8572"/>
                    <a:pt x="-1212" y="4440"/>
                    <a:pt x="3167" y="2012"/>
                  </a:cubicBezTo>
                  <a:cubicBezTo>
                    <a:pt x="7545" y="-671"/>
                    <a:pt x="14599" y="-671"/>
                    <a:pt x="18977" y="2012"/>
                  </a:cubicBezTo>
                  <a:cubicBezTo>
                    <a:pt x="23356" y="4440"/>
                    <a:pt x="23356" y="8572"/>
                    <a:pt x="18977" y="11008"/>
                  </a:cubicBezTo>
                  <a:cubicBezTo>
                    <a:pt x="14599" y="13436"/>
                    <a:pt x="7784" y="13436"/>
                    <a:pt x="3406"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40C45CFB-CCFC-42BB-815F-08750D65F959}"/>
                </a:ext>
              </a:extLst>
            </p:cNvPr>
            <p:cNvSpPr/>
            <p:nvPr/>
          </p:nvSpPr>
          <p:spPr>
            <a:xfrm>
              <a:off x="7756218" y="4006606"/>
              <a:ext cx="22226" cy="12830"/>
            </a:xfrm>
            <a:custGeom>
              <a:avLst/>
              <a:gdLst>
                <a:gd name="connsiteX0" fmla="*/ 3284 w 22226"/>
                <a:gd name="connsiteY0" fmla="*/ 11010 h 12830"/>
                <a:gd name="connsiteX1" fmla="*/ 3284 w 22226"/>
                <a:gd name="connsiteY1" fmla="*/ 2006 h 12830"/>
                <a:gd name="connsiteX2" fmla="*/ 18855 w 22226"/>
                <a:gd name="connsiteY2" fmla="*/ 2006 h 12830"/>
                <a:gd name="connsiteX3" fmla="*/ 18855 w 22226"/>
                <a:gd name="connsiteY3" fmla="*/ 11010 h 12830"/>
                <a:gd name="connsiteX4" fmla="*/ 3284 w 22226"/>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6" h="12830">
                  <a:moveTo>
                    <a:pt x="3284" y="11010"/>
                  </a:moveTo>
                  <a:cubicBezTo>
                    <a:pt x="-1095" y="8574"/>
                    <a:pt x="-1095" y="4442"/>
                    <a:pt x="3284" y="2006"/>
                  </a:cubicBezTo>
                  <a:cubicBezTo>
                    <a:pt x="7662" y="-669"/>
                    <a:pt x="14476" y="-669"/>
                    <a:pt x="18855" y="2006"/>
                  </a:cubicBezTo>
                  <a:cubicBezTo>
                    <a:pt x="23226" y="4442"/>
                    <a:pt x="23473" y="8574"/>
                    <a:pt x="18855" y="11010"/>
                  </a:cubicBezTo>
                  <a:cubicBezTo>
                    <a:pt x="1447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39055A44-A4FC-48C4-8117-5A411BC9AAC8}"/>
                </a:ext>
              </a:extLst>
            </p:cNvPr>
            <p:cNvSpPr/>
            <p:nvPr/>
          </p:nvSpPr>
          <p:spPr>
            <a:xfrm>
              <a:off x="7653456" y="3948237"/>
              <a:ext cx="22260" cy="12830"/>
            </a:xfrm>
            <a:custGeom>
              <a:avLst/>
              <a:gdLst>
                <a:gd name="connsiteX0" fmla="*/ 3406 w 22260"/>
                <a:gd name="connsiteY0" fmla="*/ 11010 h 12830"/>
                <a:gd name="connsiteX1" fmla="*/ 3167 w 22260"/>
                <a:gd name="connsiteY1" fmla="*/ 2006 h 12830"/>
                <a:gd name="connsiteX2" fmla="*/ 18977 w 22260"/>
                <a:gd name="connsiteY2" fmla="*/ 2006 h 12830"/>
                <a:gd name="connsiteX3" fmla="*/ 18977 w 22260"/>
                <a:gd name="connsiteY3" fmla="*/ 11010 h 12830"/>
                <a:gd name="connsiteX4" fmla="*/ 3406 w 22260"/>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30">
                  <a:moveTo>
                    <a:pt x="3406" y="11010"/>
                  </a:moveTo>
                  <a:cubicBezTo>
                    <a:pt x="-973" y="8574"/>
                    <a:pt x="-1212" y="4442"/>
                    <a:pt x="3167" y="2006"/>
                  </a:cubicBezTo>
                  <a:cubicBezTo>
                    <a:pt x="7545" y="-669"/>
                    <a:pt x="14598" y="-669"/>
                    <a:pt x="18977" y="2006"/>
                  </a:cubicBezTo>
                  <a:cubicBezTo>
                    <a:pt x="23355" y="4681"/>
                    <a:pt x="23355" y="8574"/>
                    <a:pt x="18977" y="11010"/>
                  </a:cubicBezTo>
                  <a:cubicBezTo>
                    <a:pt x="14838" y="13438"/>
                    <a:pt x="8031" y="13438"/>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64D381BD-5132-4570-8B70-D4DC3DC2BBE0}"/>
                </a:ext>
              </a:extLst>
            </p:cNvPr>
            <p:cNvSpPr/>
            <p:nvPr/>
          </p:nvSpPr>
          <p:spPr>
            <a:xfrm>
              <a:off x="7551059" y="3889621"/>
              <a:ext cx="22257" cy="12830"/>
            </a:xfrm>
            <a:custGeom>
              <a:avLst/>
              <a:gdLst>
                <a:gd name="connsiteX0" fmla="*/ 3410 w 22257"/>
                <a:gd name="connsiteY0" fmla="*/ 11010 h 12830"/>
                <a:gd name="connsiteX1" fmla="*/ 3163 w 22257"/>
                <a:gd name="connsiteY1" fmla="*/ 2006 h 12830"/>
                <a:gd name="connsiteX2" fmla="*/ 18973 w 22257"/>
                <a:gd name="connsiteY2" fmla="*/ 2006 h 12830"/>
                <a:gd name="connsiteX3" fmla="*/ 18973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3" y="2006"/>
                  </a:cubicBezTo>
                  <a:cubicBezTo>
                    <a:pt x="23352" y="4442"/>
                    <a:pt x="23352" y="8574"/>
                    <a:pt x="18973" y="11010"/>
                  </a:cubicBezTo>
                  <a:cubicBezTo>
                    <a:pt x="14595"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F6A72E97-4F95-4538-94F6-F826CF8AC353}"/>
                </a:ext>
              </a:extLst>
            </p:cNvPr>
            <p:cNvSpPr/>
            <p:nvPr/>
          </p:nvSpPr>
          <p:spPr>
            <a:xfrm>
              <a:off x="7448545" y="3831005"/>
              <a:ext cx="22224" cy="13013"/>
            </a:xfrm>
            <a:custGeom>
              <a:avLst/>
              <a:gdLst>
                <a:gd name="connsiteX0" fmla="*/ 3284 w 22224"/>
                <a:gd name="connsiteY0" fmla="*/ 11002 h 13013"/>
                <a:gd name="connsiteX1" fmla="*/ 3284 w 22224"/>
                <a:gd name="connsiteY1" fmla="*/ 2006 h 13013"/>
                <a:gd name="connsiteX2" fmla="*/ 18848 w 22224"/>
                <a:gd name="connsiteY2" fmla="*/ 2006 h 13013"/>
                <a:gd name="connsiteX3" fmla="*/ 18848 w 22224"/>
                <a:gd name="connsiteY3" fmla="*/ 11002 h 13013"/>
                <a:gd name="connsiteX4" fmla="*/ 3284 w 22224"/>
                <a:gd name="connsiteY4" fmla="*/ 11002 h 1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3013">
                  <a:moveTo>
                    <a:pt x="3284" y="11002"/>
                  </a:moveTo>
                  <a:cubicBezTo>
                    <a:pt x="-1095" y="8574"/>
                    <a:pt x="-1095" y="4442"/>
                    <a:pt x="3284" y="2006"/>
                  </a:cubicBezTo>
                  <a:cubicBezTo>
                    <a:pt x="7662" y="-669"/>
                    <a:pt x="14469" y="-669"/>
                    <a:pt x="18848" y="2006"/>
                  </a:cubicBezTo>
                  <a:cubicBezTo>
                    <a:pt x="23226" y="4442"/>
                    <a:pt x="23473" y="8574"/>
                    <a:pt x="18848" y="11002"/>
                  </a:cubicBezTo>
                  <a:cubicBezTo>
                    <a:pt x="14716" y="13685"/>
                    <a:pt x="7901" y="13685"/>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5DC15663-EC71-49F2-8F26-7ED2F56319C7}"/>
                </a:ext>
              </a:extLst>
            </p:cNvPr>
            <p:cNvSpPr/>
            <p:nvPr/>
          </p:nvSpPr>
          <p:spPr>
            <a:xfrm>
              <a:off x="7346023" y="3772630"/>
              <a:ext cx="22260" cy="12829"/>
            </a:xfrm>
            <a:custGeom>
              <a:avLst/>
              <a:gdLst>
                <a:gd name="connsiteX0" fmla="*/ 3406 w 22260"/>
                <a:gd name="connsiteY0" fmla="*/ 11008 h 12829"/>
                <a:gd name="connsiteX1" fmla="*/ 3167 w 22260"/>
                <a:gd name="connsiteY1" fmla="*/ 2012 h 12829"/>
                <a:gd name="connsiteX2" fmla="*/ 18977 w 22260"/>
                <a:gd name="connsiteY2" fmla="*/ 2012 h 12829"/>
                <a:gd name="connsiteX3" fmla="*/ 18977 w 22260"/>
                <a:gd name="connsiteY3" fmla="*/ 11008 h 12829"/>
                <a:gd name="connsiteX4" fmla="*/ 3406 w 22260"/>
                <a:gd name="connsiteY4" fmla="*/ 11008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8"/>
                  </a:moveTo>
                  <a:cubicBezTo>
                    <a:pt x="-973" y="8572"/>
                    <a:pt x="-1212" y="4440"/>
                    <a:pt x="3167" y="2012"/>
                  </a:cubicBezTo>
                  <a:cubicBezTo>
                    <a:pt x="7545" y="-671"/>
                    <a:pt x="14352" y="-671"/>
                    <a:pt x="18977" y="2012"/>
                  </a:cubicBezTo>
                  <a:cubicBezTo>
                    <a:pt x="23355" y="4440"/>
                    <a:pt x="23355" y="8572"/>
                    <a:pt x="18977" y="11008"/>
                  </a:cubicBezTo>
                  <a:cubicBezTo>
                    <a:pt x="14598" y="13436"/>
                    <a:pt x="7784" y="13436"/>
                    <a:pt x="3406"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FFFD8968-77DE-4C1F-A3CA-F28DA9DAC4D8}"/>
                </a:ext>
              </a:extLst>
            </p:cNvPr>
            <p:cNvSpPr/>
            <p:nvPr/>
          </p:nvSpPr>
          <p:spPr>
            <a:xfrm>
              <a:off x="7243630" y="3714013"/>
              <a:ext cx="22260" cy="12829"/>
            </a:xfrm>
            <a:custGeom>
              <a:avLst/>
              <a:gdLst>
                <a:gd name="connsiteX0" fmla="*/ 3406 w 22260"/>
                <a:gd name="connsiteY0" fmla="*/ 11008 h 12829"/>
                <a:gd name="connsiteX1" fmla="*/ 3167 w 22260"/>
                <a:gd name="connsiteY1" fmla="*/ 2012 h 12829"/>
                <a:gd name="connsiteX2" fmla="*/ 18977 w 22260"/>
                <a:gd name="connsiteY2" fmla="*/ 2012 h 12829"/>
                <a:gd name="connsiteX3" fmla="*/ 18977 w 22260"/>
                <a:gd name="connsiteY3" fmla="*/ 11008 h 12829"/>
                <a:gd name="connsiteX4" fmla="*/ 3406 w 22260"/>
                <a:gd name="connsiteY4" fmla="*/ 11008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8"/>
                  </a:moveTo>
                  <a:cubicBezTo>
                    <a:pt x="-973" y="8572"/>
                    <a:pt x="-1212" y="4440"/>
                    <a:pt x="3167" y="2012"/>
                  </a:cubicBezTo>
                  <a:cubicBezTo>
                    <a:pt x="7545" y="-671"/>
                    <a:pt x="14598" y="-671"/>
                    <a:pt x="18977" y="2012"/>
                  </a:cubicBezTo>
                  <a:cubicBezTo>
                    <a:pt x="23355" y="4440"/>
                    <a:pt x="23355" y="8572"/>
                    <a:pt x="18977" y="11008"/>
                  </a:cubicBezTo>
                  <a:cubicBezTo>
                    <a:pt x="14598" y="13436"/>
                    <a:pt x="7784" y="13436"/>
                    <a:pt x="3406"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3A429387-1D9A-4FAC-9B69-1AF1BEEC2C16}"/>
                </a:ext>
              </a:extLst>
            </p:cNvPr>
            <p:cNvSpPr/>
            <p:nvPr/>
          </p:nvSpPr>
          <p:spPr>
            <a:xfrm>
              <a:off x="7141117" y="3655642"/>
              <a:ext cx="22223" cy="12829"/>
            </a:xfrm>
            <a:custGeom>
              <a:avLst/>
              <a:gdLst>
                <a:gd name="connsiteX0" fmla="*/ 3278 w 22223"/>
                <a:gd name="connsiteY0" fmla="*/ 11002 h 12829"/>
                <a:gd name="connsiteX1" fmla="*/ 3278 w 22223"/>
                <a:gd name="connsiteY1" fmla="*/ 2006 h 12829"/>
                <a:gd name="connsiteX2" fmla="*/ 18849 w 22223"/>
                <a:gd name="connsiteY2" fmla="*/ 2006 h 12829"/>
                <a:gd name="connsiteX3" fmla="*/ 18849 w 22223"/>
                <a:gd name="connsiteY3" fmla="*/ 11002 h 12829"/>
                <a:gd name="connsiteX4" fmla="*/ 3278 w 22223"/>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3" h="12829">
                  <a:moveTo>
                    <a:pt x="3278" y="11002"/>
                  </a:moveTo>
                  <a:cubicBezTo>
                    <a:pt x="-1093" y="8574"/>
                    <a:pt x="-1093" y="4442"/>
                    <a:pt x="3278" y="2006"/>
                  </a:cubicBezTo>
                  <a:cubicBezTo>
                    <a:pt x="7657" y="-669"/>
                    <a:pt x="14471" y="-669"/>
                    <a:pt x="18849" y="2006"/>
                  </a:cubicBezTo>
                  <a:cubicBezTo>
                    <a:pt x="23228" y="4442"/>
                    <a:pt x="23467" y="8574"/>
                    <a:pt x="18849" y="11002"/>
                  </a:cubicBezTo>
                  <a:cubicBezTo>
                    <a:pt x="14710" y="13438"/>
                    <a:pt x="7657" y="13438"/>
                    <a:pt x="3278"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B5F94C4D-56DA-4CA9-A2FB-D3FBB56A1D25}"/>
                </a:ext>
              </a:extLst>
            </p:cNvPr>
            <p:cNvSpPr/>
            <p:nvPr/>
          </p:nvSpPr>
          <p:spPr>
            <a:xfrm>
              <a:off x="7038719" y="3597026"/>
              <a:ext cx="22224" cy="12829"/>
            </a:xfrm>
            <a:custGeom>
              <a:avLst/>
              <a:gdLst>
                <a:gd name="connsiteX0" fmla="*/ 3284 w 22224"/>
                <a:gd name="connsiteY0" fmla="*/ 11002 h 12829"/>
                <a:gd name="connsiteX1" fmla="*/ 3284 w 22224"/>
                <a:gd name="connsiteY1" fmla="*/ 2006 h 12829"/>
                <a:gd name="connsiteX2" fmla="*/ 18848 w 22224"/>
                <a:gd name="connsiteY2" fmla="*/ 2006 h 12829"/>
                <a:gd name="connsiteX3" fmla="*/ 18848 w 22224"/>
                <a:gd name="connsiteY3" fmla="*/ 11002 h 12829"/>
                <a:gd name="connsiteX4" fmla="*/ 3284 w 22224"/>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2829">
                  <a:moveTo>
                    <a:pt x="3284" y="11002"/>
                  </a:moveTo>
                  <a:cubicBezTo>
                    <a:pt x="-1095" y="8574"/>
                    <a:pt x="-1095" y="4442"/>
                    <a:pt x="3284" y="2006"/>
                  </a:cubicBezTo>
                  <a:cubicBezTo>
                    <a:pt x="7662" y="-669"/>
                    <a:pt x="14469" y="-669"/>
                    <a:pt x="18848" y="2006"/>
                  </a:cubicBezTo>
                  <a:cubicBezTo>
                    <a:pt x="23226" y="4442"/>
                    <a:pt x="23473"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4F0EB723-9ACD-4ED4-ACEE-713614AC97FD}"/>
                </a:ext>
              </a:extLst>
            </p:cNvPr>
            <p:cNvSpPr/>
            <p:nvPr/>
          </p:nvSpPr>
          <p:spPr>
            <a:xfrm>
              <a:off x="6935957" y="3538410"/>
              <a:ext cx="22253" cy="13008"/>
            </a:xfrm>
            <a:custGeom>
              <a:avLst/>
              <a:gdLst>
                <a:gd name="connsiteX0" fmla="*/ 3406 w 22253"/>
                <a:gd name="connsiteY0" fmla="*/ 11002 h 13008"/>
                <a:gd name="connsiteX1" fmla="*/ 3167 w 22253"/>
                <a:gd name="connsiteY1" fmla="*/ 2006 h 13008"/>
                <a:gd name="connsiteX2" fmla="*/ 18970 w 22253"/>
                <a:gd name="connsiteY2" fmla="*/ 2006 h 13008"/>
                <a:gd name="connsiteX3" fmla="*/ 18970 w 22253"/>
                <a:gd name="connsiteY3" fmla="*/ 11002 h 13008"/>
                <a:gd name="connsiteX4" fmla="*/ 3406 w 22253"/>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3008">
                  <a:moveTo>
                    <a:pt x="3406" y="11002"/>
                  </a:moveTo>
                  <a:cubicBezTo>
                    <a:pt x="-973" y="8574"/>
                    <a:pt x="-1212" y="4442"/>
                    <a:pt x="3167" y="2006"/>
                  </a:cubicBezTo>
                  <a:cubicBezTo>
                    <a:pt x="7538" y="-669"/>
                    <a:pt x="14591" y="-669"/>
                    <a:pt x="18970" y="2006"/>
                  </a:cubicBezTo>
                  <a:cubicBezTo>
                    <a:pt x="23348" y="4442"/>
                    <a:pt x="23348" y="8574"/>
                    <a:pt x="18970" y="11002"/>
                  </a:cubicBezTo>
                  <a:cubicBezTo>
                    <a:pt x="14838" y="13677"/>
                    <a:pt x="8031" y="13677"/>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BC8F78E9-C89D-4BEC-BD43-DC5AD18F4704}"/>
                </a:ext>
              </a:extLst>
            </p:cNvPr>
            <p:cNvSpPr/>
            <p:nvPr/>
          </p:nvSpPr>
          <p:spPr>
            <a:xfrm>
              <a:off x="6833684" y="3480033"/>
              <a:ext cx="22223" cy="12830"/>
            </a:xfrm>
            <a:custGeom>
              <a:avLst/>
              <a:gdLst>
                <a:gd name="connsiteX0" fmla="*/ 3278 w 22223"/>
                <a:gd name="connsiteY0" fmla="*/ 11010 h 12830"/>
                <a:gd name="connsiteX1" fmla="*/ 3278 w 22223"/>
                <a:gd name="connsiteY1" fmla="*/ 2006 h 12830"/>
                <a:gd name="connsiteX2" fmla="*/ 18849 w 22223"/>
                <a:gd name="connsiteY2" fmla="*/ 2006 h 12830"/>
                <a:gd name="connsiteX3" fmla="*/ 18849 w 22223"/>
                <a:gd name="connsiteY3" fmla="*/ 11010 h 12830"/>
                <a:gd name="connsiteX4" fmla="*/ 3278 w 22223"/>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3" h="12830">
                  <a:moveTo>
                    <a:pt x="3278" y="11010"/>
                  </a:moveTo>
                  <a:cubicBezTo>
                    <a:pt x="-1093" y="8574"/>
                    <a:pt x="-1093" y="4442"/>
                    <a:pt x="3278" y="2006"/>
                  </a:cubicBezTo>
                  <a:cubicBezTo>
                    <a:pt x="7657" y="-669"/>
                    <a:pt x="14471" y="-669"/>
                    <a:pt x="18849" y="2006"/>
                  </a:cubicBezTo>
                  <a:cubicBezTo>
                    <a:pt x="23228" y="4442"/>
                    <a:pt x="23467" y="8574"/>
                    <a:pt x="18849" y="11010"/>
                  </a:cubicBezTo>
                  <a:cubicBezTo>
                    <a:pt x="14471" y="13438"/>
                    <a:pt x="7657" y="13438"/>
                    <a:pt x="3278"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8AA3B960-95E1-422E-9017-A525FF26E092}"/>
                </a:ext>
              </a:extLst>
            </p:cNvPr>
            <p:cNvSpPr/>
            <p:nvPr/>
          </p:nvSpPr>
          <p:spPr>
            <a:xfrm>
              <a:off x="6731046" y="3421420"/>
              <a:ext cx="22221" cy="13012"/>
            </a:xfrm>
            <a:custGeom>
              <a:avLst/>
              <a:gdLst>
                <a:gd name="connsiteX0" fmla="*/ 3284 w 22221"/>
                <a:gd name="connsiteY0" fmla="*/ 11006 h 13012"/>
                <a:gd name="connsiteX1" fmla="*/ 3284 w 22221"/>
                <a:gd name="connsiteY1" fmla="*/ 2007 h 13012"/>
                <a:gd name="connsiteX2" fmla="*/ 18848 w 22221"/>
                <a:gd name="connsiteY2" fmla="*/ 2007 h 13012"/>
                <a:gd name="connsiteX3" fmla="*/ 18848 w 22221"/>
                <a:gd name="connsiteY3" fmla="*/ 11006 h 13012"/>
                <a:gd name="connsiteX4" fmla="*/ 3284 w 22221"/>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1" h="13012">
                  <a:moveTo>
                    <a:pt x="3284" y="11006"/>
                  </a:moveTo>
                  <a:cubicBezTo>
                    <a:pt x="-1095" y="8574"/>
                    <a:pt x="-1095" y="4439"/>
                    <a:pt x="3284" y="2007"/>
                  </a:cubicBezTo>
                  <a:cubicBezTo>
                    <a:pt x="7662" y="-669"/>
                    <a:pt x="14469" y="-669"/>
                    <a:pt x="18848" y="2007"/>
                  </a:cubicBezTo>
                  <a:cubicBezTo>
                    <a:pt x="23226" y="4439"/>
                    <a:pt x="23465" y="8574"/>
                    <a:pt x="18848" y="11006"/>
                  </a:cubicBezTo>
                  <a:cubicBezTo>
                    <a:pt x="14716" y="13681"/>
                    <a:pt x="7901"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05477EDB-5BED-49E6-9AD3-AFFAB56E16CF}"/>
                </a:ext>
              </a:extLst>
            </p:cNvPr>
            <p:cNvSpPr/>
            <p:nvPr/>
          </p:nvSpPr>
          <p:spPr>
            <a:xfrm>
              <a:off x="6628523" y="3363047"/>
              <a:ext cx="22253" cy="12830"/>
            </a:xfrm>
            <a:custGeom>
              <a:avLst/>
              <a:gdLst>
                <a:gd name="connsiteX0" fmla="*/ 3406 w 22253"/>
                <a:gd name="connsiteY0" fmla="*/ 11006 h 12830"/>
                <a:gd name="connsiteX1" fmla="*/ 3167 w 22253"/>
                <a:gd name="connsiteY1" fmla="*/ 2007 h 12830"/>
                <a:gd name="connsiteX2" fmla="*/ 18970 w 22253"/>
                <a:gd name="connsiteY2" fmla="*/ 2007 h 12830"/>
                <a:gd name="connsiteX3" fmla="*/ 18970 w 22253"/>
                <a:gd name="connsiteY3" fmla="*/ 11006 h 12830"/>
                <a:gd name="connsiteX4" fmla="*/ 3406 w 22253"/>
                <a:gd name="connsiteY4" fmla="*/ 11006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2830">
                  <a:moveTo>
                    <a:pt x="3406" y="11006"/>
                  </a:moveTo>
                  <a:cubicBezTo>
                    <a:pt x="-973" y="8574"/>
                    <a:pt x="-1212" y="4439"/>
                    <a:pt x="3167" y="2007"/>
                  </a:cubicBezTo>
                  <a:cubicBezTo>
                    <a:pt x="7538" y="-669"/>
                    <a:pt x="14591" y="-669"/>
                    <a:pt x="18970" y="2007"/>
                  </a:cubicBezTo>
                  <a:cubicBezTo>
                    <a:pt x="23348" y="4439"/>
                    <a:pt x="23348" y="8574"/>
                    <a:pt x="18970" y="11006"/>
                  </a:cubicBezTo>
                  <a:cubicBezTo>
                    <a:pt x="14838" y="13439"/>
                    <a:pt x="7784" y="13439"/>
                    <a:pt x="3406"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4" name="Freeform: Shape 253">
              <a:extLst>
                <a:ext uri="{FF2B5EF4-FFF2-40B4-BE49-F238E27FC236}">
                  <a16:creationId xmlns:a16="http://schemas.microsoft.com/office/drawing/2014/main" id="{F0F78D37-7A1A-43BA-95E4-E99F4C98D4B5}"/>
                </a:ext>
              </a:extLst>
            </p:cNvPr>
            <p:cNvSpPr/>
            <p:nvPr/>
          </p:nvSpPr>
          <p:spPr>
            <a:xfrm>
              <a:off x="6526126" y="3304431"/>
              <a:ext cx="22350" cy="12829"/>
            </a:xfrm>
            <a:custGeom>
              <a:avLst/>
              <a:gdLst>
                <a:gd name="connsiteX0" fmla="*/ 3410 w 22350"/>
                <a:gd name="connsiteY0" fmla="*/ 11006 h 12829"/>
                <a:gd name="connsiteX1" fmla="*/ 3163 w 22350"/>
                <a:gd name="connsiteY1" fmla="*/ 2006 h 12829"/>
                <a:gd name="connsiteX2" fmla="*/ 18973 w 22350"/>
                <a:gd name="connsiteY2" fmla="*/ 2006 h 12829"/>
                <a:gd name="connsiteX3" fmla="*/ 18973 w 22350"/>
                <a:gd name="connsiteY3" fmla="*/ 11006 h 12829"/>
                <a:gd name="connsiteX4" fmla="*/ 3410 w 22350"/>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0" h="12829">
                  <a:moveTo>
                    <a:pt x="3410" y="11006"/>
                  </a:moveTo>
                  <a:cubicBezTo>
                    <a:pt x="-969" y="8573"/>
                    <a:pt x="-1215" y="4439"/>
                    <a:pt x="3163" y="2006"/>
                  </a:cubicBezTo>
                  <a:cubicBezTo>
                    <a:pt x="7542" y="-669"/>
                    <a:pt x="14595" y="-669"/>
                    <a:pt x="18973" y="2006"/>
                  </a:cubicBezTo>
                  <a:cubicBezTo>
                    <a:pt x="23352" y="4439"/>
                    <a:pt x="23598" y="8573"/>
                    <a:pt x="18973" y="11006"/>
                  </a:cubicBezTo>
                  <a:cubicBezTo>
                    <a:pt x="14595" y="13438"/>
                    <a:pt x="7788" y="13438"/>
                    <a:pt x="3410"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Freeform: Shape 254">
              <a:extLst>
                <a:ext uri="{FF2B5EF4-FFF2-40B4-BE49-F238E27FC236}">
                  <a16:creationId xmlns:a16="http://schemas.microsoft.com/office/drawing/2014/main" id="{248EBFDC-DDC6-4ECF-93E7-5CDD0D24C707}"/>
                </a:ext>
              </a:extLst>
            </p:cNvPr>
            <p:cNvSpPr/>
            <p:nvPr/>
          </p:nvSpPr>
          <p:spPr>
            <a:xfrm>
              <a:off x="8062434" y="4064342"/>
              <a:ext cx="22131" cy="12739"/>
            </a:xfrm>
            <a:custGeom>
              <a:avLst/>
              <a:gdLst>
                <a:gd name="connsiteX0" fmla="*/ 3284 w 22131"/>
                <a:gd name="connsiteY0" fmla="*/ 10918 h 12739"/>
                <a:gd name="connsiteX1" fmla="*/ 3284 w 22131"/>
                <a:gd name="connsiteY1" fmla="*/ 1915 h 12739"/>
                <a:gd name="connsiteX2" fmla="*/ 18847 w 22131"/>
                <a:gd name="connsiteY2" fmla="*/ 1915 h 12739"/>
                <a:gd name="connsiteX3" fmla="*/ 18847 w 22131"/>
                <a:gd name="connsiteY3" fmla="*/ 10918 h 12739"/>
                <a:gd name="connsiteX4" fmla="*/ 3284 w 22131"/>
                <a:gd name="connsiteY4" fmla="*/ 10918 h 1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739">
                  <a:moveTo>
                    <a:pt x="3284" y="10918"/>
                  </a:moveTo>
                  <a:cubicBezTo>
                    <a:pt x="-1095" y="8482"/>
                    <a:pt x="-1095" y="4351"/>
                    <a:pt x="3284" y="1915"/>
                  </a:cubicBezTo>
                  <a:cubicBezTo>
                    <a:pt x="7662" y="-513"/>
                    <a:pt x="14469" y="-760"/>
                    <a:pt x="18847" y="1915"/>
                  </a:cubicBezTo>
                  <a:cubicBezTo>
                    <a:pt x="23226" y="4351"/>
                    <a:pt x="23226" y="8482"/>
                    <a:pt x="18847" y="10918"/>
                  </a:cubicBezTo>
                  <a:cubicBezTo>
                    <a:pt x="14469" y="13347"/>
                    <a:pt x="7662" y="13347"/>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7ABCE33C-08FA-4337-9E0B-6E85A11C6B18}"/>
                </a:ext>
              </a:extLst>
            </p:cNvPr>
            <p:cNvSpPr/>
            <p:nvPr/>
          </p:nvSpPr>
          <p:spPr>
            <a:xfrm>
              <a:off x="7959794" y="4005635"/>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6" y="-669"/>
                    <a:pt x="18855" y="2006"/>
                  </a:cubicBezTo>
                  <a:cubicBezTo>
                    <a:pt x="23233" y="4442"/>
                    <a:pt x="23233" y="8574"/>
                    <a:pt x="18855"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DC83DE8E-7FDF-4689-B596-C9A6BD29CC32}"/>
                </a:ext>
              </a:extLst>
            </p:cNvPr>
            <p:cNvSpPr/>
            <p:nvPr/>
          </p:nvSpPr>
          <p:spPr>
            <a:xfrm>
              <a:off x="7857401" y="3947110"/>
              <a:ext cx="22257" cy="12833"/>
            </a:xfrm>
            <a:custGeom>
              <a:avLst/>
              <a:gdLst>
                <a:gd name="connsiteX0" fmla="*/ 3284 w 22257"/>
                <a:gd name="connsiteY0" fmla="*/ 10918 h 12833"/>
                <a:gd name="connsiteX1" fmla="*/ 3284 w 22257"/>
                <a:gd name="connsiteY1" fmla="*/ 1915 h 12833"/>
                <a:gd name="connsiteX2" fmla="*/ 18848 w 22257"/>
                <a:gd name="connsiteY2" fmla="*/ 1915 h 12833"/>
                <a:gd name="connsiteX3" fmla="*/ 19094 w 22257"/>
                <a:gd name="connsiteY3" fmla="*/ 10918 h 12833"/>
                <a:gd name="connsiteX4" fmla="*/ 3284 w 22257"/>
                <a:gd name="connsiteY4" fmla="*/ 10918 h 1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3">
                  <a:moveTo>
                    <a:pt x="3284" y="10918"/>
                  </a:moveTo>
                  <a:cubicBezTo>
                    <a:pt x="-1095" y="8482"/>
                    <a:pt x="-1095" y="4351"/>
                    <a:pt x="3284" y="1915"/>
                  </a:cubicBezTo>
                  <a:cubicBezTo>
                    <a:pt x="7662" y="-513"/>
                    <a:pt x="14469" y="-760"/>
                    <a:pt x="18848" y="1915"/>
                  </a:cubicBezTo>
                  <a:cubicBezTo>
                    <a:pt x="23226" y="4351"/>
                    <a:pt x="23473" y="8482"/>
                    <a:pt x="19094" y="10918"/>
                  </a:cubicBezTo>
                  <a:cubicBezTo>
                    <a:pt x="14716" y="13347"/>
                    <a:pt x="7662" y="13593"/>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EBFA04B2-7F3C-4C3A-8C48-50874861AFB0}"/>
                </a:ext>
              </a:extLst>
            </p:cNvPr>
            <p:cNvSpPr/>
            <p:nvPr/>
          </p:nvSpPr>
          <p:spPr>
            <a:xfrm>
              <a:off x="7755008" y="3888649"/>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8" y="2006"/>
                  </a:cubicBezTo>
                  <a:cubicBezTo>
                    <a:pt x="23226" y="4434"/>
                    <a:pt x="23226"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Freeform: Shape 258">
              <a:extLst>
                <a:ext uri="{FF2B5EF4-FFF2-40B4-BE49-F238E27FC236}">
                  <a16:creationId xmlns:a16="http://schemas.microsoft.com/office/drawing/2014/main" id="{8AFC8F56-DD77-4444-9B7D-08B704F15746}"/>
                </a:ext>
              </a:extLst>
            </p:cNvPr>
            <p:cNvSpPr/>
            <p:nvPr/>
          </p:nvSpPr>
          <p:spPr>
            <a:xfrm>
              <a:off x="7652360" y="3830033"/>
              <a:ext cx="22138" cy="12919"/>
            </a:xfrm>
            <a:custGeom>
              <a:avLst/>
              <a:gdLst>
                <a:gd name="connsiteX0" fmla="*/ 3284 w 22138"/>
                <a:gd name="connsiteY0" fmla="*/ 11002 h 12919"/>
                <a:gd name="connsiteX1" fmla="*/ 3284 w 22138"/>
                <a:gd name="connsiteY1" fmla="*/ 2006 h 12919"/>
                <a:gd name="connsiteX2" fmla="*/ 18855 w 22138"/>
                <a:gd name="connsiteY2" fmla="*/ 2006 h 12919"/>
                <a:gd name="connsiteX3" fmla="*/ 18855 w 22138"/>
                <a:gd name="connsiteY3" fmla="*/ 11002 h 12919"/>
                <a:gd name="connsiteX4" fmla="*/ 3284 w 22138"/>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919">
                  <a:moveTo>
                    <a:pt x="3284" y="11002"/>
                  </a:moveTo>
                  <a:cubicBezTo>
                    <a:pt x="-1095" y="8574"/>
                    <a:pt x="-1095" y="4434"/>
                    <a:pt x="3284" y="2006"/>
                  </a:cubicBezTo>
                  <a:cubicBezTo>
                    <a:pt x="7662" y="-669"/>
                    <a:pt x="14477" y="-669"/>
                    <a:pt x="18855" y="2006"/>
                  </a:cubicBezTo>
                  <a:cubicBezTo>
                    <a:pt x="23234" y="4434"/>
                    <a:pt x="23234" y="8574"/>
                    <a:pt x="18855" y="11002"/>
                  </a:cubicBezTo>
                  <a:cubicBezTo>
                    <a:pt x="14716"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Shape 259">
              <a:extLst>
                <a:ext uri="{FF2B5EF4-FFF2-40B4-BE49-F238E27FC236}">
                  <a16:creationId xmlns:a16="http://schemas.microsoft.com/office/drawing/2014/main" id="{A0F7E0E6-AB49-4E4D-8173-5F80218CD510}"/>
                </a:ext>
              </a:extLst>
            </p:cNvPr>
            <p:cNvSpPr/>
            <p:nvPr/>
          </p:nvSpPr>
          <p:spPr>
            <a:xfrm>
              <a:off x="7549967" y="3771656"/>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76" y="-669"/>
                    <a:pt x="18848" y="2006"/>
                  </a:cubicBezTo>
                  <a:cubicBezTo>
                    <a:pt x="23226" y="4442"/>
                    <a:pt x="23473" y="8574"/>
                    <a:pt x="19094" y="11010"/>
                  </a:cubicBezTo>
                  <a:cubicBezTo>
                    <a:pt x="1447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Freeform: Shape 260">
              <a:extLst>
                <a:ext uri="{FF2B5EF4-FFF2-40B4-BE49-F238E27FC236}">
                  <a16:creationId xmlns:a16="http://schemas.microsoft.com/office/drawing/2014/main" id="{B74F0D82-8C37-4B6B-BDF8-13D08C90ACF3}"/>
                </a:ext>
              </a:extLst>
            </p:cNvPr>
            <p:cNvSpPr/>
            <p:nvPr/>
          </p:nvSpPr>
          <p:spPr>
            <a:xfrm>
              <a:off x="7447328" y="3713040"/>
              <a:ext cx="22138" cy="12924"/>
            </a:xfrm>
            <a:custGeom>
              <a:avLst/>
              <a:gdLst>
                <a:gd name="connsiteX0" fmla="*/ 3284 w 22138"/>
                <a:gd name="connsiteY0" fmla="*/ 11010 h 12924"/>
                <a:gd name="connsiteX1" fmla="*/ 3284 w 22138"/>
                <a:gd name="connsiteY1" fmla="*/ 2006 h 12924"/>
                <a:gd name="connsiteX2" fmla="*/ 18855 w 22138"/>
                <a:gd name="connsiteY2" fmla="*/ 2006 h 12924"/>
                <a:gd name="connsiteX3" fmla="*/ 18855 w 22138"/>
                <a:gd name="connsiteY3" fmla="*/ 11010 h 12924"/>
                <a:gd name="connsiteX4" fmla="*/ 3284 w 22138"/>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924">
                  <a:moveTo>
                    <a:pt x="3284" y="11010"/>
                  </a:moveTo>
                  <a:cubicBezTo>
                    <a:pt x="-1095" y="8574"/>
                    <a:pt x="-1095" y="4442"/>
                    <a:pt x="3284" y="2006"/>
                  </a:cubicBezTo>
                  <a:cubicBezTo>
                    <a:pt x="7662" y="-669"/>
                    <a:pt x="14476" y="-669"/>
                    <a:pt x="18855" y="2006"/>
                  </a:cubicBezTo>
                  <a:cubicBezTo>
                    <a:pt x="23233" y="4442"/>
                    <a:pt x="23233" y="8574"/>
                    <a:pt x="18855" y="11010"/>
                  </a:cubicBezTo>
                  <a:cubicBezTo>
                    <a:pt x="14716" y="13438"/>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Freeform: Shape 261">
              <a:extLst>
                <a:ext uri="{FF2B5EF4-FFF2-40B4-BE49-F238E27FC236}">
                  <a16:creationId xmlns:a16="http://schemas.microsoft.com/office/drawing/2014/main" id="{2A660684-C747-486D-91FA-93E55823FF09}"/>
                </a:ext>
              </a:extLst>
            </p:cNvPr>
            <p:cNvSpPr/>
            <p:nvPr/>
          </p:nvSpPr>
          <p:spPr>
            <a:xfrm>
              <a:off x="7344934" y="3654671"/>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8" y="2006"/>
                  </a:cubicBezTo>
                  <a:cubicBezTo>
                    <a:pt x="23226" y="4434"/>
                    <a:pt x="23226"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B1D5A3B3-318A-4F78-BE04-C0BB4C983961}"/>
                </a:ext>
              </a:extLst>
            </p:cNvPr>
            <p:cNvSpPr/>
            <p:nvPr/>
          </p:nvSpPr>
          <p:spPr>
            <a:xfrm>
              <a:off x="7242295" y="3596055"/>
              <a:ext cx="22257" cy="12829"/>
            </a:xfrm>
            <a:custGeom>
              <a:avLst/>
              <a:gdLst>
                <a:gd name="connsiteX0" fmla="*/ 3284 w 22257"/>
                <a:gd name="connsiteY0" fmla="*/ 11002 h 12829"/>
                <a:gd name="connsiteX1" fmla="*/ 3284 w 22257"/>
                <a:gd name="connsiteY1" fmla="*/ 2006 h 12829"/>
                <a:gd name="connsiteX2" fmla="*/ 18848 w 22257"/>
                <a:gd name="connsiteY2" fmla="*/ 2006 h 12829"/>
                <a:gd name="connsiteX3" fmla="*/ 19094 w 22257"/>
                <a:gd name="connsiteY3" fmla="*/ 11002 h 12829"/>
                <a:gd name="connsiteX4" fmla="*/ 3284 w 2225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2"/>
                  </a:moveTo>
                  <a:cubicBezTo>
                    <a:pt x="-1095" y="8574"/>
                    <a:pt x="-1095" y="4434"/>
                    <a:pt x="3284" y="2006"/>
                  </a:cubicBezTo>
                  <a:cubicBezTo>
                    <a:pt x="7662" y="-669"/>
                    <a:pt x="14469" y="-669"/>
                    <a:pt x="18848" y="2006"/>
                  </a:cubicBezTo>
                  <a:cubicBezTo>
                    <a:pt x="23226" y="4434"/>
                    <a:pt x="23473" y="8574"/>
                    <a:pt x="19094" y="11002"/>
                  </a:cubicBezTo>
                  <a:cubicBezTo>
                    <a:pt x="14716" y="13438"/>
                    <a:pt x="7901"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4" name="Freeform: Shape 263">
              <a:extLst>
                <a:ext uri="{FF2B5EF4-FFF2-40B4-BE49-F238E27FC236}">
                  <a16:creationId xmlns:a16="http://schemas.microsoft.com/office/drawing/2014/main" id="{F697BDD2-42E6-40AA-A546-D9C572AD1C06}"/>
                </a:ext>
              </a:extLst>
            </p:cNvPr>
            <p:cNvSpPr/>
            <p:nvPr/>
          </p:nvSpPr>
          <p:spPr>
            <a:xfrm>
              <a:off x="7139894" y="3537439"/>
              <a:ext cx="22260" cy="13008"/>
            </a:xfrm>
            <a:custGeom>
              <a:avLst/>
              <a:gdLst>
                <a:gd name="connsiteX0" fmla="*/ 3284 w 22260"/>
                <a:gd name="connsiteY0" fmla="*/ 11002 h 13008"/>
                <a:gd name="connsiteX1" fmla="*/ 3284 w 22260"/>
                <a:gd name="connsiteY1" fmla="*/ 2006 h 13008"/>
                <a:gd name="connsiteX2" fmla="*/ 18855 w 22260"/>
                <a:gd name="connsiteY2" fmla="*/ 2006 h 13008"/>
                <a:gd name="connsiteX3" fmla="*/ 19094 w 22260"/>
                <a:gd name="connsiteY3" fmla="*/ 11002 h 13008"/>
                <a:gd name="connsiteX4" fmla="*/ 3284 w 22260"/>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3008">
                  <a:moveTo>
                    <a:pt x="3284" y="11002"/>
                  </a:moveTo>
                  <a:cubicBezTo>
                    <a:pt x="-1095" y="8574"/>
                    <a:pt x="-1095" y="4434"/>
                    <a:pt x="3284" y="2006"/>
                  </a:cubicBezTo>
                  <a:cubicBezTo>
                    <a:pt x="7662" y="-669"/>
                    <a:pt x="14477" y="-669"/>
                    <a:pt x="18855" y="2006"/>
                  </a:cubicBezTo>
                  <a:cubicBezTo>
                    <a:pt x="23234" y="4434"/>
                    <a:pt x="23473" y="8574"/>
                    <a:pt x="19094" y="11002"/>
                  </a:cubicBezTo>
                  <a:cubicBezTo>
                    <a:pt x="14716"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391A4022-E5EE-423F-9C7B-CF92EEDC26EA}"/>
                </a:ext>
              </a:extLst>
            </p:cNvPr>
            <p:cNvSpPr/>
            <p:nvPr/>
          </p:nvSpPr>
          <p:spPr>
            <a:xfrm>
              <a:off x="7037501" y="3479062"/>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7" y="-669"/>
                    <a:pt x="18855" y="2006"/>
                  </a:cubicBezTo>
                  <a:cubicBezTo>
                    <a:pt x="23233" y="4442"/>
                    <a:pt x="23233" y="8574"/>
                    <a:pt x="18855" y="11010"/>
                  </a:cubicBezTo>
                  <a:cubicBezTo>
                    <a:pt x="14477"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E8AEED68-6C63-4243-BF84-C3976E80A0B4}"/>
                </a:ext>
              </a:extLst>
            </p:cNvPr>
            <p:cNvSpPr/>
            <p:nvPr/>
          </p:nvSpPr>
          <p:spPr>
            <a:xfrm>
              <a:off x="6934867" y="3420447"/>
              <a:ext cx="22255" cy="12922"/>
            </a:xfrm>
            <a:custGeom>
              <a:avLst/>
              <a:gdLst>
                <a:gd name="connsiteX0" fmla="*/ 3278 w 22255"/>
                <a:gd name="connsiteY0" fmla="*/ 11006 h 12922"/>
                <a:gd name="connsiteX1" fmla="*/ 3278 w 22255"/>
                <a:gd name="connsiteY1" fmla="*/ 2007 h 12922"/>
                <a:gd name="connsiteX2" fmla="*/ 18849 w 22255"/>
                <a:gd name="connsiteY2" fmla="*/ 2007 h 12922"/>
                <a:gd name="connsiteX3" fmla="*/ 19089 w 22255"/>
                <a:gd name="connsiteY3" fmla="*/ 11006 h 12922"/>
                <a:gd name="connsiteX4" fmla="*/ 3278 w 22255"/>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5" h="12922">
                  <a:moveTo>
                    <a:pt x="3278" y="11006"/>
                  </a:moveTo>
                  <a:cubicBezTo>
                    <a:pt x="-1093" y="8574"/>
                    <a:pt x="-1093" y="4439"/>
                    <a:pt x="3278" y="2007"/>
                  </a:cubicBezTo>
                  <a:cubicBezTo>
                    <a:pt x="7657" y="-669"/>
                    <a:pt x="14471" y="-669"/>
                    <a:pt x="18849" y="2007"/>
                  </a:cubicBezTo>
                  <a:cubicBezTo>
                    <a:pt x="23228" y="4439"/>
                    <a:pt x="23467" y="8574"/>
                    <a:pt x="19089" y="11006"/>
                  </a:cubicBezTo>
                  <a:cubicBezTo>
                    <a:pt x="14710" y="13438"/>
                    <a:pt x="7657" y="13681"/>
                    <a:pt x="3278"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7D95CAB8-1A6B-4694-A807-948F7CFC926D}"/>
                </a:ext>
              </a:extLst>
            </p:cNvPr>
            <p:cNvSpPr/>
            <p:nvPr/>
          </p:nvSpPr>
          <p:spPr>
            <a:xfrm>
              <a:off x="6832468" y="3362074"/>
              <a:ext cx="22257" cy="12829"/>
            </a:xfrm>
            <a:custGeom>
              <a:avLst/>
              <a:gdLst>
                <a:gd name="connsiteX0" fmla="*/ 3284 w 22257"/>
                <a:gd name="connsiteY0" fmla="*/ 11006 h 12829"/>
                <a:gd name="connsiteX1" fmla="*/ 3284 w 22257"/>
                <a:gd name="connsiteY1" fmla="*/ 2007 h 12829"/>
                <a:gd name="connsiteX2" fmla="*/ 18847 w 22257"/>
                <a:gd name="connsiteY2" fmla="*/ 2007 h 12829"/>
                <a:gd name="connsiteX3" fmla="*/ 19094 w 22257"/>
                <a:gd name="connsiteY3" fmla="*/ 11006 h 12829"/>
                <a:gd name="connsiteX4" fmla="*/ 3284 w 2225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6"/>
                  </a:moveTo>
                  <a:cubicBezTo>
                    <a:pt x="-1095" y="8574"/>
                    <a:pt x="-1095" y="4439"/>
                    <a:pt x="3284" y="2007"/>
                  </a:cubicBezTo>
                  <a:cubicBezTo>
                    <a:pt x="7662" y="-669"/>
                    <a:pt x="14469" y="-669"/>
                    <a:pt x="18847" y="2007"/>
                  </a:cubicBezTo>
                  <a:cubicBezTo>
                    <a:pt x="23226" y="4439"/>
                    <a:pt x="23473" y="8574"/>
                    <a:pt x="19094" y="11006"/>
                  </a:cubicBezTo>
                  <a:cubicBezTo>
                    <a:pt x="14469"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E8060FAE-904D-4BEF-8B4A-22B4E65F5758}"/>
                </a:ext>
              </a:extLst>
            </p:cNvPr>
            <p:cNvSpPr/>
            <p:nvPr/>
          </p:nvSpPr>
          <p:spPr>
            <a:xfrm>
              <a:off x="6729828" y="3303458"/>
              <a:ext cx="22131" cy="12829"/>
            </a:xfrm>
            <a:custGeom>
              <a:avLst/>
              <a:gdLst>
                <a:gd name="connsiteX0" fmla="*/ 3284 w 22131"/>
                <a:gd name="connsiteY0" fmla="*/ 11006 h 12829"/>
                <a:gd name="connsiteX1" fmla="*/ 3284 w 22131"/>
                <a:gd name="connsiteY1" fmla="*/ 2007 h 12829"/>
                <a:gd name="connsiteX2" fmla="*/ 18847 w 22131"/>
                <a:gd name="connsiteY2" fmla="*/ 2007 h 12829"/>
                <a:gd name="connsiteX3" fmla="*/ 18847 w 22131"/>
                <a:gd name="connsiteY3" fmla="*/ 11006 h 12829"/>
                <a:gd name="connsiteX4" fmla="*/ 3284 w 22131"/>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6"/>
                  </a:moveTo>
                  <a:cubicBezTo>
                    <a:pt x="-1095" y="8574"/>
                    <a:pt x="-1095" y="4439"/>
                    <a:pt x="3284" y="2007"/>
                  </a:cubicBezTo>
                  <a:cubicBezTo>
                    <a:pt x="7662" y="-669"/>
                    <a:pt x="14469" y="-669"/>
                    <a:pt x="18847" y="2007"/>
                  </a:cubicBezTo>
                  <a:cubicBezTo>
                    <a:pt x="23226" y="4439"/>
                    <a:pt x="23226" y="8574"/>
                    <a:pt x="18847" y="11006"/>
                  </a:cubicBezTo>
                  <a:cubicBezTo>
                    <a:pt x="14716" y="13438"/>
                    <a:pt x="7909"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226EC521-BD4F-47F9-9934-2E957AB260C4}"/>
                </a:ext>
              </a:extLst>
            </p:cNvPr>
            <p:cNvSpPr/>
            <p:nvPr/>
          </p:nvSpPr>
          <p:spPr>
            <a:xfrm>
              <a:off x="6627433" y="3244842"/>
              <a:ext cx="22255" cy="13011"/>
            </a:xfrm>
            <a:custGeom>
              <a:avLst/>
              <a:gdLst>
                <a:gd name="connsiteX0" fmla="*/ 3278 w 22255"/>
                <a:gd name="connsiteY0" fmla="*/ 11005 h 13011"/>
                <a:gd name="connsiteX1" fmla="*/ 3278 w 22255"/>
                <a:gd name="connsiteY1" fmla="*/ 2006 h 13011"/>
                <a:gd name="connsiteX2" fmla="*/ 18849 w 22255"/>
                <a:gd name="connsiteY2" fmla="*/ 2006 h 13011"/>
                <a:gd name="connsiteX3" fmla="*/ 19089 w 22255"/>
                <a:gd name="connsiteY3" fmla="*/ 11005 h 13011"/>
                <a:gd name="connsiteX4" fmla="*/ 3278 w 22255"/>
                <a:gd name="connsiteY4" fmla="*/ 11005 h 13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5" h="13011">
                  <a:moveTo>
                    <a:pt x="3278" y="11005"/>
                  </a:moveTo>
                  <a:cubicBezTo>
                    <a:pt x="-1093" y="8573"/>
                    <a:pt x="-1093" y="4438"/>
                    <a:pt x="3278" y="2006"/>
                  </a:cubicBezTo>
                  <a:cubicBezTo>
                    <a:pt x="7657" y="-669"/>
                    <a:pt x="14471" y="-669"/>
                    <a:pt x="18849" y="2006"/>
                  </a:cubicBezTo>
                  <a:cubicBezTo>
                    <a:pt x="23228" y="4438"/>
                    <a:pt x="23467" y="8573"/>
                    <a:pt x="19089" y="11005"/>
                  </a:cubicBezTo>
                  <a:cubicBezTo>
                    <a:pt x="14710" y="13681"/>
                    <a:pt x="7657" y="13681"/>
                    <a:pt x="3278" y="11005"/>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9834E36E-90A2-4036-B4A5-1B5E4B8C84C4}"/>
                </a:ext>
              </a:extLst>
            </p:cNvPr>
            <p:cNvSpPr/>
            <p:nvPr/>
          </p:nvSpPr>
          <p:spPr>
            <a:xfrm>
              <a:off x="8163617" y="4004664"/>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A400D999-4193-4C71-A95A-C598CCA28C60}"/>
                </a:ext>
              </a:extLst>
            </p:cNvPr>
            <p:cNvSpPr/>
            <p:nvPr/>
          </p:nvSpPr>
          <p:spPr>
            <a:xfrm>
              <a:off x="8061223" y="3946048"/>
              <a:ext cx="22131" cy="13015"/>
            </a:xfrm>
            <a:custGeom>
              <a:avLst/>
              <a:gdLst>
                <a:gd name="connsiteX0" fmla="*/ 3284 w 22131"/>
                <a:gd name="connsiteY0" fmla="*/ 11010 h 13015"/>
                <a:gd name="connsiteX1" fmla="*/ 3284 w 22131"/>
                <a:gd name="connsiteY1" fmla="*/ 2006 h 13015"/>
                <a:gd name="connsiteX2" fmla="*/ 18848 w 22131"/>
                <a:gd name="connsiteY2" fmla="*/ 2006 h 13015"/>
                <a:gd name="connsiteX3" fmla="*/ 18848 w 22131"/>
                <a:gd name="connsiteY3" fmla="*/ 11010 h 13015"/>
                <a:gd name="connsiteX4" fmla="*/ 3284 w 22131"/>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5">
                  <a:moveTo>
                    <a:pt x="3284" y="11010"/>
                  </a:moveTo>
                  <a:cubicBezTo>
                    <a:pt x="-1095" y="8574"/>
                    <a:pt x="-1095" y="4442"/>
                    <a:pt x="3284" y="2006"/>
                  </a:cubicBezTo>
                  <a:cubicBezTo>
                    <a:pt x="7655" y="-669"/>
                    <a:pt x="14469" y="-669"/>
                    <a:pt x="18848" y="2006"/>
                  </a:cubicBezTo>
                  <a:cubicBezTo>
                    <a:pt x="23226" y="4442"/>
                    <a:pt x="23226" y="8574"/>
                    <a:pt x="18848" y="11010"/>
                  </a:cubicBezTo>
                  <a:cubicBezTo>
                    <a:pt x="14469" y="13684"/>
                    <a:pt x="7655" y="13684"/>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E8372B21-4701-4800-B13C-41164EAB01FF}"/>
                </a:ext>
              </a:extLst>
            </p:cNvPr>
            <p:cNvSpPr/>
            <p:nvPr/>
          </p:nvSpPr>
          <p:spPr>
            <a:xfrm>
              <a:off x="7958576" y="3887767"/>
              <a:ext cx="22258" cy="12740"/>
            </a:xfrm>
            <a:custGeom>
              <a:avLst/>
              <a:gdLst>
                <a:gd name="connsiteX0" fmla="*/ 3284 w 22258"/>
                <a:gd name="connsiteY0" fmla="*/ 10914 h 12740"/>
                <a:gd name="connsiteX1" fmla="*/ 3284 w 22258"/>
                <a:gd name="connsiteY1" fmla="*/ 1918 h 12740"/>
                <a:gd name="connsiteX2" fmla="*/ 18855 w 22258"/>
                <a:gd name="connsiteY2" fmla="*/ 1918 h 12740"/>
                <a:gd name="connsiteX3" fmla="*/ 19094 w 22258"/>
                <a:gd name="connsiteY3" fmla="*/ 10914 h 12740"/>
                <a:gd name="connsiteX4" fmla="*/ 3284 w 22258"/>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740">
                  <a:moveTo>
                    <a:pt x="3284" y="10914"/>
                  </a:moveTo>
                  <a:cubicBezTo>
                    <a:pt x="-1095" y="8485"/>
                    <a:pt x="-1095" y="4346"/>
                    <a:pt x="3284" y="1918"/>
                  </a:cubicBezTo>
                  <a:cubicBezTo>
                    <a:pt x="7663" y="-518"/>
                    <a:pt x="14477" y="-757"/>
                    <a:pt x="18855" y="1918"/>
                  </a:cubicBezTo>
                  <a:cubicBezTo>
                    <a:pt x="23226" y="4346"/>
                    <a:pt x="23473" y="8485"/>
                    <a:pt x="19094" y="10914"/>
                  </a:cubicBezTo>
                  <a:cubicBezTo>
                    <a:pt x="14716" y="13349"/>
                    <a:pt x="7663"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3" name="Freeform: Shape 272">
              <a:extLst>
                <a:ext uri="{FF2B5EF4-FFF2-40B4-BE49-F238E27FC236}">
                  <a16:creationId xmlns:a16="http://schemas.microsoft.com/office/drawing/2014/main" id="{7010364A-C10A-4DD5-907B-53F1A70DA66F}"/>
                </a:ext>
              </a:extLst>
            </p:cNvPr>
            <p:cNvSpPr/>
            <p:nvPr/>
          </p:nvSpPr>
          <p:spPr>
            <a:xfrm>
              <a:off x="7856183" y="3829056"/>
              <a:ext cx="22131" cy="12922"/>
            </a:xfrm>
            <a:custGeom>
              <a:avLst/>
              <a:gdLst>
                <a:gd name="connsiteX0" fmla="*/ 3284 w 22131"/>
                <a:gd name="connsiteY0" fmla="*/ 11008 h 12922"/>
                <a:gd name="connsiteX1" fmla="*/ 3284 w 22131"/>
                <a:gd name="connsiteY1" fmla="*/ 2012 h 12922"/>
                <a:gd name="connsiteX2" fmla="*/ 18848 w 22131"/>
                <a:gd name="connsiteY2" fmla="*/ 2012 h 12922"/>
                <a:gd name="connsiteX3" fmla="*/ 18848 w 22131"/>
                <a:gd name="connsiteY3" fmla="*/ 11008 h 12922"/>
                <a:gd name="connsiteX4" fmla="*/ 3284 w 22131"/>
                <a:gd name="connsiteY4" fmla="*/ 11008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2">
                  <a:moveTo>
                    <a:pt x="3284" y="11008"/>
                  </a:moveTo>
                  <a:cubicBezTo>
                    <a:pt x="-1095" y="8572"/>
                    <a:pt x="-1095" y="4440"/>
                    <a:pt x="3284" y="2012"/>
                  </a:cubicBezTo>
                  <a:cubicBezTo>
                    <a:pt x="7662" y="-671"/>
                    <a:pt x="14469" y="-671"/>
                    <a:pt x="18848" y="2012"/>
                  </a:cubicBezTo>
                  <a:cubicBezTo>
                    <a:pt x="23226" y="4440"/>
                    <a:pt x="23226" y="8572"/>
                    <a:pt x="18848" y="11008"/>
                  </a:cubicBezTo>
                  <a:cubicBezTo>
                    <a:pt x="14469" y="13436"/>
                    <a:pt x="7662" y="13683"/>
                    <a:pt x="3284"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6E371303-7706-4247-B435-DE2E6732569A}"/>
                </a:ext>
              </a:extLst>
            </p:cNvPr>
            <p:cNvSpPr/>
            <p:nvPr/>
          </p:nvSpPr>
          <p:spPr>
            <a:xfrm>
              <a:off x="7753543" y="3770685"/>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6" y="-669"/>
                    <a:pt x="18855" y="2006"/>
                  </a:cubicBezTo>
                  <a:cubicBezTo>
                    <a:pt x="23233" y="4442"/>
                    <a:pt x="23233" y="8574"/>
                    <a:pt x="18855"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3F40BF6E-7749-456B-81FF-7E509CFA9BCE}"/>
                </a:ext>
              </a:extLst>
            </p:cNvPr>
            <p:cNvSpPr/>
            <p:nvPr/>
          </p:nvSpPr>
          <p:spPr>
            <a:xfrm>
              <a:off x="7651150" y="3712069"/>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8" y="2006"/>
                  </a:cubicBezTo>
                  <a:cubicBezTo>
                    <a:pt x="23226" y="4681"/>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F57DA032-BD50-4C5B-9AB6-3105705D5BE5}"/>
                </a:ext>
              </a:extLst>
            </p:cNvPr>
            <p:cNvSpPr/>
            <p:nvPr/>
          </p:nvSpPr>
          <p:spPr>
            <a:xfrm>
              <a:off x="7548757" y="3653699"/>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8" y="2006"/>
                  </a:cubicBezTo>
                  <a:cubicBezTo>
                    <a:pt x="23226" y="4434"/>
                    <a:pt x="23226"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58F9C5AF-1080-4C0E-B6C7-ED47EC02DFF2}"/>
                </a:ext>
              </a:extLst>
            </p:cNvPr>
            <p:cNvSpPr/>
            <p:nvPr/>
          </p:nvSpPr>
          <p:spPr>
            <a:xfrm>
              <a:off x="7446110" y="3595083"/>
              <a:ext cx="22138" cy="12829"/>
            </a:xfrm>
            <a:custGeom>
              <a:avLst/>
              <a:gdLst>
                <a:gd name="connsiteX0" fmla="*/ 3284 w 22138"/>
                <a:gd name="connsiteY0" fmla="*/ 11002 h 12829"/>
                <a:gd name="connsiteX1" fmla="*/ 3284 w 22138"/>
                <a:gd name="connsiteY1" fmla="*/ 2006 h 12829"/>
                <a:gd name="connsiteX2" fmla="*/ 18855 w 22138"/>
                <a:gd name="connsiteY2" fmla="*/ 2006 h 12829"/>
                <a:gd name="connsiteX3" fmla="*/ 18855 w 22138"/>
                <a:gd name="connsiteY3" fmla="*/ 11002 h 12829"/>
                <a:gd name="connsiteX4" fmla="*/ 3284 w 22138"/>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29">
                  <a:moveTo>
                    <a:pt x="3284" y="11002"/>
                  </a:moveTo>
                  <a:cubicBezTo>
                    <a:pt x="-1095" y="8566"/>
                    <a:pt x="-1095" y="4435"/>
                    <a:pt x="3284" y="2006"/>
                  </a:cubicBezTo>
                  <a:cubicBezTo>
                    <a:pt x="7662" y="-669"/>
                    <a:pt x="14476" y="-669"/>
                    <a:pt x="18855" y="2006"/>
                  </a:cubicBezTo>
                  <a:cubicBezTo>
                    <a:pt x="23233" y="4435"/>
                    <a:pt x="23233" y="8566"/>
                    <a:pt x="18855" y="11002"/>
                  </a:cubicBezTo>
                  <a:cubicBezTo>
                    <a:pt x="1447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6D6F6951-1B69-45D1-A972-69D8E5FFB86B}"/>
                </a:ext>
              </a:extLst>
            </p:cNvPr>
            <p:cNvSpPr/>
            <p:nvPr/>
          </p:nvSpPr>
          <p:spPr>
            <a:xfrm>
              <a:off x="7343716" y="3536467"/>
              <a:ext cx="22258" cy="13008"/>
            </a:xfrm>
            <a:custGeom>
              <a:avLst/>
              <a:gdLst>
                <a:gd name="connsiteX0" fmla="*/ 3284 w 22258"/>
                <a:gd name="connsiteY0" fmla="*/ 11002 h 13008"/>
                <a:gd name="connsiteX1" fmla="*/ 3284 w 22258"/>
                <a:gd name="connsiteY1" fmla="*/ 2006 h 13008"/>
                <a:gd name="connsiteX2" fmla="*/ 18855 w 22258"/>
                <a:gd name="connsiteY2" fmla="*/ 2006 h 13008"/>
                <a:gd name="connsiteX3" fmla="*/ 19094 w 22258"/>
                <a:gd name="connsiteY3" fmla="*/ 11002 h 13008"/>
                <a:gd name="connsiteX4" fmla="*/ 3284 w 22258"/>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3008">
                  <a:moveTo>
                    <a:pt x="3284" y="11002"/>
                  </a:moveTo>
                  <a:cubicBezTo>
                    <a:pt x="-1095" y="8574"/>
                    <a:pt x="-1095" y="4435"/>
                    <a:pt x="3284" y="2006"/>
                  </a:cubicBezTo>
                  <a:cubicBezTo>
                    <a:pt x="7662" y="-669"/>
                    <a:pt x="14476" y="-669"/>
                    <a:pt x="18855" y="2006"/>
                  </a:cubicBezTo>
                  <a:cubicBezTo>
                    <a:pt x="23226" y="4681"/>
                    <a:pt x="23473" y="8574"/>
                    <a:pt x="19094" y="11002"/>
                  </a:cubicBezTo>
                  <a:cubicBezTo>
                    <a:pt x="14476"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4B0FA359-8242-4A93-AE7F-56D05E0706AF}"/>
                </a:ext>
              </a:extLst>
            </p:cNvPr>
            <p:cNvSpPr/>
            <p:nvPr/>
          </p:nvSpPr>
          <p:spPr>
            <a:xfrm>
              <a:off x="7241077" y="3478090"/>
              <a:ext cx="22260" cy="12830"/>
            </a:xfrm>
            <a:custGeom>
              <a:avLst/>
              <a:gdLst>
                <a:gd name="connsiteX0" fmla="*/ 3284 w 22260"/>
                <a:gd name="connsiteY0" fmla="*/ 11010 h 12830"/>
                <a:gd name="connsiteX1" fmla="*/ 3284 w 22260"/>
                <a:gd name="connsiteY1" fmla="*/ 2006 h 12830"/>
                <a:gd name="connsiteX2" fmla="*/ 18855 w 22260"/>
                <a:gd name="connsiteY2" fmla="*/ 2006 h 12830"/>
                <a:gd name="connsiteX3" fmla="*/ 19094 w 22260"/>
                <a:gd name="connsiteY3" fmla="*/ 11010 h 12830"/>
                <a:gd name="connsiteX4" fmla="*/ 3284 w 22260"/>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30">
                  <a:moveTo>
                    <a:pt x="3284" y="11010"/>
                  </a:moveTo>
                  <a:cubicBezTo>
                    <a:pt x="-1095" y="8574"/>
                    <a:pt x="-1095" y="4442"/>
                    <a:pt x="3284" y="2006"/>
                  </a:cubicBezTo>
                  <a:cubicBezTo>
                    <a:pt x="7662" y="-669"/>
                    <a:pt x="14476" y="-669"/>
                    <a:pt x="18855" y="2006"/>
                  </a:cubicBezTo>
                  <a:cubicBezTo>
                    <a:pt x="23234" y="4442"/>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D61ECA34-2534-4BA6-8BDA-BDE5FC897E0F}"/>
                </a:ext>
              </a:extLst>
            </p:cNvPr>
            <p:cNvSpPr/>
            <p:nvPr/>
          </p:nvSpPr>
          <p:spPr>
            <a:xfrm>
              <a:off x="7138683" y="3419475"/>
              <a:ext cx="22131" cy="12922"/>
            </a:xfrm>
            <a:custGeom>
              <a:avLst/>
              <a:gdLst>
                <a:gd name="connsiteX0" fmla="*/ 3284 w 22131"/>
                <a:gd name="connsiteY0" fmla="*/ 11006 h 12922"/>
                <a:gd name="connsiteX1" fmla="*/ 3284 w 22131"/>
                <a:gd name="connsiteY1" fmla="*/ 2006 h 12922"/>
                <a:gd name="connsiteX2" fmla="*/ 18848 w 22131"/>
                <a:gd name="connsiteY2" fmla="*/ 2006 h 12922"/>
                <a:gd name="connsiteX3" fmla="*/ 18848 w 22131"/>
                <a:gd name="connsiteY3" fmla="*/ 11006 h 12922"/>
                <a:gd name="connsiteX4" fmla="*/ 3284 w 22131"/>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2">
                  <a:moveTo>
                    <a:pt x="3284" y="11006"/>
                  </a:moveTo>
                  <a:cubicBezTo>
                    <a:pt x="-1095" y="8573"/>
                    <a:pt x="-1095" y="4439"/>
                    <a:pt x="3284" y="2006"/>
                  </a:cubicBezTo>
                  <a:cubicBezTo>
                    <a:pt x="7662" y="-669"/>
                    <a:pt x="14469" y="-669"/>
                    <a:pt x="18848" y="2006"/>
                  </a:cubicBezTo>
                  <a:cubicBezTo>
                    <a:pt x="23226" y="4439"/>
                    <a:pt x="23226" y="8573"/>
                    <a:pt x="18848" y="11006"/>
                  </a:cubicBezTo>
                  <a:cubicBezTo>
                    <a:pt x="14469" y="13438"/>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28FF86F7-570A-4775-9030-7DBDA2FCCFCA}"/>
                </a:ext>
              </a:extLst>
            </p:cNvPr>
            <p:cNvSpPr/>
            <p:nvPr/>
          </p:nvSpPr>
          <p:spPr>
            <a:xfrm>
              <a:off x="7036044" y="3361102"/>
              <a:ext cx="22257" cy="12829"/>
            </a:xfrm>
            <a:custGeom>
              <a:avLst/>
              <a:gdLst>
                <a:gd name="connsiteX0" fmla="*/ 3284 w 22257"/>
                <a:gd name="connsiteY0" fmla="*/ 11006 h 12829"/>
                <a:gd name="connsiteX1" fmla="*/ 3284 w 22257"/>
                <a:gd name="connsiteY1" fmla="*/ 2006 h 12829"/>
                <a:gd name="connsiteX2" fmla="*/ 18848 w 22257"/>
                <a:gd name="connsiteY2" fmla="*/ 2006 h 12829"/>
                <a:gd name="connsiteX3" fmla="*/ 19094 w 22257"/>
                <a:gd name="connsiteY3" fmla="*/ 11006 h 12829"/>
                <a:gd name="connsiteX4" fmla="*/ 3284 w 2225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6"/>
                  </a:moveTo>
                  <a:cubicBezTo>
                    <a:pt x="-1095" y="8573"/>
                    <a:pt x="-1095" y="4439"/>
                    <a:pt x="3284" y="2006"/>
                  </a:cubicBezTo>
                  <a:cubicBezTo>
                    <a:pt x="7662" y="-669"/>
                    <a:pt x="14469" y="-669"/>
                    <a:pt x="18848" y="2006"/>
                  </a:cubicBezTo>
                  <a:cubicBezTo>
                    <a:pt x="23226" y="4439"/>
                    <a:pt x="23473" y="8573"/>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5BE77FD6-D6B6-4FE7-8E37-438366F9DD8C}"/>
                </a:ext>
              </a:extLst>
            </p:cNvPr>
            <p:cNvSpPr/>
            <p:nvPr/>
          </p:nvSpPr>
          <p:spPr>
            <a:xfrm>
              <a:off x="6933643" y="3302485"/>
              <a:ext cx="22260" cy="12922"/>
            </a:xfrm>
            <a:custGeom>
              <a:avLst/>
              <a:gdLst>
                <a:gd name="connsiteX0" fmla="*/ 3284 w 22260"/>
                <a:gd name="connsiteY0" fmla="*/ 11006 h 12922"/>
                <a:gd name="connsiteX1" fmla="*/ 3284 w 22260"/>
                <a:gd name="connsiteY1" fmla="*/ 2006 h 12922"/>
                <a:gd name="connsiteX2" fmla="*/ 18855 w 22260"/>
                <a:gd name="connsiteY2" fmla="*/ 2006 h 12922"/>
                <a:gd name="connsiteX3" fmla="*/ 19094 w 22260"/>
                <a:gd name="connsiteY3" fmla="*/ 11006 h 12922"/>
                <a:gd name="connsiteX4" fmla="*/ 3284 w 22260"/>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922">
                  <a:moveTo>
                    <a:pt x="3284" y="11006"/>
                  </a:moveTo>
                  <a:cubicBezTo>
                    <a:pt x="-1095" y="8573"/>
                    <a:pt x="-1095" y="4439"/>
                    <a:pt x="3284" y="2006"/>
                  </a:cubicBezTo>
                  <a:cubicBezTo>
                    <a:pt x="7662" y="-669"/>
                    <a:pt x="14477" y="-669"/>
                    <a:pt x="18855" y="2006"/>
                  </a:cubicBezTo>
                  <a:cubicBezTo>
                    <a:pt x="23233" y="4439"/>
                    <a:pt x="23473" y="8573"/>
                    <a:pt x="19094" y="11006"/>
                  </a:cubicBezTo>
                  <a:cubicBezTo>
                    <a:pt x="14716" y="13438"/>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3" name="Freeform: Shape 282">
              <a:extLst>
                <a:ext uri="{FF2B5EF4-FFF2-40B4-BE49-F238E27FC236}">
                  <a16:creationId xmlns:a16="http://schemas.microsoft.com/office/drawing/2014/main" id="{C87E2861-2330-4372-A243-C992F0F22A7F}"/>
                </a:ext>
              </a:extLst>
            </p:cNvPr>
            <p:cNvSpPr/>
            <p:nvPr/>
          </p:nvSpPr>
          <p:spPr>
            <a:xfrm>
              <a:off x="6831250" y="3244112"/>
              <a:ext cx="22138" cy="12829"/>
            </a:xfrm>
            <a:custGeom>
              <a:avLst/>
              <a:gdLst>
                <a:gd name="connsiteX0" fmla="*/ 3284 w 22138"/>
                <a:gd name="connsiteY0" fmla="*/ 11006 h 12829"/>
                <a:gd name="connsiteX1" fmla="*/ 3284 w 22138"/>
                <a:gd name="connsiteY1" fmla="*/ 2006 h 12829"/>
                <a:gd name="connsiteX2" fmla="*/ 18855 w 22138"/>
                <a:gd name="connsiteY2" fmla="*/ 2006 h 12829"/>
                <a:gd name="connsiteX3" fmla="*/ 18855 w 22138"/>
                <a:gd name="connsiteY3" fmla="*/ 11006 h 12829"/>
                <a:gd name="connsiteX4" fmla="*/ 3284 w 22138"/>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29">
                  <a:moveTo>
                    <a:pt x="3284" y="11006"/>
                  </a:moveTo>
                  <a:cubicBezTo>
                    <a:pt x="-1095" y="8573"/>
                    <a:pt x="-1095" y="4439"/>
                    <a:pt x="3284" y="2006"/>
                  </a:cubicBezTo>
                  <a:cubicBezTo>
                    <a:pt x="7662" y="-669"/>
                    <a:pt x="14477" y="-669"/>
                    <a:pt x="18855" y="2006"/>
                  </a:cubicBezTo>
                  <a:cubicBezTo>
                    <a:pt x="23233" y="4439"/>
                    <a:pt x="23233" y="8573"/>
                    <a:pt x="18855" y="11006"/>
                  </a:cubicBezTo>
                  <a:cubicBezTo>
                    <a:pt x="14477"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79F1B4A0-26F5-4BC4-B14A-2A4393D9F67F}"/>
                </a:ext>
              </a:extLst>
            </p:cNvPr>
            <p:cNvSpPr/>
            <p:nvPr/>
          </p:nvSpPr>
          <p:spPr>
            <a:xfrm>
              <a:off x="6728610" y="3185496"/>
              <a:ext cx="22257" cy="12829"/>
            </a:xfrm>
            <a:custGeom>
              <a:avLst/>
              <a:gdLst>
                <a:gd name="connsiteX0" fmla="*/ 3284 w 22257"/>
                <a:gd name="connsiteY0" fmla="*/ 11006 h 12829"/>
                <a:gd name="connsiteX1" fmla="*/ 3284 w 22257"/>
                <a:gd name="connsiteY1" fmla="*/ 2007 h 12829"/>
                <a:gd name="connsiteX2" fmla="*/ 18848 w 22257"/>
                <a:gd name="connsiteY2" fmla="*/ 2007 h 12829"/>
                <a:gd name="connsiteX3" fmla="*/ 19094 w 22257"/>
                <a:gd name="connsiteY3" fmla="*/ 11006 h 12829"/>
                <a:gd name="connsiteX4" fmla="*/ 3284 w 2225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6"/>
                  </a:moveTo>
                  <a:cubicBezTo>
                    <a:pt x="-1095" y="8574"/>
                    <a:pt x="-1095" y="4439"/>
                    <a:pt x="3284" y="2007"/>
                  </a:cubicBezTo>
                  <a:cubicBezTo>
                    <a:pt x="7662" y="-669"/>
                    <a:pt x="14469" y="-669"/>
                    <a:pt x="18848" y="2007"/>
                  </a:cubicBezTo>
                  <a:cubicBezTo>
                    <a:pt x="23226" y="4439"/>
                    <a:pt x="23473" y="8574"/>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5" name="Freeform: Shape 284">
              <a:extLst>
                <a:ext uri="{FF2B5EF4-FFF2-40B4-BE49-F238E27FC236}">
                  <a16:creationId xmlns:a16="http://schemas.microsoft.com/office/drawing/2014/main" id="{99087856-1B4E-4A6E-AA19-4F3B04C43CE0}"/>
                </a:ext>
              </a:extLst>
            </p:cNvPr>
            <p:cNvSpPr/>
            <p:nvPr/>
          </p:nvSpPr>
          <p:spPr>
            <a:xfrm>
              <a:off x="8264670" y="3945076"/>
              <a:ext cx="22253" cy="13008"/>
            </a:xfrm>
            <a:custGeom>
              <a:avLst/>
              <a:gdLst>
                <a:gd name="connsiteX0" fmla="*/ 3406 w 22253"/>
                <a:gd name="connsiteY0" fmla="*/ 11002 h 13008"/>
                <a:gd name="connsiteX1" fmla="*/ 3167 w 22253"/>
                <a:gd name="connsiteY1" fmla="*/ 2006 h 13008"/>
                <a:gd name="connsiteX2" fmla="*/ 18970 w 22253"/>
                <a:gd name="connsiteY2" fmla="*/ 2006 h 13008"/>
                <a:gd name="connsiteX3" fmla="*/ 18970 w 22253"/>
                <a:gd name="connsiteY3" fmla="*/ 11002 h 13008"/>
                <a:gd name="connsiteX4" fmla="*/ 3406 w 22253"/>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3008">
                  <a:moveTo>
                    <a:pt x="3406" y="11002"/>
                  </a:moveTo>
                  <a:cubicBezTo>
                    <a:pt x="-973" y="8574"/>
                    <a:pt x="-1212" y="4434"/>
                    <a:pt x="3167" y="2006"/>
                  </a:cubicBezTo>
                  <a:cubicBezTo>
                    <a:pt x="7538" y="-669"/>
                    <a:pt x="14591" y="-669"/>
                    <a:pt x="18970" y="2006"/>
                  </a:cubicBezTo>
                  <a:cubicBezTo>
                    <a:pt x="23348" y="4681"/>
                    <a:pt x="23348" y="8574"/>
                    <a:pt x="18970" y="11002"/>
                  </a:cubicBezTo>
                  <a:cubicBezTo>
                    <a:pt x="14838" y="13677"/>
                    <a:pt x="8031" y="13677"/>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321994A1-39CF-4960-8EE9-7CD36CD9A000}"/>
                </a:ext>
              </a:extLst>
            </p:cNvPr>
            <p:cNvSpPr/>
            <p:nvPr/>
          </p:nvSpPr>
          <p:spPr>
            <a:xfrm>
              <a:off x="8162276" y="3886699"/>
              <a:ext cx="22254" cy="12830"/>
            </a:xfrm>
            <a:custGeom>
              <a:avLst/>
              <a:gdLst>
                <a:gd name="connsiteX0" fmla="*/ 3407 w 22254"/>
                <a:gd name="connsiteY0" fmla="*/ 11010 h 12830"/>
                <a:gd name="connsiteX1" fmla="*/ 3160 w 22254"/>
                <a:gd name="connsiteY1" fmla="*/ 2006 h 12830"/>
                <a:gd name="connsiteX2" fmla="*/ 18970 w 22254"/>
                <a:gd name="connsiteY2" fmla="*/ 2006 h 12830"/>
                <a:gd name="connsiteX3" fmla="*/ 18970 w 22254"/>
                <a:gd name="connsiteY3" fmla="*/ 11010 h 12830"/>
                <a:gd name="connsiteX4" fmla="*/ 3407 w 2225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2830">
                  <a:moveTo>
                    <a:pt x="3407" y="11010"/>
                  </a:moveTo>
                  <a:cubicBezTo>
                    <a:pt x="-972" y="8574"/>
                    <a:pt x="-1211" y="4442"/>
                    <a:pt x="3160" y="2006"/>
                  </a:cubicBezTo>
                  <a:cubicBezTo>
                    <a:pt x="7539" y="-669"/>
                    <a:pt x="14592" y="-669"/>
                    <a:pt x="18970" y="2006"/>
                  </a:cubicBezTo>
                  <a:cubicBezTo>
                    <a:pt x="23349" y="4442"/>
                    <a:pt x="23349" y="8574"/>
                    <a:pt x="18970" y="11010"/>
                  </a:cubicBezTo>
                  <a:cubicBezTo>
                    <a:pt x="14592" y="13438"/>
                    <a:pt x="7785" y="13438"/>
                    <a:pt x="3407"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7" name="Freeform: Shape 286">
              <a:extLst>
                <a:ext uri="{FF2B5EF4-FFF2-40B4-BE49-F238E27FC236}">
                  <a16:creationId xmlns:a16="http://schemas.microsoft.com/office/drawing/2014/main" id="{942AAA8F-9B61-410D-B03D-63E9981CBC08}"/>
                </a:ext>
              </a:extLst>
            </p:cNvPr>
            <p:cNvSpPr/>
            <p:nvPr/>
          </p:nvSpPr>
          <p:spPr>
            <a:xfrm>
              <a:off x="8059759" y="3828083"/>
              <a:ext cx="22133" cy="13015"/>
            </a:xfrm>
            <a:custGeom>
              <a:avLst/>
              <a:gdLst>
                <a:gd name="connsiteX0" fmla="*/ 3284 w 22133"/>
                <a:gd name="connsiteY0" fmla="*/ 11010 h 13015"/>
                <a:gd name="connsiteX1" fmla="*/ 3284 w 22133"/>
                <a:gd name="connsiteY1" fmla="*/ 2006 h 13015"/>
                <a:gd name="connsiteX2" fmla="*/ 18855 w 22133"/>
                <a:gd name="connsiteY2" fmla="*/ 2006 h 13015"/>
                <a:gd name="connsiteX3" fmla="*/ 18855 w 22133"/>
                <a:gd name="connsiteY3" fmla="*/ 11010 h 13015"/>
                <a:gd name="connsiteX4" fmla="*/ 3284 w 22133"/>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3015">
                  <a:moveTo>
                    <a:pt x="3284" y="11010"/>
                  </a:moveTo>
                  <a:cubicBezTo>
                    <a:pt x="-1095" y="8574"/>
                    <a:pt x="-1095" y="4442"/>
                    <a:pt x="3284" y="2006"/>
                  </a:cubicBezTo>
                  <a:cubicBezTo>
                    <a:pt x="7662" y="-669"/>
                    <a:pt x="14476" y="-669"/>
                    <a:pt x="18855" y="2006"/>
                  </a:cubicBezTo>
                  <a:cubicBezTo>
                    <a:pt x="23226" y="4442"/>
                    <a:pt x="23226" y="8574"/>
                    <a:pt x="18855" y="11010"/>
                  </a:cubicBezTo>
                  <a:cubicBezTo>
                    <a:pt x="14716" y="13685"/>
                    <a:pt x="7909"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06F20D65-7E79-4C12-B6A4-71BC98C68ECD}"/>
                </a:ext>
              </a:extLst>
            </p:cNvPr>
            <p:cNvSpPr/>
            <p:nvPr/>
          </p:nvSpPr>
          <p:spPr>
            <a:xfrm>
              <a:off x="7957240" y="3769714"/>
              <a:ext cx="22257" cy="12829"/>
            </a:xfrm>
            <a:custGeom>
              <a:avLst/>
              <a:gdLst>
                <a:gd name="connsiteX0" fmla="*/ 3410 w 22257"/>
                <a:gd name="connsiteY0" fmla="*/ 11002 h 12829"/>
                <a:gd name="connsiteX1" fmla="*/ 3163 w 22257"/>
                <a:gd name="connsiteY1" fmla="*/ 2006 h 12829"/>
                <a:gd name="connsiteX2" fmla="*/ 18973 w 22257"/>
                <a:gd name="connsiteY2" fmla="*/ 2006 h 12829"/>
                <a:gd name="connsiteX3" fmla="*/ 18973 w 22257"/>
                <a:gd name="connsiteY3" fmla="*/ 11002 h 12829"/>
                <a:gd name="connsiteX4" fmla="*/ 3410 w 2225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410" y="11002"/>
                  </a:moveTo>
                  <a:cubicBezTo>
                    <a:pt x="-969" y="8574"/>
                    <a:pt x="-1215" y="4434"/>
                    <a:pt x="3163" y="2006"/>
                  </a:cubicBezTo>
                  <a:cubicBezTo>
                    <a:pt x="7542" y="-669"/>
                    <a:pt x="14595" y="-669"/>
                    <a:pt x="18973" y="2006"/>
                  </a:cubicBezTo>
                  <a:cubicBezTo>
                    <a:pt x="23352" y="4681"/>
                    <a:pt x="23352" y="8574"/>
                    <a:pt x="18973" y="11002"/>
                  </a:cubicBezTo>
                  <a:cubicBezTo>
                    <a:pt x="14595" y="13438"/>
                    <a:pt x="7788" y="13438"/>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AC17F646-3251-4472-9B8D-91D6A6FB9689}"/>
                </a:ext>
              </a:extLst>
            </p:cNvPr>
            <p:cNvSpPr/>
            <p:nvPr/>
          </p:nvSpPr>
          <p:spPr>
            <a:xfrm>
              <a:off x="7854842" y="3711098"/>
              <a:ext cx="22254" cy="12829"/>
            </a:xfrm>
            <a:custGeom>
              <a:avLst/>
              <a:gdLst>
                <a:gd name="connsiteX0" fmla="*/ 3407 w 22254"/>
                <a:gd name="connsiteY0" fmla="*/ 11002 h 12829"/>
                <a:gd name="connsiteX1" fmla="*/ 3160 w 22254"/>
                <a:gd name="connsiteY1" fmla="*/ 2006 h 12829"/>
                <a:gd name="connsiteX2" fmla="*/ 18970 w 22254"/>
                <a:gd name="connsiteY2" fmla="*/ 2006 h 12829"/>
                <a:gd name="connsiteX3" fmla="*/ 18970 w 22254"/>
                <a:gd name="connsiteY3" fmla="*/ 11002 h 12829"/>
                <a:gd name="connsiteX4" fmla="*/ 3407 w 22254"/>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2829">
                  <a:moveTo>
                    <a:pt x="3407" y="11002"/>
                  </a:moveTo>
                  <a:cubicBezTo>
                    <a:pt x="-972" y="8574"/>
                    <a:pt x="-1211" y="4434"/>
                    <a:pt x="3160" y="2006"/>
                  </a:cubicBezTo>
                  <a:cubicBezTo>
                    <a:pt x="7539" y="-669"/>
                    <a:pt x="14592" y="-669"/>
                    <a:pt x="18970" y="2006"/>
                  </a:cubicBezTo>
                  <a:cubicBezTo>
                    <a:pt x="23349" y="4434"/>
                    <a:pt x="23349" y="8574"/>
                    <a:pt x="18970" y="11002"/>
                  </a:cubicBezTo>
                  <a:cubicBezTo>
                    <a:pt x="14592" y="13438"/>
                    <a:pt x="7785" y="13438"/>
                    <a:pt x="3407"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0" name="Freeform: Shape 289">
              <a:extLst>
                <a:ext uri="{FF2B5EF4-FFF2-40B4-BE49-F238E27FC236}">
                  <a16:creationId xmlns:a16="http://schemas.microsoft.com/office/drawing/2014/main" id="{2025A757-96BC-4713-A4D5-350DCDEE813D}"/>
                </a:ext>
              </a:extLst>
            </p:cNvPr>
            <p:cNvSpPr/>
            <p:nvPr/>
          </p:nvSpPr>
          <p:spPr>
            <a:xfrm>
              <a:off x="7752326" y="3652482"/>
              <a:ext cx="22133" cy="13008"/>
            </a:xfrm>
            <a:custGeom>
              <a:avLst/>
              <a:gdLst>
                <a:gd name="connsiteX0" fmla="*/ 3284 w 22133"/>
                <a:gd name="connsiteY0" fmla="*/ 11002 h 13008"/>
                <a:gd name="connsiteX1" fmla="*/ 3284 w 22133"/>
                <a:gd name="connsiteY1" fmla="*/ 2006 h 13008"/>
                <a:gd name="connsiteX2" fmla="*/ 18855 w 22133"/>
                <a:gd name="connsiteY2" fmla="*/ 2006 h 13008"/>
                <a:gd name="connsiteX3" fmla="*/ 18855 w 22133"/>
                <a:gd name="connsiteY3" fmla="*/ 11002 h 13008"/>
                <a:gd name="connsiteX4" fmla="*/ 3284 w 22133"/>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3008">
                  <a:moveTo>
                    <a:pt x="3284" y="11002"/>
                  </a:moveTo>
                  <a:cubicBezTo>
                    <a:pt x="-1095" y="8574"/>
                    <a:pt x="-1095" y="4435"/>
                    <a:pt x="3284" y="2006"/>
                  </a:cubicBezTo>
                  <a:cubicBezTo>
                    <a:pt x="7662" y="-669"/>
                    <a:pt x="14476" y="-669"/>
                    <a:pt x="18855" y="2006"/>
                  </a:cubicBezTo>
                  <a:cubicBezTo>
                    <a:pt x="23226" y="4435"/>
                    <a:pt x="23226" y="8574"/>
                    <a:pt x="18855" y="11002"/>
                  </a:cubicBezTo>
                  <a:cubicBezTo>
                    <a:pt x="14716"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1" name="Freeform: Shape 290">
              <a:extLst>
                <a:ext uri="{FF2B5EF4-FFF2-40B4-BE49-F238E27FC236}">
                  <a16:creationId xmlns:a16="http://schemas.microsoft.com/office/drawing/2014/main" id="{7E44F345-F16E-4F37-B56E-1D47F3FEFEA9}"/>
                </a:ext>
              </a:extLst>
            </p:cNvPr>
            <p:cNvSpPr/>
            <p:nvPr/>
          </p:nvSpPr>
          <p:spPr>
            <a:xfrm>
              <a:off x="7649810" y="3594105"/>
              <a:ext cx="22253" cy="12830"/>
            </a:xfrm>
            <a:custGeom>
              <a:avLst/>
              <a:gdLst>
                <a:gd name="connsiteX0" fmla="*/ 3406 w 22253"/>
                <a:gd name="connsiteY0" fmla="*/ 11010 h 12830"/>
                <a:gd name="connsiteX1" fmla="*/ 3167 w 22253"/>
                <a:gd name="connsiteY1" fmla="*/ 2006 h 12830"/>
                <a:gd name="connsiteX2" fmla="*/ 18970 w 22253"/>
                <a:gd name="connsiteY2" fmla="*/ 2006 h 12830"/>
                <a:gd name="connsiteX3" fmla="*/ 18970 w 22253"/>
                <a:gd name="connsiteY3" fmla="*/ 11010 h 12830"/>
                <a:gd name="connsiteX4" fmla="*/ 3406 w 22253"/>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2830">
                  <a:moveTo>
                    <a:pt x="3406" y="11010"/>
                  </a:moveTo>
                  <a:cubicBezTo>
                    <a:pt x="-973" y="8574"/>
                    <a:pt x="-1212" y="4442"/>
                    <a:pt x="3167" y="2006"/>
                  </a:cubicBezTo>
                  <a:cubicBezTo>
                    <a:pt x="7538" y="-669"/>
                    <a:pt x="14352" y="-669"/>
                    <a:pt x="18970" y="2006"/>
                  </a:cubicBezTo>
                  <a:cubicBezTo>
                    <a:pt x="23348" y="4442"/>
                    <a:pt x="23348" y="8574"/>
                    <a:pt x="18970" y="11010"/>
                  </a:cubicBezTo>
                  <a:cubicBezTo>
                    <a:pt x="14591" y="13438"/>
                    <a:pt x="7784" y="13438"/>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Freeform: Shape 291">
              <a:extLst>
                <a:ext uri="{FF2B5EF4-FFF2-40B4-BE49-F238E27FC236}">
                  <a16:creationId xmlns:a16="http://schemas.microsoft.com/office/drawing/2014/main" id="{A724F74D-86BE-416C-BB7C-51B8DAB76F4E}"/>
                </a:ext>
              </a:extLst>
            </p:cNvPr>
            <p:cNvSpPr/>
            <p:nvPr/>
          </p:nvSpPr>
          <p:spPr>
            <a:xfrm>
              <a:off x="7547167" y="3535488"/>
              <a:ext cx="22257" cy="13015"/>
            </a:xfrm>
            <a:custGeom>
              <a:avLst/>
              <a:gdLst>
                <a:gd name="connsiteX0" fmla="*/ 3410 w 22257"/>
                <a:gd name="connsiteY0" fmla="*/ 11010 h 13015"/>
                <a:gd name="connsiteX1" fmla="*/ 3163 w 22257"/>
                <a:gd name="connsiteY1" fmla="*/ 2006 h 13015"/>
                <a:gd name="connsiteX2" fmla="*/ 18973 w 22257"/>
                <a:gd name="connsiteY2" fmla="*/ 2006 h 13015"/>
                <a:gd name="connsiteX3" fmla="*/ 18973 w 22257"/>
                <a:gd name="connsiteY3" fmla="*/ 11010 h 13015"/>
                <a:gd name="connsiteX4" fmla="*/ 3410 w 22257"/>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5">
                  <a:moveTo>
                    <a:pt x="3410" y="11010"/>
                  </a:moveTo>
                  <a:cubicBezTo>
                    <a:pt x="-969" y="8574"/>
                    <a:pt x="-1215" y="4442"/>
                    <a:pt x="3163" y="2006"/>
                  </a:cubicBezTo>
                  <a:cubicBezTo>
                    <a:pt x="7542" y="-669"/>
                    <a:pt x="14595" y="-669"/>
                    <a:pt x="18973" y="2006"/>
                  </a:cubicBezTo>
                  <a:cubicBezTo>
                    <a:pt x="23352" y="4442"/>
                    <a:pt x="23352" y="8574"/>
                    <a:pt x="18973" y="11010"/>
                  </a:cubicBezTo>
                  <a:cubicBezTo>
                    <a:pt x="14841" y="13685"/>
                    <a:pt x="8027" y="13685"/>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3" name="Freeform: Shape 292">
              <a:extLst>
                <a:ext uri="{FF2B5EF4-FFF2-40B4-BE49-F238E27FC236}">
                  <a16:creationId xmlns:a16="http://schemas.microsoft.com/office/drawing/2014/main" id="{5B21C272-4E8B-4433-BE97-008F020BC517}"/>
                </a:ext>
              </a:extLst>
            </p:cNvPr>
            <p:cNvSpPr/>
            <p:nvPr/>
          </p:nvSpPr>
          <p:spPr>
            <a:xfrm>
              <a:off x="7444899" y="3477119"/>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5"/>
                    <a:pt x="3284" y="2006"/>
                  </a:cubicBezTo>
                  <a:cubicBezTo>
                    <a:pt x="7662" y="-669"/>
                    <a:pt x="14469" y="-669"/>
                    <a:pt x="18848" y="2006"/>
                  </a:cubicBezTo>
                  <a:cubicBezTo>
                    <a:pt x="23226" y="4435"/>
                    <a:pt x="23226"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777667C7-3B3D-487A-AB26-B465FC2C0AF9}"/>
                </a:ext>
              </a:extLst>
            </p:cNvPr>
            <p:cNvSpPr/>
            <p:nvPr/>
          </p:nvSpPr>
          <p:spPr>
            <a:xfrm>
              <a:off x="7342259" y="3418502"/>
              <a:ext cx="22131" cy="12922"/>
            </a:xfrm>
            <a:custGeom>
              <a:avLst/>
              <a:gdLst>
                <a:gd name="connsiteX0" fmla="*/ 3284 w 22131"/>
                <a:gd name="connsiteY0" fmla="*/ 11006 h 12922"/>
                <a:gd name="connsiteX1" fmla="*/ 3284 w 22131"/>
                <a:gd name="connsiteY1" fmla="*/ 2007 h 12922"/>
                <a:gd name="connsiteX2" fmla="*/ 18848 w 22131"/>
                <a:gd name="connsiteY2" fmla="*/ 2007 h 12922"/>
                <a:gd name="connsiteX3" fmla="*/ 18848 w 22131"/>
                <a:gd name="connsiteY3" fmla="*/ 11006 h 12922"/>
                <a:gd name="connsiteX4" fmla="*/ 3284 w 22131"/>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2">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901"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5" name="Freeform: Shape 294">
              <a:extLst>
                <a:ext uri="{FF2B5EF4-FFF2-40B4-BE49-F238E27FC236}">
                  <a16:creationId xmlns:a16="http://schemas.microsoft.com/office/drawing/2014/main" id="{1ECC603B-443C-45F8-8CAE-18E9538E2E61}"/>
                </a:ext>
              </a:extLst>
            </p:cNvPr>
            <p:cNvSpPr/>
            <p:nvPr/>
          </p:nvSpPr>
          <p:spPr>
            <a:xfrm>
              <a:off x="7239737" y="3360128"/>
              <a:ext cx="22260" cy="12829"/>
            </a:xfrm>
            <a:custGeom>
              <a:avLst/>
              <a:gdLst>
                <a:gd name="connsiteX0" fmla="*/ 3406 w 22260"/>
                <a:gd name="connsiteY0" fmla="*/ 11006 h 12829"/>
                <a:gd name="connsiteX1" fmla="*/ 3167 w 22260"/>
                <a:gd name="connsiteY1" fmla="*/ 2007 h 12829"/>
                <a:gd name="connsiteX2" fmla="*/ 18977 w 22260"/>
                <a:gd name="connsiteY2" fmla="*/ 2007 h 12829"/>
                <a:gd name="connsiteX3" fmla="*/ 18977 w 22260"/>
                <a:gd name="connsiteY3" fmla="*/ 11006 h 12829"/>
                <a:gd name="connsiteX4" fmla="*/ 3406 w 22260"/>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6"/>
                  </a:moveTo>
                  <a:cubicBezTo>
                    <a:pt x="-973" y="8574"/>
                    <a:pt x="-1212" y="4439"/>
                    <a:pt x="3167" y="2007"/>
                  </a:cubicBezTo>
                  <a:cubicBezTo>
                    <a:pt x="7545" y="-669"/>
                    <a:pt x="14598" y="-669"/>
                    <a:pt x="18977" y="2007"/>
                  </a:cubicBezTo>
                  <a:cubicBezTo>
                    <a:pt x="23355" y="4439"/>
                    <a:pt x="23355" y="8574"/>
                    <a:pt x="18977" y="11006"/>
                  </a:cubicBezTo>
                  <a:cubicBezTo>
                    <a:pt x="14598" y="13438"/>
                    <a:pt x="7784" y="13438"/>
                    <a:pt x="3406"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6" name="Freeform: Shape 295">
              <a:extLst>
                <a:ext uri="{FF2B5EF4-FFF2-40B4-BE49-F238E27FC236}">
                  <a16:creationId xmlns:a16="http://schemas.microsoft.com/office/drawing/2014/main" id="{58B06FB3-3439-49FE-87CF-3B12106CC511}"/>
                </a:ext>
              </a:extLst>
            </p:cNvPr>
            <p:cNvSpPr/>
            <p:nvPr/>
          </p:nvSpPr>
          <p:spPr>
            <a:xfrm>
              <a:off x="7137466" y="3301512"/>
              <a:ext cx="22133" cy="12830"/>
            </a:xfrm>
            <a:custGeom>
              <a:avLst/>
              <a:gdLst>
                <a:gd name="connsiteX0" fmla="*/ 3284 w 22133"/>
                <a:gd name="connsiteY0" fmla="*/ 11006 h 12830"/>
                <a:gd name="connsiteX1" fmla="*/ 3284 w 22133"/>
                <a:gd name="connsiteY1" fmla="*/ 2007 h 12830"/>
                <a:gd name="connsiteX2" fmla="*/ 18855 w 22133"/>
                <a:gd name="connsiteY2" fmla="*/ 2007 h 12830"/>
                <a:gd name="connsiteX3" fmla="*/ 18855 w 22133"/>
                <a:gd name="connsiteY3" fmla="*/ 11006 h 12830"/>
                <a:gd name="connsiteX4" fmla="*/ 3284 w 22133"/>
                <a:gd name="connsiteY4" fmla="*/ 11006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830">
                  <a:moveTo>
                    <a:pt x="3284" y="11006"/>
                  </a:moveTo>
                  <a:cubicBezTo>
                    <a:pt x="-1095" y="8574"/>
                    <a:pt x="-1095" y="4439"/>
                    <a:pt x="3284" y="2007"/>
                  </a:cubicBezTo>
                  <a:cubicBezTo>
                    <a:pt x="7662" y="-669"/>
                    <a:pt x="14477" y="-669"/>
                    <a:pt x="18855" y="2007"/>
                  </a:cubicBezTo>
                  <a:cubicBezTo>
                    <a:pt x="23226" y="4439"/>
                    <a:pt x="23226" y="8574"/>
                    <a:pt x="18855" y="11006"/>
                  </a:cubicBezTo>
                  <a:cubicBezTo>
                    <a:pt x="14477" y="13439"/>
                    <a:pt x="7662" y="13439"/>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7" name="Freeform: Shape 296">
              <a:extLst>
                <a:ext uri="{FF2B5EF4-FFF2-40B4-BE49-F238E27FC236}">
                  <a16:creationId xmlns:a16="http://schemas.microsoft.com/office/drawing/2014/main" id="{F0EE0050-C958-47A0-B823-CD95851DE85B}"/>
                </a:ext>
              </a:extLst>
            </p:cNvPr>
            <p:cNvSpPr/>
            <p:nvPr/>
          </p:nvSpPr>
          <p:spPr>
            <a:xfrm>
              <a:off x="7034826" y="3242896"/>
              <a:ext cx="22131" cy="13011"/>
            </a:xfrm>
            <a:custGeom>
              <a:avLst/>
              <a:gdLst>
                <a:gd name="connsiteX0" fmla="*/ 3284 w 22131"/>
                <a:gd name="connsiteY0" fmla="*/ 11005 h 13011"/>
                <a:gd name="connsiteX1" fmla="*/ 3284 w 22131"/>
                <a:gd name="connsiteY1" fmla="*/ 2006 h 13011"/>
                <a:gd name="connsiteX2" fmla="*/ 18848 w 22131"/>
                <a:gd name="connsiteY2" fmla="*/ 2006 h 13011"/>
                <a:gd name="connsiteX3" fmla="*/ 18848 w 22131"/>
                <a:gd name="connsiteY3" fmla="*/ 11005 h 13011"/>
                <a:gd name="connsiteX4" fmla="*/ 3284 w 22131"/>
                <a:gd name="connsiteY4" fmla="*/ 11005 h 13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1">
                  <a:moveTo>
                    <a:pt x="3284" y="11005"/>
                  </a:moveTo>
                  <a:cubicBezTo>
                    <a:pt x="-1095" y="8573"/>
                    <a:pt x="-1095" y="4438"/>
                    <a:pt x="3284" y="2006"/>
                  </a:cubicBezTo>
                  <a:cubicBezTo>
                    <a:pt x="7662" y="-669"/>
                    <a:pt x="14469" y="-669"/>
                    <a:pt x="18848" y="2006"/>
                  </a:cubicBezTo>
                  <a:cubicBezTo>
                    <a:pt x="23226" y="4438"/>
                    <a:pt x="23226" y="8573"/>
                    <a:pt x="18848" y="11005"/>
                  </a:cubicBezTo>
                  <a:cubicBezTo>
                    <a:pt x="14716" y="13681"/>
                    <a:pt x="7901" y="13681"/>
                    <a:pt x="3284" y="11005"/>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Freeform: Shape 297">
              <a:extLst>
                <a:ext uri="{FF2B5EF4-FFF2-40B4-BE49-F238E27FC236}">
                  <a16:creationId xmlns:a16="http://schemas.microsoft.com/office/drawing/2014/main" id="{AFF8BBF0-315E-4FD0-BFF3-5AA93350C6C1}"/>
                </a:ext>
              </a:extLst>
            </p:cNvPr>
            <p:cNvSpPr/>
            <p:nvPr/>
          </p:nvSpPr>
          <p:spPr>
            <a:xfrm>
              <a:off x="6932307" y="3184523"/>
              <a:ext cx="22257" cy="12829"/>
            </a:xfrm>
            <a:custGeom>
              <a:avLst/>
              <a:gdLst>
                <a:gd name="connsiteX0" fmla="*/ 3410 w 22257"/>
                <a:gd name="connsiteY0" fmla="*/ 11005 h 12829"/>
                <a:gd name="connsiteX1" fmla="*/ 3163 w 22257"/>
                <a:gd name="connsiteY1" fmla="*/ 2006 h 12829"/>
                <a:gd name="connsiteX2" fmla="*/ 18973 w 22257"/>
                <a:gd name="connsiteY2" fmla="*/ 2006 h 12829"/>
                <a:gd name="connsiteX3" fmla="*/ 18973 w 22257"/>
                <a:gd name="connsiteY3" fmla="*/ 11005 h 12829"/>
                <a:gd name="connsiteX4" fmla="*/ 3410 w 22257"/>
                <a:gd name="connsiteY4" fmla="*/ 11005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410" y="11005"/>
                  </a:moveTo>
                  <a:cubicBezTo>
                    <a:pt x="-969" y="8573"/>
                    <a:pt x="-1215" y="4438"/>
                    <a:pt x="3163" y="2006"/>
                  </a:cubicBezTo>
                  <a:cubicBezTo>
                    <a:pt x="7542" y="-669"/>
                    <a:pt x="14595" y="-669"/>
                    <a:pt x="18973" y="2006"/>
                  </a:cubicBezTo>
                  <a:cubicBezTo>
                    <a:pt x="23352" y="4438"/>
                    <a:pt x="23352" y="8573"/>
                    <a:pt x="18973" y="11005"/>
                  </a:cubicBezTo>
                  <a:cubicBezTo>
                    <a:pt x="14595" y="13438"/>
                    <a:pt x="7788" y="13438"/>
                    <a:pt x="3410" y="11005"/>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9" name="Freeform: Shape 298">
              <a:extLst>
                <a:ext uri="{FF2B5EF4-FFF2-40B4-BE49-F238E27FC236}">
                  <a16:creationId xmlns:a16="http://schemas.microsoft.com/office/drawing/2014/main" id="{56318474-7A6F-4E49-AC7F-DC402BC17A77}"/>
                </a:ext>
              </a:extLst>
            </p:cNvPr>
            <p:cNvSpPr/>
            <p:nvPr/>
          </p:nvSpPr>
          <p:spPr>
            <a:xfrm>
              <a:off x="6829667" y="3125907"/>
              <a:ext cx="22257" cy="13012"/>
            </a:xfrm>
            <a:custGeom>
              <a:avLst/>
              <a:gdLst>
                <a:gd name="connsiteX0" fmla="*/ 3410 w 22257"/>
                <a:gd name="connsiteY0" fmla="*/ 11006 h 13012"/>
                <a:gd name="connsiteX1" fmla="*/ 3163 w 22257"/>
                <a:gd name="connsiteY1" fmla="*/ 2007 h 13012"/>
                <a:gd name="connsiteX2" fmla="*/ 18973 w 22257"/>
                <a:gd name="connsiteY2" fmla="*/ 2007 h 13012"/>
                <a:gd name="connsiteX3" fmla="*/ 18973 w 22257"/>
                <a:gd name="connsiteY3" fmla="*/ 11006 h 13012"/>
                <a:gd name="connsiteX4" fmla="*/ 3410 w 22257"/>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2">
                  <a:moveTo>
                    <a:pt x="3410" y="11006"/>
                  </a:moveTo>
                  <a:cubicBezTo>
                    <a:pt x="-969" y="8574"/>
                    <a:pt x="-1215" y="4439"/>
                    <a:pt x="3163" y="2007"/>
                  </a:cubicBezTo>
                  <a:cubicBezTo>
                    <a:pt x="7542" y="-669"/>
                    <a:pt x="14595" y="-669"/>
                    <a:pt x="18973" y="2007"/>
                  </a:cubicBezTo>
                  <a:cubicBezTo>
                    <a:pt x="23352" y="4439"/>
                    <a:pt x="23352" y="8574"/>
                    <a:pt x="18973" y="11006"/>
                  </a:cubicBezTo>
                  <a:cubicBezTo>
                    <a:pt x="14842" y="13681"/>
                    <a:pt x="8027" y="13681"/>
                    <a:pt x="3410"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0" name="Freeform: Shape 299">
              <a:extLst>
                <a:ext uri="{FF2B5EF4-FFF2-40B4-BE49-F238E27FC236}">
                  <a16:creationId xmlns:a16="http://schemas.microsoft.com/office/drawing/2014/main" id="{7B1F90DC-E5D4-4E40-BCB7-30BCB77FEAA1}"/>
                </a:ext>
              </a:extLst>
            </p:cNvPr>
            <p:cNvSpPr/>
            <p:nvPr/>
          </p:nvSpPr>
          <p:spPr>
            <a:xfrm>
              <a:off x="8366214" y="3885728"/>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7" y="-669"/>
                    <a:pt x="18855" y="2006"/>
                  </a:cubicBezTo>
                  <a:cubicBezTo>
                    <a:pt x="23234" y="4442"/>
                    <a:pt x="23234" y="8574"/>
                    <a:pt x="18855" y="11010"/>
                  </a:cubicBezTo>
                  <a:cubicBezTo>
                    <a:pt x="14477"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1" name="Freeform: Shape 300">
              <a:extLst>
                <a:ext uri="{FF2B5EF4-FFF2-40B4-BE49-F238E27FC236}">
                  <a16:creationId xmlns:a16="http://schemas.microsoft.com/office/drawing/2014/main" id="{C171753C-5F5B-4983-BE04-BFF793A1AEA1}"/>
                </a:ext>
              </a:extLst>
            </p:cNvPr>
            <p:cNvSpPr/>
            <p:nvPr/>
          </p:nvSpPr>
          <p:spPr>
            <a:xfrm>
              <a:off x="8263582" y="3827112"/>
              <a:ext cx="22131" cy="12924"/>
            </a:xfrm>
            <a:custGeom>
              <a:avLst/>
              <a:gdLst>
                <a:gd name="connsiteX0" fmla="*/ 3284 w 22131"/>
                <a:gd name="connsiteY0" fmla="*/ 11010 h 12924"/>
                <a:gd name="connsiteX1" fmla="*/ 3284 w 22131"/>
                <a:gd name="connsiteY1" fmla="*/ 2006 h 12924"/>
                <a:gd name="connsiteX2" fmla="*/ 18848 w 22131"/>
                <a:gd name="connsiteY2" fmla="*/ 2006 h 12924"/>
                <a:gd name="connsiteX3" fmla="*/ 18848 w 22131"/>
                <a:gd name="connsiteY3" fmla="*/ 11010 h 12924"/>
                <a:gd name="connsiteX4" fmla="*/ 3284 w 22131"/>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4">
                  <a:moveTo>
                    <a:pt x="3284" y="11010"/>
                  </a:moveTo>
                  <a:cubicBezTo>
                    <a:pt x="-1095" y="8574"/>
                    <a:pt x="-1095" y="4442"/>
                    <a:pt x="3284" y="2006"/>
                  </a:cubicBezTo>
                  <a:cubicBezTo>
                    <a:pt x="7655" y="-669"/>
                    <a:pt x="14469" y="-669"/>
                    <a:pt x="18848" y="2006"/>
                  </a:cubicBezTo>
                  <a:cubicBezTo>
                    <a:pt x="23226" y="4442"/>
                    <a:pt x="23226" y="8574"/>
                    <a:pt x="18848" y="11010"/>
                  </a:cubicBezTo>
                  <a:cubicBezTo>
                    <a:pt x="14708" y="13438"/>
                    <a:pt x="7655" y="13684"/>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2" name="Freeform: Shape 301">
              <a:extLst>
                <a:ext uri="{FF2B5EF4-FFF2-40B4-BE49-F238E27FC236}">
                  <a16:creationId xmlns:a16="http://schemas.microsoft.com/office/drawing/2014/main" id="{37661743-D57E-4513-8A92-7E9F7FA6AA00}"/>
                </a:ext>
              </a:extLst>
            </p:cNvPr>
            <p:cNvSpPr/>
            <p:nvPr/>
          </p:nvSpPr>
          <p:spPr>
            <a:xfrm>
              <a:off x="8161181" y="3768831"/>
              <a:ext cx="22260" cy="12740"/>
            </a:xfrm>
            <a:custGeom>
              <a:avLst/>
              <a:gdLst>
                <a:gd name="connsiteX0" fmla="*/ 3284 w 22260"/>
                <a:gd name="connsiteY0" fmla="*/ 10914 h 12740"/>
                <a:gd name="connsiteX1" fmla="*/ 3284 w 22260"/>
                <a:gd name="connsiteY1" fmla="*/ 1918 h 12740"/>
                <a:gd name="connsiteX2" fmla="*/ 18855 w 22260"/>
                <a:gd name="connsiteY2" fmla="*/ 1918 h 12740"/>
                <a:gd name="connsiteX3" fmla="*/ 19094 w 22260"/>
                <a:gd name="connsiteY3" fmla="*/ 10914 h 12740"/>
                <a:gd name="connsiteX4" fmla="*/ 3284 w 22260"/>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740">
                  <a:moveTo>
                    <a:pt x="3284" y="10914"/>
                  </a:moveTo>
                  <a:cubicBezTo>
                    <a:pt x="-1095" y="8485"/>
                    <a:pt x="-1095" y="4346"/>
                    <a:pt x="3284" y="1918"/>
                  </a:cubicBezTo>
                  <a:cubicBezTo>
                    <a:pt x="7662" y="-518"/>
                    <a:pt x="14476" y="-757"/>
                    <a:pt x="18855" y="1918"/>
                  </a:cubicBezTo>
                  <a:cubicBezTo>
                    <a:pt x="23233" y="4346"/>
                    <a:pt x="23473" y="8485"/>
                    <a:pt x="19094" y="10914"/>
                  </a:cubicBezTo>
                  <a:cubicBezTo>
                    <a:pt x="14716"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377E341B-C17B-4884-BF5A-60318EDB6B0A}"/>
                </a:ext>
              </a:extLst>
            </p:cNvPr>
            <p:cNvSpPr/>
            <p:nvPr/>
          </p:nvSpPr>
          <p:spPr>
            <a:xfrm>
              <a:off x="8058541" y="3710126"/>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5"/>
                    <a:pt x="3284" y="2006"/>
                  </a:cubicBezTo>
                  <a:cubicBezTo>
                    <a:pt x="7662" y="-669"/>
                    <a:pt x="14477" y="-669"/>
                    <a:pt x="18848" y="2006"/>
                  </a:cubicBezTo>
                  <a:cubicBezTo>
                    <a:pt x="23226" y="4435"/>
                    <a:pt x="23226" y="8574"/>
                    <a:pt x="18848" y="11002"/>
                  </a:cubicBezTo>
                  <a:cubicBezTo>
                    <a:pt x="1471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353451A4-A8BB-4BE1-B13F-D167BB2AA5AE}"/>
                </a:ext>
              </a:extLst>
            </p:cNvPr>
            <p:cNvSpPr/>
            <p:nvPr/>
          </p:nvSpPr>
          <p:spPr>
            <a:xfrm>
              <a:off x="7956148" y="3651599"/>
              <a:ext cx="22131" cy="12831"/>
            </a:xfrm>
            <a:custGeom>
              <a:avLst/>
              <a:gdLst>
                <a:gd name="connsiteX0" fmla="*/ 3284 w 22131"/>
                <a:gd name="connsiteY0" fmla="*/ 10914 h 12831"/>
                <a:gd name="connsiteX1" fmla="*/ 3284 w 22131"/>
                <a:gd name="connsiteY1" fmla="*/ 1918 h 12831"/>
                <a:gd name="connsiteX2" fmla="*/ 18848 w 22131"/>
                <a:gd name="connsiteY2" fmla="*/ 1918 h 12831"/>
                <a:gd name="connsiteX3" fmla="*/ 18848 w 22131"/>
                <a:gd name="connsiteY3" fmla="*/ 10914 h 12831"/>
                <a:gd name="connsiteX4" fmla="*/ 3284 w 22131"/>
                <a:gd name="connsiteY4" fmla="*/ 10914 h 1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1">
                  <a:moveTo>
                    <a:pt x="3284" y="10914"/>
                  </a:moveTo>
                  <a:cubicBezTo>
                    <a:pt x="-1095" y="8485"/>
                    <a:pt x="-1095" y="4346"/>
                    <a:pt x="3284" y="1918"/>
                  </a:cubicBezTo>
                  <a:cubicBezTo>
                    <a:pt x="7662" y="-518"/>
                    <a:pt x="14469" y="-757"/>
                    <a:pt x="18848" y="1918"/>
                  </a:cubicBezTo>
                  <a:cubicBezTo>
                    <a:pt x="23226" y="4346"/>
                    <a:pt x="23226" y="8485"/>
                    <a:pt x="18848" y="10914"/>
                  </a:cubicBezTo>
                  <a:cubicBezTo>
                    <a:pt x="14469" y="13349"/>
                    <a:pt x="7662" y="1358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82643FFD-9BF9-4F13-89B4-13AAACEC9E4F}"/>
                </a:ext>
              </a:extLst>
            </p:cNvPr>
            <p:cNvSpPr/>
            <p:nvPr/>
          </p:nvSpPr>
          <p:spPr>
            <a:xfrm>
              <a:off x="7853508" y="3593133"/>
              <a:ext cx="22258" cy="12830"/>
            </a:xfrm>
            <a:custGeom>
              <a:avLst/>
              <a:gdLst>
                <a:gd name="connsiteX0" fmla="*/ 3284 w 22258"/>
                <a:gd name="connsiteY0" fmla="*/ 11010 h 12830"/>
                <a:gd name="connsiteX1" fmla="*/ 3284 w 22258"/>
                <a:gd name="connsiteY1" fmla="*/ 2006 h 12830"/>
                <a:gd name="connsiteX2" fmla="*/ 18855 w 22258"/>
                <a:gd name="connsiteY2" fmla="*/ 2006 h 12830"/>
                <a:gd name="connsiteX3" fmla="*/ 19094 w 22258"/>
                <a:gd name="connsiteY3" fmla="*/ 11010 h 12830"/>
                <a:gd name="connsiteX4" fmla="*/ 3284 w 2225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30">
                  <a:moveTo>
                    <a:pt x="3284" y="11010"/>
                  </a:moveTo>
                  <a:cubicBezTo>
                    <a:pt x="-1095" y="8574"/>
                    <a:pt x="-1095" y="4442"/>
                    <a:pt x="3284" y="2006"/>
                  </a:cubicBezTo>
                  <a:cubicBezTo>
                    <a:pt x="7662" y="-669"/>
                    <a:pt x="14476" y="-669"/>
                    <a:pt x="18855" y="2006"/>
                  </a:cubicBezTo>
                  <a:cubicBezTo>
                    <a:pt x="23226" y="4442"/>
                    <a:pt x="23473" y="8574"/>
                    <a:pt x="19094" y="11010"/>
                  </a:cubicBezTo>
                  <a:cubicBezTo>
                    <a:pt x="14716" y="13438"/>
                    <a:pt x="7909"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9BD7F293-D031-4C05-803C-52C94C869645}"/>
                </a:ext>
              </a:extLst>
            </p:cNvPr>
            <p:cNvSpPr/>
            <p:nvPr/>
          </p:nvSpPr>
          <p:spPr>
            <a:xfrm>
              <a:off x="7751115" y="3534517"/>
              <a:ext cx="22131" cy="12924"/>
            </a:xfrm>
            <a:custGeom>
              <a:avLst/>
              <a:gdLst>
                <a:gd name="connsiteX0" fmla="*/ 3284 w 22131"/>
                <a:gd name="connsiteY0" fmla="*/ 11010 h 12924"/>
                <a:gd name="connsiteX1" fmla="*/ 3284 w 22131"/>
                <a:gd name="connsiteY1" fmla="*/ 2006 h 12924"/>
                <a:gd name="connsiteX2" fmla="*/ 18848 w 22131"/>
                <a:gd name="connsiteY2" fmla="*/ 2006 h 12924"/>
                <a:gd name="connsiteX3" fmla="*/ 18848 w 22131"/>
                <a:gd name="connsiteY3" fmla="*/ 11010 h 12924"/>
                <a:gd name="connsiteX4" fmla="*/ 3284 w 22131"/>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4">
                  <a:moveTo>
                    <a:pt x="3284" y="11010"/>
                  </a:moveTo>
                  <a:cubicBezTo>
                    <a:pt x="-1095" y="8574"/>
                    <a:pt x="-1095" y="4442"/>
                    <a:pt x="3284" y="2006"/>
                  </a:cubicBezTo>
                  <a:cubicBezTo>
                    <a:pt x="7662" y="-669"/>
                    <a:pt x="14469" y="-669"/>
                    <a:pt x="18848" y="2006"/>
                  </a:cubicBezTo>
                  <a:cubicBezTo>
                    <a:pt x="23226" y="4442"/>
                    <a:pt x="23226" y="8574"/>
                    <a:pt x="18848" y="11010"/>
                  </a:cubicBezTo>
                  <a:cubicBezTo>
                    <a:pt x="14716" y="13438"/>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0C58E5C-56B8-47FB-8F6B-C5CEC5A11C2F}"/>
                </a:ext>
              </a:extLst>
            </p:cNvPr>
            <p:cNvSpPr/>
            <p:nvPr/>
          </p:nvSpPr>
          <p:spPr>
            <a:xfrm>
              <a:off x="7648714" y="3476148"/>
              <a:ext cx="22131" cy="12829"/>
            </a:xfrm>
            <a:custGeom>
              <a:avLst/>
              <a:gdLst>
                <a:gd name="connsiteX0" fmla="*/ 3284 w 22131"/>
                <a:gd name="connsiteY0" fmla="*/ 11002 h 12829"/>
                <a:gd name="connsiteX1" fmla="*/ 3284 w 22131"/>
                <a:gd name="connsiteY1" fmla="*/ 2006 h 12829"/>
                <a:gd name="connsiteX2" fmla="*/ 18847 w 22131"/>
                <a:gd name="connsiteY2" fmla="*/ 2006 h 12829"/>
                <a:gd name="connsiteX3" fmla="*/ 18847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7" y="2006"/>
                  </a:cubicBezTo>
                  <a:cubicBezTo>
                    <a:pt x="23226" y="4434"/>
                    <a:pt x="23226" y="8574"/>
                    <a:pt x="18847"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C4133178-14D8-4764-87DD-428737687727}"/>
                </a:ext>
              </a:extLst>
            </p:cNvPr>
            <p:cNvSpPr/>
            <p:nvPr/>
          </p:nvSpPr>
          <p:spPr>
            <a:xfrm>
              <a:off x="7546075" y="3417529"/>
              <a:ext cx="22258" cy="12829"/>
            </a:xfrm>
            <a:custGeom>
              <a:avLst/>
              <a:gdLst>
                <a:gd name="connsiteX0" fmla="*/ 3284 w 22258"/>
                <a:gd name="connsiteY0" fmla="*/ 11006 h 12829"/>
                <a:gd name="connsiteX1" fmla="*/ 3284 w 22258"/>
                <a:gd name="connsiteY1" fmla="*/ 2006 h 12829"/>
                <a:gd name="connsiteX2" fmla="*/ 18855 w 22258"/>
                <a:gd name="connsiteY2" fmla="*/ 2006 h 12829"/>
                <a:gd name="connsiteX3" fmla="*/ 19094 w 22258"/>
                <a:gd name="connsiteY3" fmla="*/ 11006 h 12829"/>
                <a:gd name="connsiteX4" fmla="*/ 3284 w 22258"/>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29">
                  <a:moveTo>
                    <a:pt x="3284" y="11006"/>
                  </a:moveTo>
                  <a:cubicBezTo>
                    <a:pt x="-1095" y="8573"/>
                    <a:pt x="-1095" y="4439"/>
                    <a:pt x="3284" y="2006"/>
                  </a:cubicBezTo>
                  <a:cubicBezTo>
                    <a:pt x="7662" y="-669"/>
                    <a:pt x="14476" y="-669"/>
                    <a:pt x="18855" y="2006"/>
                  </a:cubicBezTo>
                  <a:cubicBezTo>
                    <a:pt x="23226" y="4439"/>
                    <a:pt x="23473" y="8573"/>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B176C9E5-5115-4E1D-8924-CB5BF7037F59}"/>
                </a:ext>
              </a:extLst>
            </p:cNvPr>
            <p:cNvSpPr/>
            <p:nvPr/>
          </p:nvSpPr>
          <p:spPr>
            <a:xfrm>
              <a:off x="7443681" y="3358913"/>
              <a:ext cx="22257" cy="13012"/>
            </a:xfrm>
            <a:custGeom>
              <a:avLst/>
              <a:gdLst>
                <a:gd name="connsiteX0" fmla="*/ 3284 w 22257"/>
                <a:gd name="connsiteY0" fmla="*/ 11006 h 13012"/>
                <a:gd name="connsiteX1" fmla="*/ 3284 w 22257"/>
                <a:gd name="connsiteY1" fmla="*/ 2007 h 13012"/>
                <a:gd name="connsiteX2" fmla="*/ 18848 w 22257"/>
                <a:gd name="connsiteY2" fmla="*/ 2007 h 13012"/>
                <a:gd name="connsiteX3" fmla="*/ 19094 w 22257"/>
                <a:gd name="connsiteY3" fmla="*/ 11006 h 13012"/>
                <a:gd name="connsiteX4" fmla="*/ 3284 w 22257"/>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2">
                  <a:moveTo>
                    <a:pt x="3284" y="11006"/>
                  </a:moveTo>
                  <a:cubicBezTo>
                    <a:pt x="-1095" y="8574"/>
                    <a:pt x="-1095" y="4439"/>
                    <a:pt x="3284" y="2007"/>
                  </a:cubicBezTo>
                  <a:cubicBezTo>
                    <a:pt x="7662" y="-669"/>
                    <a:pt x="14469" y="-669"/>
                    <a:pt x="18848" y="2007"/>
                  </a:cubicBezTo>
                  <a:cubicBezTo>
                    <a:pt x="23226" y="4439"/>
                    <a:pt x="23473" y="8574"/>
                    <a:pt x="19094" y="11006"/>
                  </a:cubicBezTo>
                  <a:cubicBezTo>
                    <a:pt x="14469" y="13681"/>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60E51654-0398-427C-A69A-7053E05132C4}"/>
                </a:ext>
              </a:extLst>
            </p:cNvPr>
            <p:cNvSpPr/>
            <p:nvPr/>
          </p:nvSpPr>
          <p:spPr>
            <a:xfrm>
              <a:off x="7341042" y="3300539"/>
              <a:ext cx="22131" cy="12829"/>
            </a:xfrm>
            <a:custGeom>
              <a:avLst/>
              <a:gdLst>
                <a:gd name="connsiteX0" fmla="*/ 3284 w 22131"/>
                <a:gd name="connsiteY0" fmla="*/ 11006 h 12829"/>
                <a:gd name="connsiteX1" fmla="*/ 3284 w 22131"/>
                <a:gd name="connsiteY1" fmla="*/ 2007 h 12829"/>
                <a:gd name="connsiteX2" fmla="*/ 18848 w 22131"/>
                <a:gd name="connsiteY2" fmla="*/ 2007 h 12829"/>
                <a:gd name="connsiteX3" fmla="*/ 18848 w 22131"/>
                <a:gd name="connsiteY3" fmla="*/ 11006 h 12829"/>
                <a:gd name="connsiteX4" fmla="*/ 3284 w 22131"/>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901"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F0843DBB-524D-4139-9B60-A93133023DFA}"/>
                </a:ext>
              </a:extLst>
            </p:cNvPr>
            <p:cNvSpPr/>
            <p:nvPr/>
          </p:nvSpPr>
          <p:spPr>
            <a:xfrm>
              <a:off x="7238648" y="3241923"/>
              <a:ext cx="22254" cy="13012"/>
            </a:xfrm>
            <a:custGeom>
              <a:avLst/>
              <a:gdLst>
                <a:gd name="connsiteX0" fmla="*/ 3284 w 22254"/>
                <a:gd name="connsiteY0" fmla="*/ 11006 h 13012"/>
                <a:gd name="connsiteX1" fmla="*/ 3284 w 22254"/>
                <a:gd name="connsiteY1" fmla="*/ 2007 h 13012"/>
                <a:gd name="connsiteX2" fmla="*/ 18848 w 22254"/>
                <a:gd name="connsiteY2" fmla="*/ 2007 h 13012"/>
                <a:gd name="connsiteX3" fmla="*/ 19094 w 22254"/>
                <a:gd name="connsiteY3" fmla="*/ 11006 h 13012"/>
                <a:gd name="connsiteX4" fmla="*/ 3284 w 22254"/>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3012">
                  <a:moveTo>
                    <a:pt x="3284" y="11006"/>
                  </a:moveTo>
                  <a:cubicBezTo>
                    <a:pt x="-1095" y="8574"/>
                    <a:pt x="-1095" y="4439"/>
                    <a:pt x="3284" y="2007"/>
                  </a:cubicBezTo>
                  <a:cubicBezTo>
                    <a:pt x="7662" y="-669"/>
                    <a:pt x="14469" y="-669"/>
                    <a:pt x="18848" y="2007"/>
                  </a:cubicBezTo>
                  <a:cubicBezTo>
                    <a:pt x="23226" y="4439"/>
                    <a:pt x="23465" y="8574"/>
                    <a:pt x="19094" y="11006"/>
                  </a:cubicBezTo>
                  <a:cubicBezTo>
                    <a:pt x="14716" y="13681"/>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1A316008-61CC-4607-9C4A-C19024876856}"/>
                </a:ext>
              </a:extLst>
            </p:cNvPr>
            <p:cNvSpPr/>
            <p:nvPr/>
          </p:nvSpPr>
          <p:spPr>
            <a:xfrm>
              <a:off x="7136009" y="3183550"/>
              <a:ext cx="22257" cy="12829"/>
            </a:xfrm>
            <a:custGeom>
              <a:avLst/>
              <a:gdLst>
                <a:gd name="connsiteX0" fmla="*/ 3284 w 22257"/>
                <a:gd name="connsiteY0" fmla="*/ 11006 h 12829"/>
                <a:gd name="connsiteX1" fmla="*/ 3284 w 22257"/>
                <a:gd name="connsiteY1" fmla="*/ 2007 h 12829"/>
                <a:gd name="connsiteX2" fmla="*/ 18847 w 22257"/>
                <a:gd name="connsiteY2" fmla="*/ 2007 h 12829"/>
                <a:gd name="connsiteX3" fmla="*/ 19094 w 22257"/>
                <a:gd name="connsiteY3" fmla="*/ 11006 h 12829"/>
                <a:gd name="connsiteX4" fmla="*/ 3284 w 2225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6"/>
                  </a:moveTo>
                  <a:cubicBezTo>
                    <a:pt x="-1095" y="8574"/>
                    <a:pt x="-1095" y="4439"/>
                    <a:pt x="3284" y="2007"/>
                  </a:cubicBezTo>
                  <a:cubicBezTo>
                    <a:pt x="7662" y="-669"/>
                    <a:pt x="14469" y="-669"/>
                    <a:pt x="18847" y="2007"/>
                  </a:cubicBezTo>
                  <a:cubicBezTo>
                    <a:pt x="23226" y="4439"/>
                    <a:pt x="23473" y="8574"/>
                    <a:pt x="19094" y="11006"/>
                  </a:cubicBezTo>
                  <a:cubicBezTo>
                    <a:pt x="14716" y="13438"/>
                    <a:pt x="7901"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9344FECF-9759-4B88-84C6-B99C4F1100E9}"/>
                </a:ext>
              </a:extLst>
            </p:cNvPr>
            <p:cNvSpPr/>
            <p:nvPr/>
          </p:nvSpPr>
          <p:spPr>
            <a:xfrm>
              <a:off x="7033608" y="3124933"/>
              <a:ext cx="22138" cy="12922"/>
            </a:xfrm>
            <a:custGeom>
              <a:avLst/>
              <a:gdLst>
                <a:gd name="connsiteX0" fmla="*/ 3284 w 22138"/>
                <a:gd name="connsiteY0" fmla="*/ 11006 h 12922"/>
                <a:gd name="connsiteX1" fmla="*/ 3284 w 22138"/>
                <a:gd name="connsiteY1" fmla="*/ 2007 h 12922"/>
                <a:gd name="connsiteX2" fmla="*/ 18855 w 22138"/>
                <a:gd name="connsiteY2" fmla="*/ 2007 h 12922"/>
                <a:gd name="connsiteX3" fmla="*/ 18855 w 22138"/>
                <a:gd name="connsiteY3" fmla="*/ 11006 h 12922"/>
                <a:gd name="connsiteX4" fmla="*/ 3284 w 22138"/>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922">
                  <a:moveTo>
                    <a:pt x="3284" y="11006"/>
                  </a:moveTo>
                  <a:cubicBezTo>
                    <a:pt x="-1095" y="8574"/>
                    <a:pt x="-1095" y="4439"/>
                    <a:pt x="3284" y="2007"/>
                  </a:cubicBezTo>
                  <a:cubicBezTo>
                    <a:pt x="7662" y="-669"/>
                    <a:pt x="14477" y="-669"/>
                    <a:pt x="18855" y="2007"/>
                  </a:cubicBezTo>
                  <a:cubicBezTo>
                    <a:pt x="23233" y="4439"/>
                    <a:pt x="23233" y="8574"/>
                    <a:pt x="18855" y="11006"/>
                  </a:cubicBezTo>
                  <a:cubicBezTo>
                    <a:pt x="14716" y="13438"/>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195FF67F-CE4B-4E64-8B79-86D1355ED56F}"/>
                </a:ext>
              </a:extLst>
            </p:cNvPr>
            <p:cNvSpPr/>
            <p:nvPr/>
          </p:nvSpPr>
          <p:spPr>
            <a:xfrm>
              <a:off x="6931215" y="3066561"/>
              <a:ext cx="22258" cy="12829"/>
            </a:xfrm>
            <a:custGeom>
              <a:avLst/>
              <a:gdLst>
                <a:gd name="connsiteX0" fmla="*/ 3284 w 22258"/>
                <a:gd name="connsiteY0" fmla="*/ 11005 h 12829"/>
                <a:gd name="connsiteX1" fmla="*/ 3284 w 22258"/>
                <a:gd name="connsiteY1" fmla="*/ 2006 h 12829"/>
                <a:gd name="connsiteX2" fmla="*/ 18855 w 22258"/>
                <a:gd name="connsiteY2" fmla="*/ 2006 h 12829"/>
                <a:gd name="connsiteX3" fmla="*/ 19094 w 22258"/>
                <a:gd name="connsiteY3" fmla="*/ 11005 h 12829"/>
                <a:gd name="connsiteX4" fmla="*/ 3284 w 22258"/>
                <a:gd name="connsiteY4" fmla="*/ 11005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29">
                  <a:moveTo>
                    <a:pt x="3284" y="11005"/>
                  </a:moveTo>
                  <a:cubicBezTo>
                    <a:pt x="-1095" y="8573"/>
                    <a:pt x="-1095" y="4438"/>
                    <a:pt x="3284" y="2006"/>
                  </a:cubicBezTo>
                  <a:cubicBezTo>
                    <a:pt x="7662" y="-669"/>
                    <a:pt x="14477" y="-669"/>
                    <a:pt x="18855" y="2006"/>
                  </a:cubicBezTo>
                  <a:cubicBezTo>
                    <a:pt x="23226" y="4438"/>
                    <a:pt x="23473" y="8573"/>
                    <a:pt x="19094" y="11005"/>
                  </a:cubicBezTo>
                  <a:cubicBezTo>
                    <a:pt x="14477" y="13438"/>
                    <a:pt x="7662" y="13438"/>
                    <a:pt x="3284" y="11005"/>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84812950-CC6B-4319-93DC-D07C32A3F445}"/>
                </a:ext>
              </a:extLst>
            </p:cNvPr>
            <p:cNvSpPr/>
            <p:nvPr/>
          </p:nvSpPr>
          <p:spPr>
            <a:xfrm>
              <a:off x="8467397" y="3826141"/>
              <a:ext cx="22138" cy="12922"/>
            </a:xfrm>
            <a:custGeom>
              <a:avLst/>
              <a:gdLst>
                <a:gd name="connsiteX0" fmla="*/ 3284 w 22138"/>
                <a:gd name="connsiteY0" fmla="*/ 11002 h 12922"/>
                <a:gd name="connsiteX1" fmla="*/ 3284 w 22138"/>
                <a:gd name="connsiteY1" fmla="*/ 2006 h 12922"/>
                <a:gd name="connsiteX2" fmla="*/ 18855 w 22138"/>
                <a:gd name="connsiteY2" fmla="*/ 2006 h 12922"/>
                <a:gd name="connsiteX3" fmla="*/ 18855 w 22138"/>
                <a:gd name="connsiteY3" fmla="*/ 11002 h 12922"/>
                <a:gd name="connsiteX4" fmla="*/ 3284 w 22138"/>
                <a:gd name="connsiteY4" fmla="*/ 11002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922">
                  <a:moveTo>
                    <a:pt x="3284" y="11002"/>
                  </a:moveTo>
                  <a:cubicBezTo>
                    <a:pt x="-1095" y="8574"/>
                    <a:pt x="-1095" y="4442"/>
                    <a:pt x="3284" y="2006"/>
                  </a:cubicBezTo>
                  <a:cubicBezTo>
                    <a:pt x="7662" y="-669"/>
                    <a:pt x="14477" y="-669"/>
                    <a:pt x="18855" y="2006"/>
                  </a:cubicBezTo>
                  <a:cubicBezTo>
                    <a:pt x="23234" y="4442"/>
                    <a:pt x="23234" y="8574"/>
                    <a:pt x="18855" y="11002"/>
                  </a:cubicBezTo>
                  <a:cubicBezTo>
                    <a:pt x="14477" y="13438"/>
                    <a:pt x="7662" y="13685"/>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6" name="Freeform: Shape 315">
              <a:extLst>
                <a:ext uri="{FF2B5EF4-FFF2-40B4-BE49-F238E27FC236}">
                  <a16:creationId xmlns:a16="http://schemas.microsoft.com/office/drawing/2014/main" id="{A15D9987-A4B9-487E-A6AB-15DBC4FFC3CF}"/>
                </a:ext>
              </a:extLst>
            </p:cNvPr>
            <p:cNvSpPr/>
            <p:nvPr/>
          </p:nvSpPr>
          <p:spPr>
            <a:xfrm>
              <a:off x="8364757" y="3767765"/>
              <a:ext cx="22131" cy="12829"/>
            </a:xfrm>
            <a:custGeom>
              <a:avLst/>
              <a:gdLst>
                <a:gd name="connsiteX0" fmla="*/ 3284 w 22131"/>
                <a:gd name="connsiteY0" fmla="*/ 11008 h 12829"/>
                <a:gd name="connsiteX1" fmla="*/ 3284 w 22131"/>
                <a:gd name="connsiteY1" fmla="*/ 2012 h 12829"/>
                <a:gd name="connsiteX2" fmla="*/ 18848 w 22131"/>
                <a:gd name="connsiteY2" fmla="*/ 2012 h 12829"/>
                <a:gd name="connsiteX3" fmla="*/ 18848 w 22131"/>
                <a:gd name="connsiteY3" fmla="*/ 11008 h 12829"/>
                <a:gd name="connsiteX4" fmla="*/ 3284 w 22131"/>
                <a:gd name="connsiteY4" fmla="*/ 11008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8"/>
                  </a:moveTo>
                  <a:cubicBezTo>
                    <a:pt x="-1095" y="8572"/>
                    <a:pt x="-1095" y="4440"/>
                    <a:pt x="3284" y="2012"/>
                  </a:cubicBezTo>
                  <a:cubicBezTo>
                    <a:pt x="7663" y="-671"/>
                    <a:pt x="14469" y="-671"/>
                    <a:pt x="18848" y="2012"/>
                  </a:cubicBezTo>
                  <a:cubicBezTo>
                    <a:pt x="23226" y="4440"/>
                    <a:pt x="23226" y="8572"/>
                    <a:pt x="18848" y="11008"/>
                  </a:cubicBezTo>
                  <a:cubicBezTo>
                    <a:pt x="14716" y="13436"/>
                    <a:pt x="7663" y="13436"/>
                    <a:pt x="3284"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7" name="Freeform: Shape 316">
              <a:extLst>
                <a:ext uri="{FF2B5EF4-FFF2-40B4-BE49-F238E27FC236}">
                  <a16:creationId xmlns:a16="http://schemas.microsoft.com/office/drawing/2014/main" id="{546E504F-0BF9-4712-A2EA-44E8220298E8}"/>
                </a:ext>
              </a:extLst>
            </p:cNvPr>
            <p:cNvSpPr/>
            <p:nvPr/>
          </p:nvSpPr>
          <p:spPr>
            <a:xfrm>
              <a:off x="8262364" y="3709241"/>
              <a:ext cx="22257" cy="12743"/>
            </a:xfrm>
            <a:custGeom>
              <a:avLst/>
              <a:gdLst>
                <a:gd name="connsiteX0" fmla="*/ 3284 w 22257"/>
                <a:gd name="connsiteY0" fmla="*/ 10916 h 12743"/>
                <a:gd name="connsiteX1" fmla="*/ 3284 w 22257"/>
                <a:gd name="connsiteY1" fmla="*/ 1920 h 12743"/>
                <a:gd name="connsiteX2" fmla="*/ 18848 w 22257"/>
                <a:gd name="connsiteY2" fmla="*/ 1920 h 12743"/>
                <a:gd name="connsiteX3" fmla="*/ 19094 w 22257"/>
                <a:gd name="connsiteY3" fmla="*/ 10916 h 12743"/>
                <a:gd name="connsiteX4" fmla="*/ 3284 w 22257"/>
                <a:gd name="connsiteY4" fmla="*/ 10916 h 12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743">
                  <a:moveTo>
                    <a:pt x="3284" y="10916"/>
                  </a:moveTo>
                  <a:cubicBezTo>
                    <a:pt x="-1095" y="8481"/>
                    <a:pt x="-1095" y="4349"/>
                    <a:pt x="3284" y="1920"/>
                  </a:cubicBezTo>
                  <a:cubicBezTo>
                    <a:pt x="7662" y="-515"/>
                    <a:pt x="14469" y="-762"/>
                    <a:pt x="18848" y="1920"/>
                  </a:cubicBezTo>
                  <a:cubicBezTo>
                    <a:pt x="23226" y="4349"/>
                    <a:pt x="23473" y="8481"/>
                    <a:pt x="19094" y="10916"/>
                  </a:cubicBezTo>
                  <a:cubicBezTo>
                    <a:pt x="14716" y="13352"/>
                    <a:pt x="7662" y="13352"/>
                    <a:pt x="3284" y="1091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8" name="Freeform: Shape 317">
              <a:extLst>
                <a:ext uri="{FF2B5EF4-FFF2-40B4-BE49-F238E27FC236}">
                  <a16:creationId xmlns:a16="http://schemas.microsoft.com/office/drawing/2014/main" id="{61808BC4-C582-4FFC-B86A-C6F3456CD161}"/>
                </a:ext>
              </a:extLst>
            </p:cNvPr>
            <p:cNvSpPr/>
            <p:nvPr/>
          </p:nvSpPr>
          <p:spPr>
            <a:xfrm>
              <a:off x="8159963" y="3650778"/>
              <a:ext cx="22138" cy="12829"/>
            </a:xfrm>
            <a:custGeom>
              <a:avLst/>
              <a:gdLst>
                <a:gd name="connsiteX0" fmla="*/ 3284 w 22138"/>
                <a:gd name="connsiteY0" fmla="*/ 11002 h 12829"/>
                <a:gd name="connsiteX1" fmla="*/ 3284 w 22138"/>
                <a:gd name="connsiteY1" fmla="*/ 2006 h 12829"/>
                <a:gd name="connsiteX2" fmla="*/ 18855 w 22138"/>
                <a:gd name="connsiteY2" fmla="*/ 2006 h 12829"/>
                <a:gd name="connsiteX3" fmla="*/ 18855 w 22138"/>
                <a:gd name="connsiteY3" fmla="*/ 11002 h 12829"/>
                <a:gd name="connsiteX4" fmla="*/ 3284 w 22138"/>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29">
                  <a:moveTo>
                    <a:pt x="3284" y="11002"/>
                  </a:moveTo>
                  <a:cubicBezTo>
                    <a:pt x="-1095" y="8574"/>
                    <a:pt x="-1095" y="4442"/>
                    <a:pt x="3284" y="2006"/>
                  </a:cubicBezTo>
                  <a:cubicBezTo>
                    <a:pt x="7662" y="-669"/>
                    <a:pt x="14477" y="-669"/>
                    <a:pt x="18855" y="2006"/>
                  </a:cubicBezTo>
                  <a:cubicBezTo>
                    <a:pt x="23234" y="4442"/>
                    <a:pt x="23234" y="8574"/>
                    <a:pt x="18855" y="11002"/>
                  </a:cubicBezTo>
                  <a:cubicBezTo>
                    <a:pt x="14477"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9" name="Freeform: Shape 318">
              <a:extLst>
                <a:ext uri="{FF2B5EF4-FFF2-40B4-BE49-F238E27FC236}">
                  <a16:creationId xmlns:a16="http://schemas.microsoft.com/office/drawing/2014/main" id="{0AFB1D02-D722-42EA-94AA-EAD7161F6F7D}"/>
                </a:ext>
              </a:extLst>
            </p:cNvPr>
            <p:cNvSpPr/>
            <p:nvPr/>
          </p:nvSpPr>
          <p:spPr>
            <a:xfrm>
              <a:off x="8057331" y="3592162"/>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55" y="-669"/>
                    <a:pt x="14469" y="-669"/>
                    <a:pt x="18848" y="2006"/>
                  </a:cubicBezTo>
                  <a:cubicBezTo>
                    <a:pt x="23226" y="4434"/>
                    <a:pt x="23226" y="8574"/>
                    <a:pt x="18848" y="11002"/>
                  </a:cubicBezTo>
                  <a:cubicBezTo>
                    <a:pt x="14708" y="13438"/>
                    <a:pt x="7655"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0" name="Freeform: Shape 319">
              <a:extLst>
                <a:ext uri="{FF2B5EF4-FFF2-40B4-BE49-F238E27FC236}">
                  <a16:creationId xmlns:a16="http://schemas.microsoft.com/office/drawing/2014/main" id="{9AC46629-D3CB-4E67-973A-B0F23E14E696}"/>
                </a:ext>
              </a:extLst>
            </p:cNvPr>
            <p:cNvSpPr/>
            <p:nvPr/>
          </p:nvSpPr>
          <p:spPr>
            <a:xfrm>
              <a:off x="7954930" y="3533634"/>
              <a:ext cx="22257" cy="12834"/>
            </a:xfrm>
            <a:custGeom>
              <a:avLst/>
              <a:gdLst>
                <a:gd name="connsiteX0" fmla="*/ 3284 w 22257"/>
                <a:gd name="connsiteY0" fmla="*/ 10914 h 12834"/>
                <a:gd name="connsiteX1" fmla="*/ 3284 w 22257"/>
                <a:gd name="connsiteY1" fmla="*/ 1918 h 12834"/>
                <a:gd name="connsiteX2" fmla="*/ 18847 w 22257"/>
                <a:gd name="connsiteY2" fmla="*/ 1918 h 12834"/>
                <a:gd name="connsiteX3" fmla="*/ 19094 w 22257"/>
                <a:gd name="connsiteY3" fmla="*/ 10914 h 12834"/>
                <a:gd name="connsiteX4" fmla="*/ 3284 w 22257"/>
                <a:gd name="connsiteY4" fmla="*/ 10914 h 1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4">
                  <a:moveTo>
                    <a:pt x="3284" y="10914"/>
                  </a:moveTo>
                  <a:cubicBezTo>
                    <a:pt x="-1095" y="8485"/>
                    <a:pt x="-1095" y="4353"/>
                    <a:pt x="3284" y="1918"/>
                  </a:cubicBezTo>
                  <a:cubicBezTo>
                    <a:pt x="7662" y="-518"/>
                    <a:pt x="14469" y="-757"/>
                    <a:pt x="18847" y="1918"/>
                  </a:cubicBezTo>
                  <a:cubicBezTo>
                    <a:pt x="23226" y="4353"/>
                    <a:pt x="23473" y="8485"/>
                    <a:pt x="19094" y="10914"/>
                  </a:cubicBezTo>
                  <a:cubicBezTo>
                    <a:pt x="14716" y="13349"/>
                    <a:pt x="7662" y="13596"/>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1" name="Freeform: Shape 320">
              <a:extLst>
                <a:ext uri="{FF2B5EF4-FFF2-40B4-BE49-F238E27FC236}">
                  <a16:creationId xmlns:a16="http://schemas.microsoft.com/office/drawing/2014/main" id="{6EB64C83-8E98-4217-A106-CA373102BD21}"/>
                </a:ext>
              </a:extLst>
            </p:cNvPr>
            <p:cNvSpPr/>
            <p:nvPr/>
          </p:nvSpPr>
          <p:spPr>
            <a:xfrm>
              <a:off x="7852290" y="3475169"/>
              <a:ext cx="22131" cy="12830"/>
            </a:xfrm>
            <a:custGeom>
              <a:avLst/>
              <a:gdLst>
                <a:gd name="connsiteX0" fmla="*/ 3284 w 22131"/>
                <a:gd name="connsiteY0" fmla="*/ 11010 h 12830"/>
                <a:gd name="connsiteX1" fmla="*/ 3284 w 22131"/>
                <a:gd name="connsiteY1" fmla="*/ 2006 h 12830"/>
                <a:gd name="connsiteX2" fmla="*/ 18847 w 22131"/>
                <a:gd name="connsiteY2" fmla="*/ 2006 h 12830"/>
                <a:gd name="connsiteX3" fmla="*/ 18847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7" y="2006"/>
                  </a:cubicBezTo>
                  <a:cubicBezTo>
                    <a:pt x="23226" y="4442"/>
                    <a:pt x="23226" y="8574"/>
                    <a:pt x="18847"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2" name="Freeform: Shape 321">
              <a:extLst>
                <a:ext uri="{FF2B5EF4-FFF2-40B4-BE49-F238E27FC236}">
                  <a16:creationId xmlns:a16="http://schemas.microsoft.com/office/drawing/2014/main" id="{0AD4E4AA-984C-490C-9C53-E922B523E0FE}"/>
                </a:ext>
              </a:extLst>
            </p:cNvPr>
            <p:cNvSpPr/>
            <p:nvPr/>
          </p:nvSpPr>
          <p:spPr>
            <a:xfrm>
              <a:off x="7749897" y="3416556"/>
              <a:ext cx="22131" cy="12922"/>
            </a:xfrm>
            <a:custGeom>
              <a:avLst/>
              <a:gdLst>
                <a:gd name="connsiteX0" fmla="*/ 3284 w 22131"/>
                <a:gd name="connsiteY0" fmla="*/ 11006 h 12922"/>
                <a:gd name="connsiteX1" fmla="*/ 3284 w 22131"/>
                <a:gd name="connsiteY1" fmla="*/ 2007 h 12922"/>
                <a:gd name="connsiteX2" fmla="*/ 18848 w 22131"/>
                <a:gd name="connsiteY2" fmla="*/ 2007 h 12922"/>
                <a:gd name="connsiteX3" fmla="*/ 18848 w 22131"/>
                <a:gd name="connsiteY3" fmla="*/ 11006 h 12922"/>
                <a:gd name="connsiteX4" fmla="*/ 3284 w 22131"/>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2">
                  <a:moveTo>
                    <a:pt x="3284" y="11006"/>
                  </a:moveTo>
                  <a:cubicBezTo>
                    <a:pt x="-1095" y="8574"/>
                    <a:pt x="-1095" y="4439"/>
                    <a:pt x="3284" y="2007"/>
                  </a:cubicBezTo>
                  <a:cubicBezTo>
                    <a:pt x="7662" y="-669"/>
                    <a:pt x="14469" y="-669"/>
                    <a:pt x="18848" y="2007"/>
                  </a:cubicBezTo>
                  <a:cubicBezTo>
                    <a:pt x="23226" y="4439"/>
                    <a:pt x="23226" y="8574"/>
                    <a:pt x="18848" y="11006"/>
                  </a:cubicBezTo>
                  <a:cubicBezTo>
                    <a:pt x="14469" y="13439"/>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3" name="Freeform: Shape 322">
              <a:extLst>
                <a:ext uri="{FF2B5EF4-FFF2-40B4-BE49-F238E27FC236}">
                  <a16:creationId xmlns:a16="http://schemas.microsoft.com/office/drawing/2014/main" id="{7D1BA8B5-6980-4AFA-9C30-1ECCFA32DE0C}"/>
                </a:ext>
              </a:extLst>
            </p:cNvPr>
            <p:cNvSpPr/>
            <p:nvPr/>
          </p:nvSpPr>
          <p:spPr>
            <a:xfrm>
              <a:off x="7647257" y="3358183"/>
              <a:ext cx="22257" cy="12830"/>
            </a:xfrm>
            <a:custGeom>
              <a:avLst/>
              <a:gdLst>
                <a:gd name="connsiteX0" fmla="*/ 3284 w 22257"/>
                <a:gd name="connsiteY0" fmla="*/ 11006 h 12830"/>
                <a:gd name="connsiteX1" fmla="*/ 3284 w 22257"/>
                <a:gd name="connsiteY1" fmla="*/ 2007 h 12830"/>
                <a:gd name="connsiteX2" fmla="*/ 18848 w 22257"/>
                <a:gd name="connsiteY2" fmla="*/ 2007 h 12830"/>
                <a:gd name="connsiteX3" fmla="*/ 19094 w 22257"/>
                <a:gd name="connsiteY3" fmla="*/ 11006 h 12830"/>
                <a:gd name="connsiteX4" fmla="*/ 3284 w 22257"/>
                <a:gd name="connsiteY4" fmla="*/ 11006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06"/>
                  </a:moveTo>
                  <a:cubicBezTo>
                    <a:pt x="-1095" y="8574"/>
                    <a:pt x="-1095" y="4439"/>
                    <a:pt x="3284" y="2007"/>
                  </a:cubicBezTo>
                  <a:cubicBezTo>
                    <a:pt x="7662" y="-669"/>
                    <a:pt x="14469" y="-669"/>
                    <a:pt x="18848" y="2007"/>
                  </a:cubicBezTo>
                  <a:cubicBezTo>
                    <a:pt x="23226" y="4439"/>
                    <a:pt x="23473" y="8574"/>
                    <a:pt x="19094" y="11006"/>
                  </a:cubicBezTo>
                  <a:cubicBezTo>
                    <a:pt x="14716" y="13439"/>
                    <a:pt x="7662" y="13439"/>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4" name="Freeform: Shape 323">
              <a:extLst>
                <a:ext uri="{FF2B5EF4-FFF2-40B4-BE49-F238E27FC236}">
                  <a16:creationId xmlns:a16="http://schemas.microsoft.com/office/drawing/2014/main" id="{4CF114E1-768D-49EC-A84B-99699264E1A4}"/>
                </a:ext>
              </a:extLst>
            </p:cNvPr>
            <p:cNvSpPr/>
            <p:nvPr/>
          </p:nvSpPr>
          <p:spPr>
            <a:xfrm>
              <a:off x="7544864" y="3299566"/>
              <a:ext cx="22253" cy="12830"/>
            </a:xfrm>
            <a:custGeom>
              <a:avLst/>
              <a:gdLst>
                <a:gd name="connsiteX0" fmla="*/ 3284 w 22253"/>
                <a:gd name="connsiteY0" fmla="*/ 11006 h 12830"/>
                <a:gd name="connsiteX1" fmla="*/ 3284 w 22253"/>
                <a:gd name="connsiteY1" fmla="*/ 2007 h 12830"/>
                <a:gd name="connsiteX2" fmla="*/ 18848 w 22253"/>
                <a:gd name="connsiteY2" fmla="*/ 2007 h 12830"/>
                <a:gd name="connsiteX3" fmla="*/ 19087 w 22253"/>
                <a:gd name="connsiteY3" fmla="*/ 11006 h 12830"/>
                <a:gd name="connsiteX4" fmla="*/ 3284 w 22253"/>
                <a:gd name="connsiteY4" fmla="*/ 11006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2830">
                  <a:moveTo>
                    <a:pt x="3284" y="11006"/>
                  </a:moveTo>
                  <a:cubicBezTo>
                    <a:pt x="-1095" y="8574"/>
                    <a:pt x="-1095" y="4439"/>
                    <a:pt x="3284" y="2007"/>
                  </a:cubicBezTo>
                  <a:cubicBezTo>
                    <a:pt x="7662" y="-669"/>
                    <a:pt x="14469" y="-669"/>
                    <a:pt x="18848" y="2007"/>
                  </a:cubicBezTo>
                  <a:cubicBezTo>
                    <a:pt x="23226" y="4439"/>
                    <a:pt x="23465" y="8574"/>
                    <a:pt x="19087" y="11006"/>
                  </a:cubicBezTo>
                  <a:cubicBezTo>
                    <a:pt x="14716" y="13439"/>
                    <a:pt x="7662" y="13439"/>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Freeform: Shape 324">
              <a:extLst>
                <a:ext uri="{FF2B5EF4-FFF2-40B4-BE49-F238E27FC236}">
                  <a16:creationId xmlns:a16="http://schemas.microsoft.com/office/drawing/2014/main" id="{8715E684-2267-4B1C-8B5B-28814CB8587B}"/>
                </a:ext>
              </a:extLst>
            </p:cNvPr>
            <p:cNvSpPr/>
            <p:nvPr/>
          </p:nvSpPr>
          <p:spPr>
            <a:xfrm>
              <a:off x="7442463" y="3240950"/>
              <a:ext cx="22131" cy="13012"/>
            </a:xfrm>
            <a:custGeom>
              <a:avLst/>
              <a:gdLst>
                <a:gd name="connsiteX0" fmla="*/ 3284 w 22131"/>
                <a:gd name="connsiteY0" fmla="*/ 11006 h 13012"/>
                <a:gd name="connsiteX1" fmla="*/ 3284 w 22131"/>
                <a:gd name="connsiteY1" fmla="*/ 2006 h 13012"/>
                <a:gd name="connsiteX2" fmla="*/ 18848 w 22131"/>
                <a:gd name="connsiteY2" fmla="*/ 2006 h 13012"/>
                <a:gd name="connsiteX3" fmla="*/ 18848 w 22131"/>
                <a:gd name="connsiteY3" fmla="*/ 11006 h 13012"/>
                <a:gd name="connsiteX4" fmla="*/ 3284 w 22131"/>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2">
                  <a:moveTo>
                    <a:pt x="3284" y="11006"/>
                  </a:moveTo>
                  <a:cubicBezTo>
                    <a:pt x="-1095" y="8573"/>
                    <a:pt x="-1095" y="4439"/>
                    <a:pt x="3284" y="2006"/>
                  </a:cubicBezTo>
                  <a:cubicBezTo>
                    <a:pt x="7662" y="-669"/>
                    <a:pt x="14469" y="-669"/>
                    <a:pt x="18848" y="2006"/>
                  </a:cubicBezTo>
                  <a:cubicBezTo>
                    <a:pt x="23226" y="4439"/>
                    <a:pt x="23226" y="8573"/>
                    <a:pt x="18848" y="11006"/>
                  </a:cubicBezTo>
                  <a:cubicBezTo>
                    <a:pt x="14469" y="13681"/>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Freeform: Shape 325">
              <a:extLst>
                <a:ext uri="{FF2B5EF4-FFF2-40B4-BE49-F238E27FC236}">
                  <a16:creationId xmlns:a16="http://schemas.microsoft.com/office/drawing/2014/main" id="{FF3A9E3F-9C34-4C6B-AC90-271F4F72D56C}"/>
                </a:ext>
              </a:extLst>
            </p:cNvPr>
            <p:cNvSpPr/>
            <p:nvPr/>
          </p:nvSpPr>
          <p:spPr>
            <a:xfrm>
              <a:off x="7339824" y="3182578"/>
              <a:ext cx="22258" cy="12829"/>
            </a:xfrm>
            <a:custGeom>
              <a:avLst/>
              <a:gdLst>
                <a:gd name="connsiteX0" fmla="*/ 3284 w 22258"/>
                <a:gd name="connsiteY0" fmla="*/ 11006 h 12829"/>
                <a:gd name="connsiteX1" fmla="*/ 3284 w 22258"/>
                <a:gd name="connsiteY1" fmla="*/ 2007 h 12829"/>
                <a:gd name="connsiteX2" fmla="*/ 18855 w 22258"/>
                <a:gd name="connsiteY2" fmla="*/ 2007 h 12829"/>
                <a:gd name="connsiteX3" fmla="*/ 19094 w 22258"/>
                <a:gd name="connsiteY3" fmla="*/ 11006 h 12829"/>
                <a:gd name="connsiteX4" fmla="*/ 3284 w 22258"/>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29">
                  <a:moveTo>
                    <a:pt x="3284" y="11006"/>
                  </a:moveTo>
                  <a:cubicBezTo>
                    <a:pt x="-1095" y="8574"/>
                    <a:pt x="-1095" y="4439"/>
                    <a:pt x="3284" y="2007"/>
                  </a:cubicBezTo>
                  <a:cubicBezTo>
                    <a:pt x="7662" y="-669"/>
                    <a:pt x="14476" y="-669"/>
                    <a:pt x="18855" y="2007"/>
                  </a:cubicBezTo>
                  <a:cubicBezTo>
                    <a:pt x="23226" y="4439"/>
                    <a:pt x="23473" y="8574"/>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Freeform: Shape 326">
              <a:extLst>
                <a:ext uri="{FF2B5EF4-FFF2-40B4-BE49-F238E27FC236}">
                  <a16:creationId xmlns:a16="http://schemas.microsoft.com/office/drawing/2014/main" id="{F12AFB54-0A4C-4758-A544-55CC30D3B83F}"/>
                </a:ext>
              </a:extLst>
            </p:cNvPr>
            <p:cNvSpPr/>
            <p:nvPr/>
          </p:nvSpPr>
          <p:spPr>
            <a:xfrm>
              <a:off x="7237430" y="3123961"/>
              <a:ext cx="22257" cy="12922"/>
            </a:xfrm>
            <a:custGeom>
              <a:avLst/>
              <a:gdLst>
                <a:gd name="connsiteX0" fmla="*/ 3284 w 22257"/>
                <a:gd name="connsiteY0" fmla="*/ 11006 h 12922"/>
                <a:gd name="connsiteX1" fmla="*/ 3284 w 22257"/>
                <a:gd name="connsiteY1" fmla="*/ 2007 h 12922"/>
                <a:gd name="connsiteX2" fmla="*/ 18848 w 22257"/>
                <a:gd name="connsiteY2" fmla="*/ 2007 h 12922"/>
                <a:gd name="connsiteX3" fmla="*/ 19094 w 22257"/>
                <a:gd name="connsiteY3" fmla="*/ 11006 h 12922"/>
                <a:gd name="connsiteX4" fmla="*/ 3284 w 22257"/>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22">
                  <a:moveTo>
                    <a:pt x="3284" y="11006"/>
                  </a:moveTo>
                  <a:cubicBezTo>
                    <a:pt x="-1095" y="8574"/>
                    <a:pt x="-1095" y="4439"/>
                    <a:pt x="3284" y="2007"/>
                  </a:cubicBezTo>
                  <a:cubicBezTo>
                    <a:pt x="7662" y="-669"/>
                    <a:pt x="14469" y="-669"/>
                    <a:pt x="18848" y="2007"/>
                  </a:cubicBezTo>
                  <a:cubicBezTo>
                    <a:pt x="23226" y="4439"/>
                    <a:pt x="23473" y="8574"/>
                    <a:pt x="19094" y="11006"/>
                  </a:cubicBezTo>
                  <a:cubicBezTo>
                    <a:pt x="14469" y="13438"/>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Freeform: Shape 327">
              <a:extLst>
                <a:ext uri="{FF2B5EF4-FFF2-40B4-BE49-F238E27FC236}">
                  <a16:creationId xmlns:a16="http://schemas.microsoft.com/office/drawing/2014/main" id="{E7526E55-37F2-4CCA-A1A7-61E25FEC7934}"/>
                </a:ext>
              </a:extLst>
            </p:cNvPr>
            <p:cNvSpPr/>
            <p:nvPr/>
          </p:nvSpPr>
          <p:spPr>
            <a:xfrm>
              <a:off x="7134791" y="3065588"/>
              <a:ext cx="22131" cy="12829"/>
            </a:xfrm>
            <a:custGeom>
              <a:avLst/>
              <a:gdLst>
                <a:gd name="connsiteX0" fmla="*/ 3284 w 22131"/>
                <a:gd name="connsiteY0" fmla="*/ 11006 h 12829"/>
                <a:gd name="connsiteX1" fmla="*/ 3284 w 22131"/>
                <a:gd name="connsiteY1" fmla="*/ 2007 h 12829"/>
                <a:gd name="connsiteX2" fmla="*/ 18848 w 22131"/>
                <a:gd name="connsiteY2" fmla="*/ 2007 h 12829"/>
                <a:gd name="connsiteX3" fmla="*/ 18848 w 22131"/>
                <a:gd name="connsiteY3" fmla="*/ 11006 h 12829"/>
                <a:gd name="connsiteX4" fmla="*/ 3284 w 22131"/>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Freeform: Shape 328">
              <a:extLst>
                <a:ext uri="{FF2B5EF4-FFF2-40B4-BE49-F238E27FC236}">
                  <a16:creationId xmlns:a16="http://schemas.microsoft.com/office/drawing/2014/main" id="{2A977175-0D7C-41D5-A110-071D8E279EF5}"/>
                </a:ext>
              </a:extLst>
            </p:cNvPr>
            <p:cNvSpPr/>
            <p:nvPr/>
          </p:nvSpPr>
          <p:spPr>
            <a:xfrm>
              <a:off x="7032398" y="3006971"/>
              <a:ext cx="22254" cy="12829"/>
            </a:xfrm>
            <a:custGeom>
              <a:avLst/>
              <a:gdLst>
                <a:gd name="connsiteX0" fmla="*/ 3284 w 22254"/>
                <a:gd name="connsiteY0" fmla="*/ 11006 h 12829"/>
                <a:gd name="connsiteX1" fmla="*/ 3284 w 22254"/>
                <a:gd name="connsiteY1" fmla="*/ 2007 h 12829"/>
                <a:gd name="connsiteX2" fmla="*/ 18847 w 22254"/>
                <a:gd name="connsiteY2" fmla="*/ 2007 h 12829"/>
                <a:gd name="connsiteX3" fmla="*/ 19094 w 22254"/>
                <a:gd name="connsiteY3" fmla="*/ 11006 h 12829"/>
                <a:gd name="connsiteX4" fmla="*/ 3284 w 22254"/>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2829">
                  <a:moveTo>
                    <a:pt x="3284" y="11006"/>
                  </a:moveTo>
                  <a:cubicBezTo>
                    <a:pt x="-1095" y="8574"/>
                    <a:pt x="-1095" y="4439"/>
                    <a:pt x="3284" y="2007"/>
                  </a:cubicBezTo>
                  <a:cubicBezTo>
                    <a:pt x="7662" y="-669"/>
                    <a:pt x="14469" y="-669"/>
                    <a:pt x="18847" y="2007"/>
                  </a:cubicBezTo>
                  <a:cubicBezTo>
                    <a:pt x="23226" y="4439"/>
                    <a:pt x="23465" y="8574"/>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Freeform: Shape 329">
              <a:extLst>
                <a:ext uri="{FF2B5EF4-FFF2-40B4-BE49-F238E27FC236}">
                  <a16:creationId xmlns:a16="http://schemas.microsoft.com/office/drawing/2014/main" id="{577577CF-04C3-47FC-8484-28C98BFF95DC}"/>
                </a:ext>
              </a:extLst>
            </p:cNvPr>
            <p:cNvSpPr/>
            <p:nvPr/>
          </p:nvSpPr>
          <p:spPr>
            <a:xfrm>
              <a:off x="8568579" y="3766792"/>
              <a:ext cx="22377" cy="12830"/>
            </a:xfrm>
            <a:custGeom>
              <a:avLst/>
              <a:gdLst>
                <a:gd name="connsiteX0" fmla="*/ 3284 w 22377"/>
                <a:gd name="connsiteY0" fmla="*/ 11010 h 12830"/>
                <a:gd name="connsiteX1" fmla="*/ 3284 w 22377"/>
                <a:gd name="connsiteY1" fmla="*/ 2006 h 12830"/>
                <a:gd name="connsiteX2" fmla="*/ 19094 w 22377"/>
                <a:gd name="connsiteY2" fmla="*/ 2006 h 12830"/>
                <a:gd name="connsiteX3" fmla="*/ 19094 w 22377"/>
                <a:gd name="connsiteY3" fmla="*/ 11010 h 12830"/>
                <a:gd name="connsiteX4" fmla="*/ 3284 w 2237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30">
                  <a:moveTo>
                    <a:pt x="3284" y="11010"/>
                  </a:moveTo>
                  <a:cubicBezTo>
                    <a:pt x="-1095" y="8574"/>
                    <a:pt x="-1095" y="4442"/>
                    <a:pt x="3284" y="2006"/>
                  </a:cubicBezTo>
                  <a:cubicBezTo>
                    <a:pt x="7662" y="-669"/>
                    <a:pt x="14716" y="-669"/>
                    <a:pt x="19094" y="2006"/>
                  </a:cubicBezTo>
                  <a:cubicBezTo>
                    <a:pt x="23473" y="4442"/>
                    <a:pt x="23473" y="8574"/>
                    <a:pt x="19094" y="11010"/>
                  </a:cubicBezTo>
                  <a:cubicBezTo>
                    <a:pt x="14469"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Freeform: Shape 330">
              <a:extLst>
                <a:ext uri="{FF2B5EF4-FFF2-40B4-BE49-F238E27FC236}">
                  <a16:creationId xmlns:a16="http://schemas.microsoft.com/office/drawing/2014/main" id="{B0CD8A07-F045-4133-A833-71BD34ACB3B0}"/>
                </a:ext>
              </a:extLst>
            </p:cNvPr>
            <p:cNvSpPr/>
            <p:nvPr/>
          </p:nvSpPr>
          <p:spPr>
            <a:xfrm>
              <a:off x="8465940" y="3708176"/>
              <a:ext cx="22377" cy="12830"/>
            </a:xfrm>
            <a:custGeom>
              <a:avLst/>
              <a:gdLst>
                <a:gd name="connsiteX0" fmla="*/ 3284 w 22377"/>
                <a:gd name="connsiteY0" fmla="*/ 11010 h 12830"/>
                <a:gd name="connsiteX1" fmla="*/ 3284 w 22377"/>
                <a:gd name="connsiteY1" fmla="*/ 2006 h 12830"/>
                <a:gd name="connsiteX2" fmla="*/ 19094 w 22377"/>
                <a:gd name="connsiteY2" fmla="*/ 2006 h 12830"/>
                <a:gd name="connsiteX3" fmla="*/ 19094 w 22377"/>
                <a:gd name="connsiteY3" fmla="*/ 11010 h 12830"/>
                <a:gd name="connsiteX4" fmla="*/ 3284 w 2237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30">
                  <a:moveTo>
                    <a:pt x="3284" y="11010"/>
                  </a:moveTo>
                  <a:cubicBezTo>
                    <a:pt x="-1095" y="8574"/>
                    <a:pt x="-1095" y="4442"/>
                    <a:pt x="3284" y="2006"/>
                  </a:cubicBezTo>
                  <a:cubicBezTo>
                    <a:pt x="7662" y="-669"/>
                    <a:pt x="14716" y="-669"/>
                    <a:pt x="19094" y="2006"/>
                  </a:cubicBezTo>
                  <a:cubicBezTo>
                    <a:pt x="23473" y="4442"/>
                    <a:pt x="23473" y="8574"/>
                    <a:pt x="19094" y="11010"/>
                  </a:cubicBezTo>
                  <a:cubicBezTo>
                    <a:pt x="14716" y="13438"/>
                    <a:pt x="7901"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Freeform: Shape 331">
              <a:extLst>
                <a:ext uri="{FF2B5EF4-FFF2-40B4-BE49-F238E27FC236}">
                  <a16:creationId xmlns:a16="http://schemas.microsoft.com/office/drawing/2014/main" id="{C516386E-AC5C-4A53-AB37-29F5DFF2E954}"/>
                </a:ext>
              </a:extLst>
            </p:cNvPr>
            <p:cNvSpPr/>
            <p:nvPr/>
          </p:nvSpPr>
          <p:spPr>
            <a:xfrm>
              <a:off x="8363539" y="3649560"/>
              <a:ext cx="22138" cy="13015"/>
            </a:xfrm>
            <a:custGeom>
              <a:avLst/>
              <a:gdLst>
                <a:gd name="connsiteX0" fmla="*/ 3284 w 22138"/>
                <a:gd name="connsiteY0" fmla="*/ 11010 h 13015"/>
                <a:gd name="connsiteX1" fmla="*/ 3284 w 22138"/>
                <a:gd name="connsiteY1" fmla="*/ 2006 h 13015"/>
                <a:gd name="connsiteX2" fmla="*/ 18855 w 22138"/>
                <a:gd name="connsiteY2" fmla="*/ 2006 h 13015"/>
                <a:gd name="connsiteX3" fmla="*/ 18855 w 22138"/>
                <a:gd name="connsiteY3" fmla="*/ 11010 h 13015"/>
                <a:gd name="connsiteX4" fmla="*/ 3284 w 22138"/>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3015">
                  <a:moveTo>
                    <a:pt x="3284" y="11010"/>
                  </a:moveTo>
                  <a:cubicBezTo>
                    <a:pt x="-1095" y="8574"/>
                    <a:pt x="-1095" y="4442"/>
                    <a:pt x="3284" y="2006"/>
                  </a:cubicBezTo>
                  <a:cubicBezTo>
                    <a:pt x="7662" y="-669"/>
                    <a:pt x="14477" y="-669"/>
                    <a:pt x="18855" y="2006"/>
                  </a:cubicBezTo>
                  <a:cubicBezTo>
                    <a:pt x="23234" y="4442"/>
                    <a:pt x="23234" y="8574"/>
                    <a:pt x="18855" y="11010"/>
                  </a:cubicBezTo>
                  <a:cubicBezTo>
                    <a:pt x="14716" y="13685"/>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Freeform: Shape 332">
              <a:extLst>
                <a:ext uri="{FF2B5EF4-FFF2-40B4-BE49-F238E27FC236}">
                  <a16:creationId xmlns:a16="http://schemas.microsoft.com/office/drawing/2014/main" id="{A4A260C9-1AE7-4C38-8273-A8BF83B16160}"/>
                </a:ext>
              </a:extLst>
            </p:cNvPr>
            <p:cNvSpPr/>
            <p:nvPr/>
          </p:nvSpPr>
          <p:spPr>
            <a:xfrm>
              <a:off x="8261146" y="3591191"/>
              <a:ext cx="22377" cy="12829"/>
            </a:xfrm>
            <a:custGeom>
              <a:avLst/>
              <a:gdLst>
                <a:gd name="connsiteX0" fmla="*/ 3284 w 22377"/>
                <a:gd name="connsiteY0" fmla="*/ 11002 h 12829"/>
                <a:gd name="connsiteX1" fmla="*/ 3284 w 22377"/>
                <a:gd name="connsiteY1" fmla="*/ 2006 h 12829"/>
                <a:gd name="connsiteX2" fmla="*/ 19094 w 22377"/>
                <a:gd name="connsiteY2" fmla="*/ 2006 h 12829"/>
                <a:gd name="connsiteX3" fmla="*/ 19094 w 22377"/>
                <a:gd name="connsiteY3" fmla="*/ 11002 h 12829"/>
                <a:gd name="connsiteX4" fmla="*/ 3284 w 2237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29">
                  <a:moveTo>
                    <a:pt x="3284" y="11002"/>
                  </a:moveTo>
                  <a:cubicBezTo>
                    <a:pt x="-1095" y="8574"/>
                    <a:pt x="-1095" y="4434"/>
                    <a:pt x="3284" y="2006"/>
                  </a:cubicBezTo>
                  <a:cubicBezTo>
                    <a:pt x="7662" y="-669"/>
                    <a:pt x="14716" y="-669"/>
                    <a:pt x="19094" y="2006"/>
                  </a:cubicBezTo>
                  <a:cubicBezTo>
                    <a:pt x="23473" y="4434"/>
                    <a:pt x="23473" y="8574"/>
                    <a:pt x="19094"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Freeform: Shape 333">
              <a:extLst>
                <a:ext uri="{FF2B5EF4-FFF2-40B4-BE49-F238E27FC236}">
                  <a16:creationId xmlns:a16="http://schemas.microsoft.com/office/drawing/2014/main" id="{FE4FD3B4-5A91-4769-8F43-50C05A86347A}"/>
                </a:ext>
              </a:extLst>
            </p:cNvPr>
            <p:cNvSpPr/>
            <p:nvPr/>
          </p:nvSpPr>
          <p:spPr>
            <a:xfrm>
              <a:off x="8158506" y="3532574"/>
              <a:ext cx="22377" cy="12919"/>
            </a:xfrm>
            <a:custGeom>
              <a:avLst/>
              <a:gdLst>
                <a:gd name="connsiteX0" fmla="*/ 3284 w 22377"/>
                <a:gd name="connsiteY0" fmla="*/ 11002 h 12919"/>
                <a:gd name="connsiteX1" fmla="*/ 3284 w 22377"/>
                <a:gd name="connsiteY1" fmla="*/ 2006 h 12919"/>
                <a:gd name="connsiteX2" fmla="*/ 19094 w 22377"/>
                <a:gd name="connsiteY2" fmla="*/ 2006 h 12919"/>
                <a:gd name="connsiteX3" fmla="*/ 19094 w 22377"/>
                <a:gd name="connsiteY3" fmla="*/ 11002 h 12919"/>
                <a:gd name="connsiteX4" fmla="*/ 3284 w 22377"/>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919">
                  <a:moveTo>
                    <a:pt x="3284" y="11002"/>
                  </a:moveTo>
                  <a:cubicBezTo>
                    <a:pt x="-1095" y="8574"/>
                    <a:pt x="-1095" y="4434"/>
                    <a:pt x="3284" y="2006"/>
                  </a:cubicBezTo>
                  <a:cubicBezTo>
                    <a:pt x="7662" y="-669"/>
                    <a:pt x="14716" y="-669"/>
                    <a:pt x="19094" y="2006"/>
                  </a:cubicBezTo>
                  <a:cubicBezTo>
                    <a:pt x="23473" y="4434"/>
                    <a:pt x="23473" y="8574"/>
                    <a:pt x="19094" y="11002"/>
                  </a:cubicBezTo>
                  <a:cubicBezTo>
                    <a:pt x="14716"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Freeform: Shape 334">
              <a:extLst>
                <a:ext uri="{FF2B5EF4-FFF2-40B4-BE49-F238E27FC236}">
                  <a16:creationId xmlns:a16="http://schemas.microsoft.com/office/drawing/2014/main" id="{1B95C580-4DCE-438B-B7FA-A506BE1A5F55}"/>
                </a:ext>
              </a:extLst>
            </p:cNvPr>
            <p:cNvSpPr/>
            <p:nvPr/>
          </p:nvSpPr>
          <p:spPr>
            <a:xfrm>
              <a:off x="8056113" y="3474197"/>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Freeform: Shape 335">
              <a:extLst>
                <a:ext uri="{FF2B5EF4-FFF2-40B4-BE49-F238E27FC236}">
                  <a16:creationId xmlns:a16="http://schemas.microsoft.com/office/drawing/2014/main" id="{45CD15C6-4F9E-4712-8E7B-3BF8C3E897EB}"/>
                </a:ext>
              </a:extLst>
            </p:cNvPr>
            <p:cNvSpPr/>
            <p:nvPr/>
          </p:nvSpPr>
          <p:spPr>
            <a:xfrm>
              <a:off x="7953473" y="3415583"/>
              <a:ext cx="22377" cy="12922"/>
            </a:xfrm>
            <a:custGeom>
              <a:avLst/>
              <a:gdLst>
                <a:gd name="connsiteX0" fmla="*/ 3284 w 22377"/>
                <a:gd name="connsiteY0" fmla="*/ 11006 h 12922"/>
                <a:gd name="connsiteX1" fmla="*/ 3284 w 22377"/>
                <a:gd name="connsiteY1" fmla="*/ 2007 h 12922"/>
                <a:gd name="connsiteX2" fmla="*/ 19094 w 22377"/>
                <a:gd name="connsiteY2" fmla="*/ 2007 h 12922"/>
                <a:gd name="connsiteX3" fmla="*/ 19094 w 22377"/>
                <a:gd name="connsiteY3" fmla="*/ 11006 h 12922"/>
                <a:gd name="connsiteX4" fmla="*/ 3284 w 22377"/>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922">
                  <a:moveTo>
                    <a:pt x="3284" y="11006"/>
                  </a:moveTo>
                  <a:cubicBezTo>
                    <a:pt x="-1095" y="8574"/>
                    <a:pt x="-1095" y="4439"/>
                    <a:pt x="3284" y="2007"/>
                  </a:cubicBezTo>
                  <a:cubicBezTo>
                    <a:pt x="7662" y="-669"/>
                    <a:pt x="14469" y="-669"/>
                    <a:pt x="19094" y="2007"/>
                  </a:cubicBezTo>
                  <a:cubicBezTo>
                    <a:pt x="23473" y="4439"/>
                    <a:pt x="23473" y="8574"/>
                    <a:pt x="19094" y="11006"/>
                  </a:cubicBezTo>
                  <a:cubicBezTo>
                    <a:pt x="14716" y="13438"/>
                    <a:pt x="7909"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Freeform: Shape 336">
              <a:extLst>
                <a:ext uri="{FF2B5EF4-FFF2-40B4-BE49-F238E27FC236}">
                  <a16:creationId xmlns:a16="http://schemas.microsoft.com/office/drawing/2014/main" id="{F2FC0528-FED7-4421-BF86-57FE56953733}"/>
                </a:ext>
              </a:extLst>
            </p:cNvPr>
            <p:cNvSpPr/>
            <p:nvPr/>
          </p:nvSpPr>
          <p:spPr>
            <a:xfrm>
              <a:off x="7851080" y="3357210"/>
              <a:ext cx="22370" cy="12829"/>
            </a:xfrm>
            <a:custGeom>
              <a:avLst/>
              <a:gdLst>
                <a:gd name="connsiteX0" fmla="*/ 3284 w 22370"/>
                <a:gd name="connsiteY0" fmla="*/ 11006 h 12829"/>
                <a:gd name="connsiteX1" fmla="*/ 3284 w 22370"/>
                <a:gd name="connsiteY1" fmla="*/ 2007 h 12829"/>
                <a:gd name="connsiteX2" fmla="*/ 19087 w 22370"/>
                <a:gd name="connsiteY2" fmla="*/ 2007 h 12829"/>
                <a:gd name="connsiteX3" fmla="*/ 19087 w 22370"/>
                <a:gd name="connsiteY3" fmla="*/ 11006 h 12829"/>
                <a:gd name="connsiteX4" fmla="*/ 3284 w 22370"/>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0" h="12829">
                  <a:moveTo>
                    <a:pt x="3284" y="11006"/>
                  </a:moveTo>
                  <a:cubicBezTo>
                    <a:pt x="-1095" y="8574"/>
                    <a:pt x="-1095" y="4439"/>
                    <a:pt x="3284" y="2007"/>
                  </a:cubicBezTo>
                  <a:cubicBezTo>
                    <a:pt x="7655" y="-669"/>
                    <a:pt x="14708" y="-669"/>
                    <a:pt x="19087" y="2007"/>
                  </a:cubicBezTo>
                  <a:cubicBezTo>
                    <a:pt x="23465" y="4439"/>
                    <a:pt x="23465" y="8574"/>
                    <a:pt x="19087" y="11006"/>
                  </a:cubicBezTo>
                  <a:cubicBezTo>
                    <a:pt x="14469" y="13438"/>
                    <a:pt x="7655"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8" name="Freeform: Shape 337">
              <a:extLst>
                <a:ext uri="{FF2B5EF4-FFF2-40B4-BE49-F238E27FC236}">
                  <a16:creationId xmlns:a16="http://schemas.microsoft.com/office/drawing/2014/main" id="{4817A3DB-455D-4451-B4BC-A327630AA927}"/>
                </a:ext>
              </a:extLst>
            </p:cNvPr>
            <p:cNvSpPr/>
            <p:nvPr/>
          </p:nvSpPr>
          <p:spPr>
            <a:xfrm>
              <a:off x="7748440" y="3298594"/>
              <a:ext cx="22131" cy="12829"/>
            </a:xfrm>
            <a:custGeom>
              <a:avLst/>
              <a:gdLst>
                <a:gd name="connsiteX0" fmla="*/ 3284 w 22131"/>
                <a:gd name="connsiteY0" fmla="*/ 11006 h 12829"/>
                <a:gd name="connsiteX1" fmla="*/ 3284 w 22131"/>
                <a:gd name="connsiteY1" fmla="*/ 2007 h 12829"/>
                <a:gd name="connsiteX2" fmla="*/ 18848 w 22131"/>
                <a:gd name="connsiteY2" fmla="*/ 2007 h 12829"/>
                <a:gd name="connsiteX3" fmla="*/ 18848 w 22131"/>
                <a:gd name="connsiteY3" fmla="*/ 11006 h 12829"/>
                <a:gd name="connsiteX4" fmla="*/ 3284 w 22131"/>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901"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9" name="Freeform: Shape 338">
              <a:extLst>
                <a:ext uri="{FF2B5EF4-FFF2-40B4-BE49-F238E27FC236}">
                  <a16:creationId xmlns:a16="http://schemas.microsoft.com/office/drawing/2014/main" id="{5E26AF52-619D-40B1-986D-E6DA63EBD48C}"/>
                </a:ext>
              </a:extLst>
            </p:cNvPr>
            <p:cNvSpPr/>
            <p:nvPr/>
          </p:nvSpPr>
          <p:spPr>
            <a:xfrm>
              <a:off x="7646039" y="3239977"/>
              <a:ext cx="22131" cy="13012"/>
            </a:xfrm>
            <a:custGeom>
              <a:avLst/>
              <a:gdLst>
                <a:gd name="connsiteX0" fmla="*/ 3284 w 22131"/>
                <a:gd name="connsiteY0" fmla="*/ 11006 h 13012"/>
                <a:gd name="connsiteX1" fmla="*/ 3284 w 22131"/>
                <a:gd name="connsiteY1" fmla="*/ 2007 h 13012"/>
                <a:gd name="connsiteX2" fmla="*/ 18848 w 22131"/>
                <a:gd name="connsiteY2" fmla="*/ 2007 h 13012"/>
                <a:gd name="connsiteX3" fmla="*/ 18848 w 22131"/>
                <a:gd name="connsiteY3" fmla="*/ 11006 h 13012"/>
                <a:gd name="connsiteX4" fmla="*/ 3284 w 22131"/>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2">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681"/>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0" name="Freeform: Shape 339">
              <a:extLst>
                <a:ext uri="{FF2B5EF4-FFF2-40B4-BE49-F238E27FC236}">
                  <a16:creationId xmlns:a16="http://schemas.microsoft.com/office/drawing/2014/main" id="{72A2B8EA-17F8-4C66-B917-55AAEA51ADB9}"/>
                </a:ext>
              </a:extLst>
            </p:cNvPr>
            <p:cNvSpPr/>
            <p:nvPr/>
          </p:nvSpPr>
          <p:spPr>
            <a:xfrm>
              <a:off x="7543646" y="3181604"/>
              <a:ext cx="22377" cy="12830"/>
            </a:xfrm>
            <a:custGeom>
              <a:avLst/>
              <a:gdLst>
                <a:gd name="connsiteX0" fmla="*/ 3284 w 22377"/>
                <a:gd name="connsiteY0" fmla="*/ 11006 h 12830"/>
                <a:gd name="connsiteX1" fmla="*/ 3284 w 22377"/>
                <a:gd name="connsiteY1" fmla="*/ 2007 h 12830"/>
                <a:gd name="connsiteX2" fmla="*/ 19094 w 22377"/>
                <a:gd name="connsiteY2" fmla="*/ 2007 h 12830"/>
                <a:gd name="connsiteX3" fmla="*/ 19094 w 22377"/>
                <a:gd name="connsiteY3" fmla="*/ 11006 h 12830"/>
                <a:gd name="connsiteX4" fmla="*/ 3284 w 22377"/>
                <a:gd name="connsiteY4" fmla="*/ 11006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30">
                  <a:moveTo>
                    <a:pt x="3284" y="11006"/>
                  </a:moveTo>
                  <a:cubicBezTo>
                    <a:pt x="-1095" y="8574"/>
                    <a:pt x="-1095" y="4439"/>
                    <a:pt x="3284" y="2007"/>
                  </a:cubicBezTo>
                  <a:cubicBezTo>
                    <a:pt x="7662" y="-669"/>
                    <a:pt x="14716" y="-669"/>
                    <a:pt x="19094" y="2007"/>
                  </a:cubicBezTo>
                  <a:cubicBezTo>
                    <a:pt x="23473" y="4439"/>
                    <a:pt x="23473" y="8574"/>
                    <a:pt x="19094" y="11006"/>
                  </a:cubicBezTo>
                  <a:cubicBezTo>
                    <a:pt x="14469" y="13439"/>
                    <a:pt x="7662" y="13439"/>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1" name="Freeform: Shape 340">
              <a:extLst>
                <a:ext uri="{FF2B5EF4-FFF2-40B4-BE49-F238E27FC236}">
                  <a16:creationId xmlns:a16="http://schemas.microsoft.com/office/drawing/2014/main" id="{65336909-C57B-44BD-9641-B002ECA357E7}"/>
                </a:ext>
              </a:extLst>
            </p:cNvPr>
            <p:cNvSpPr/>
            <p:nvPr/>
          </p:nvSpPr>
          <p:spPr>
            <a:xfrm>
              <a:off x="7441006" y="3122989"/>
              <a:ext cx="22131" cy="12921"/>
            </a:xfrm>
            <a:custGeom>
              <a:avLst/>
              <a:gdLst>
                <a:gd name="connsiteX0" fmla="*/ 3284 w 22131"/>
                <a:gd name="connsiteY0" fmla="*/ 11006 h 12921"/>
                <a:gd name="connsiteX1" fmla="*/ 3284 w 22131"/>
                <a:gd name="connsiteY1" fmla="*/ 2007 h 12921"/>
                <a:gd name="connsiteX2" fmla="*/ 18848 w 22131"/>
                <a:gd name="connsiteY2" fmla="*/ 2007 h 12921"/>
                <a:gd name="connsiteX3" fmla="*/ 18848 w 22131"/>
                <a:gd name="connsiteY3" fmla="*/ 11006 h 12921"/>
                <a:gd name="connsiteX4" fmla="*/ 3284 w 22131"/>
                <a:gd name="connsiteY4" fmla="*/ 11006 h 12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1">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2" name="Freeform: Shape 341">
              <a:extLst>
                <a:ext uri="{FF2B5EF4-FFF2-40B4-BE49-F238E27FC236}">
                  <a16:creationId xmlns:a16="http://schemas.microsoft.com/office/drawing/2014/main" id="{0DA2ED89-4E14-42C7-9592-E58172D5CD3A}"/>
                </a:ext>
              </a:extLst>
            </p:cNvPr>
            <p:cNvSpPr/>
            <p:nvPr/>
          </p:nvSpPr>
          <p:spPr>
            <a:xfrm>
              <a:off x="7338613" y="3064616"/>
              <a:ext cx="22131" cy="12829"/>
            </a:xfrm>
            <a:custGeom>
              <a:avLst/>
              <a:gdLst>
                <a:gd name="connsiteX0" fmla="*/ 3284 w 22131"/>
                <a:gd name="connsiteY0" fmla="*/ 11006 h 12829"/>
                <a:gd name="connsiteX1" fmla="*/ 3284 w 22131"/>
                <a:gd name="connsiteY1" fmla="*/ 2007 h 12829"/>
                <a:gd name="connsiteX2" fmla="*/ 18848 w 22131"/>
                <a:gd name="connsiteY2" fmla="*/ 2007 h 12829"/>
                <a:gd name="connsiteX3" fmla="*/ 18848 w 22131"/>
                <a:gd name="connsiteY3" fmla="*/ 11006 h 12829"/>
                <a:gd name="connsiteX4" fmla="*/ 3284 w 22131"/>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3" name="Freeform: Shape 342">
              <a:extLst>
                <a:ext uri="{FF2B5EF4-FFF2-40B4-BE49-F238E27FC236}">
                  <a16:creationId xmlns:a16="http://schemas.microsoft.com/office/drawing/2014/main" id="{6441E375-12F9-4ACA-BC8A-1319178EB94C}"/>
                </a:ext>
              </a:extLst>
            </p:cNvPr>
            <p:cNvSpPr/>
            <p:nvPr/>
          </p:nvSpPr>
          <p:spPr>
            <a:xfrm>
              <a:off x="7236213" y="3005999"/>
              <a:ext cx="22377" cy="12829"/>
            </a:xfrm>
            <a:custGeom>
              <a:avLst/>
              <a:gdLst>
                <a:gd name="connsiteX0" fmla="*/ 3284 w 22377"/>
                <a:gd name="connsiteY0" fmla="*/ 11006 h 12829"/>
                <a:gd name="connsiteX1" fmla="*/ 3284 w 22377"/>
                <a:gd name="connsiteY1" fmla="*/ 2007 h 12829"/>
                <a:gd name="connsiteX2" fmla="*/ 19094 w 22377"/>
                <a:gd name="connsiteY2" fmla="*/ 2007 h 12829"/>
                <a:gd name="connsiteX3" fmla="*/ 19094 w 22377"/>
                <a:gd name="connsiteY3" fmla="*/ 11006 h 12829"/>
                <a:gd name="connsiteX4" fmla="*/ 3284 w 2237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29">
                  <a:moveTo>
                    <a:pt x="3284" y="11006"/>
                  </a:moveTo>
                  <a:cubicBezTo>
                    <a:pt x="-1095" y="8574"/>
                    <a:pt x="-1095" y="4439"/>
                    <a:pt x="3284" y="2007"/>
                  </a:cubicBezTo>
                  <a:cubicBezTo>
                    <a:pt x="7662" y="-669"/>
                    <a:pt x="14716" y="-669"/>
                    <a:pt x="19094" y="2007"/>
                  </a:cubicBezTo>
                  <a:cubicBezTo>
                    <a:pt x="23473" y="4439"/>
                    <a:pt x="23473" y="8574"/>
                    <a:pt x="19094" y="11006"/>
                  </a:cubicBezTo>
                  <a:cubicBezTo>
                    <a:pt x="14469"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4" name="Freeform: Shape 343">
              <a:extLst>
                <a:ext uri="{FF2B5EF4-FFF2-40B4-BE49-F238E27FC236}">
                  <a16:creationId xmlns:a16="http://schemas.microsoft.com/office/drawing/2014/main" id="{8C184DBE-B092-4D71-A632-6C3560B778C2}"/>
                </a:ext>
              </a:extLst>
            </p:cNvPr>
            <p:cNvSpPr/>
            <p:nvPr/>
          </p:nvSpPr>
          <p:spPr>
            <a:xfrm>
              <a:off x="7133573" y="2947626"/>
              <a:ext cx="22377" cy="12829"/>
            </a:xfrm>
            <a:custGeom>
              <a:avLst/>
              <a:gdLst>
                <a:gd name="connsiteX0" fmla="*/ 3284 w 22377"/>
                <a:gd name="connsiteY0" fmla="*/ 11006 h 12829"/>
                <a:gd name="connsiteX1" fmla="*/ 3284 w 22377"/>
                <a:gd name="connsiteY1" fmla="*/ 2007 h 12829"/>
                <a:gd name="connsiteX2" fmla="*/ 19094 w 22377"/>
                <a:gd name="connsiteY2" fmla="*/ 2007 h 12829"/>
                <a:gd name="connsiteX3" fmla="*/ 19094 w 22377"/>
                <a:gd name="connsiteY3" fmla="*/ 11006 h 12829"/>
                <a:gd name="connsiteX4" fmla="*/ 3284 w 2237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29">
                  <a:moveTo>
                    <a:pt x="3284" y="11006"/>
                  </a:moveTo>
                  <a:cubicBezTo>
                    <a:pt x="-1095" y="8574"/>
                    <a:pt x="-1095" y="4439"/>
                    <a:pt x="3284" y="2007"/>
                  </a:cubicBezTo>
                  <a:cubicBezTo>
                    <a:pt x="7662" y="-669"/>
                    <a:pt x="14716" y="-669"/>
                    <a:pt x="19094" y="2007"/>
                  </a:cubicBezTo>
                  <a:cubicBezTo>
                    <a:pt x="23473" y="4439"/>
                    <a:pt x="23473" y="8574"/>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45" name="TextBox 344">
            <a:extLst>
              <a:ext uri="{FF2B5EF4-FFF2-40B4-BE49-F238E27FC236}">
                <a16:creationId xmlns:a16="http://schemas.microsoft.com/office/drawing/2014/main" id="{A2023B21-4210-430E-BAAB-F0B8FBA07574}"/>
              </a:ext>
              <a:ext uri="{C183D7F6-B498-43B3-948B-1728B52AA6E4}">
                <adec:decorative xmlns:adec="http://schemas.microsoft.com/office/drawing/2017/decorative" val="1"/>
              </a:ext>
            </a:extLst>
          </p:cNvPr>
          <p:cNvSpPr txBox="1"/>
          <p:nvPr/>
        </p:nvSpPr>
        <p:spPr>
          <a:xfrm>
            <a:off x="5616217" y="2803063"/>
            <a:ext cx="161583" cy="186502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BF00B"/>
                </a:solidFill>
                <a:effectLst/>
                <a:uLnTx/>
                <a:uFillTx/>
                <a:latin typeface="Segoe UI"/>
                <a:ea typeface="+mn-ea"/>
                <a:cs typeface="+mn-cs"/>
              </a:rPr>
              <a:t>EXTRACT</a:t>
            </a:r>
          </a:p>
        </p:txBody>
      </p:sp>
      <p:sp>
        <p:nvSpPr>
          <p:cNvPr id="346" name="TextBox 345">
            <a:extLst>
              <a:ext uri="{FF2B5EF4-FFF2-40B4-BE49-F238E27FC236}">
                <a16:creationId xmlns:a16="http://schemas.microsoft.com/office/drawing/2014/main" id="{9EF6A5CC-63F3-4CF3-A448-024D4F1BFEBD}"/>
              </a:ext>
              <a:ext uri="{C183D7F6-B498-43B3-948B-1728B52AA6E4}">
                <adec:decorative xmlns:adec="http://schemas.microsoft.com/office/drawing/2017/decorative" val="1"/>
              </a:ext>
            </a:extLst>
          </p:cNvPr>
          <p:cNvSpPr txBox="1"/>
          <p:nvPr/>
        </p:nvSpPr>
        <p:spPr>
          <a:xfrm>
            <a:off x="6233895" y="3172154"/>
            <a:ext cx="161583" cy="186502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B900"/>
                </a:solidFill>
                <a:effectLst/>
                <a:uLnTx/>
                <a:uFillTx/>
                <a:latin typeface="Segoe UI"/>
                <a:ea typeface="+mn-ea"/>
                <a:cs typeface="+mn-cs"/>
              </a:rPr>
              <a:t>TRANSFORM</a:t>
            </a:r>
          </a:p>
        </p:txBody>
      </p:sp>
      <p:sp>
        <p:nvSpPr>
          <p:cNvPr id="347" name="TextBox 346">
            <a:extLst>
              <a:ext uri="{FF2B5EF4-FFF2-40B4-BE49-F238E27FC236}">
                <a16:creationId xmlns:a16="http://schemas.microsoft.com/office/drawing/2014/main" id="{C88CA679-6EFF-4191-B6E4-824924C2A859}"/>
              </a:ext>
              <a:ext uri="{C183D7F6-B498-43B3-948B-1728B52AA6E4}">
                <adec:decorative xmlns:adec="http://schemas.microsoft.com/office/drawing/2017/decorative" val="1"/>
              </a:ext>
            </a:extLst>
          </p:cNvPr>
          <p:cNvSpPr txBox="1"/>
          <p:nvPr/>
        </p:nvSpPr>
        <p:spPr>
          <a:xfrm>
            <a:off x="6839174" y="3513573"/>
            <a:ext cx="161583" cy="186502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a:ea typeface="+mn-ea"/>
                <a:cs typeface="+mn-cs"/>
              </a:rPr>
              <a:t>LOAD</a:t>
            </a:r>
          </a:p>
        </p:txBody>
      </p:sp>
      <p:sp>
        <p:nvSpPr>
          <p:cNvPr id="348" name="Freeform: Shape 347">
            <a:extLst>
              <a:ext uri="{FF2B5EF4-FFF2-40B4-BE49-F238E27FC236}">
                <a16:creationId xmlns:a16="http://schemas.microsoft.com/office/drawing/2014/main" id="{F13352B8-539A-462C-9515-5094C6034975}"/>
              </a:ext>
              <a:ext uri="{C183D7F6-B498-43B3-948B-1728B52AA6E4}">
                <adec:decorative xmlns:adec="http://schemas.microsoft.com/office/drawing/2017/decorative" val="1"/>
              </a:ext>
            </a:extLst>
          </p:cNvPr>
          <p:cNvSpPr/>
          <p:nvPr/>
        </p:nvSpPr>
        <p:spPr bwMode="auto">
          <a:xfrm>
            <a:off x="5507350" y="2597025"/>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noFill/>
          <a:ln cap="sq">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9" name="Group 348">
            <a:extLst>
              <a:ext uri="{FF2B5EF4-FFF2-40B4-BE49-F238E27FC236}">
                <a16:creationId xmlns:a16="http://schemas.microsoft.com/office/drawing/2014/main" id="{382613D3-4132-40C6-80BC-C1BE4B02B131}"/>
              </a:ext>
              <a:ext uri="{C183D7F6-B498-43B3-948B-1728B52AA6E4}">
                <adec:decorative xmlns:adec="http://schemas.microsoft.com/office/drawing/2017/decorative" val="1"/>
              </a:ext>
            </a:extLst>
          </p:cNvPr>
          <p:cNvGrpSpPr/>
          <p:nvPr/>
        </p:nvGrpSpPr>
        <p:grpSpPr>
          <a:xfrm>
            <a:off x="5510908" y="2329532"/>
            <a:ext cx="2141596" cy="1474078"/>
            <a:chOff x="4192418" y="2011180"/>
            <a:chExt cx="2141596" cy="1474078"/>
          </a:xfrm>
          <a:solidFill>
            <a:schemeClr val="accent4">
              <a:alpha val="25000"/>
            </a:schemeClr>
          </a:solidFill>
        </p:grpSpPr>
        <p:sp>
          <p:nvSpPr>
            <p:cNvPr id="350" name="Freeform: Shape 349">
              <a:extLst>
                <a:ext uri="{FF2B5EF4-FFF2-40B4-BE49-F238E27FC236}">
                  <a16:creationId xmlns:a16="http://schemas.microsoft.com/office/drawing/2014/main" id="{0B649FC4-BAD6-4561-92AC-EC347F79B574}"/>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Freeform: Shape 350">
              <a:extLst>
                <a:ext uri="{FF2B5EF4-FFF2-40B4-BE49-F238E27FC236}">
                  <a16:creationId xmlns:a16="http://schemas.microsoft.com/office/drawing/2014/main" id="{7FEE2DBD-86BB-4C34-948C-757A98E9133F}"/>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Freeform: Shape 351">
              <a:extLst>
                <a:ext uri="{FF2B5EF4-FFF2-40B4-BE49-F238E27FC236}">
                  <a16:creationId xmlns:a16="http://schemas.microsoft.com/office/drawing/2014/main" id="{5D45FCB6-B1EB-419E-A7A3-F196C9EE1C06}"/>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Freeform: Shape 352">
              <a:extLst>
                <a:ext uri="{FF2B5EF4-FFF2-40B4-BE49-F238E27FC236}">
                  <a16:creationId xmlns:a16="http://schemas.microsoft.com/office/drawing/2014/main" id="{5970DC63-101C-4286-8A5F-9C552F2E5416}"/>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Freeform: Shape 353">
              <a:extLst>
                <a:ext uri="{FF2B5EF4-FFF2-40B4-BE49-F238E27FC236}">
                  <a16:creationId xmlns:a16="http://schemas.microsoft.com/office/drawing/2014/main" id="{2EC9284E-BCA6-4F98-BD1C-614467E7B331}"/>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55" name="Group 354">
            <a:extLst>
              <a:ext uri="{FF2B5EF4-FFF2-40B4-BE49-F238E27FC236}">
                <a16:creationId xmlns:a16="http://schemas.microsoft.com/office/drawing/2014/main" id="{97328125-9BC4-4C57-A329-06E988E69A9D}"/>
              </a:ext>
              <a:ext uri="{C183D7F6-B498-43B3-948B-1728B52AA6E4}">
                <adec:decorative xmlns:adec="http://schemas.microsoft.com/office/drawing/2017/decorative" val="1"/>
              </a:ext>
            </a:extLst>
          </p:cNvPr>
          <p:cNvGrpSpPr/>
          <p:nvPr/>
        </p:nvGrpSpPr>
        <p:grpSpPr>
          <a:xfrm>
            <a:off x="5510908" y="2058936"/>
            <a:ext cx="2141596" cy="1474078"/>
            <a:chOff x="4192418" y="2011180"/>
            <a:chExt cx="2141596" cy="1474078"/>
          </a:xfrm>
          <a:solidFill>
            <a:schemeClr val="accent4">
              <a:alpha val="25000"/>
            </a:schemeClr>
          </a:solidFill>
        </p:grpSpPr>
        <p:sp>
          <p:nvSpPr>
            <p:cNvPr id="356" name="Freeform: Shape 355">
              <a:extLst>
                <a:ext uri="{FF2B5EF4-FFF2-40B4-BE49-F238E27FC236}">
                  <a16:creationId xmlns:a16="http://schemas.microsoft.com/office/drawing/2014/main" id="{CE3DC9F9-A474-49EB-BC86-6E41DA0A6BC2}"/>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Freeform: Shape 356">
              <a:extLst>
                <a:ext uri="{FF2B5EF4-FFF2-40B4-BE49-F238E27FC236}">
                  <a16:creationId xmlns:a16="http://schemas.microsoft.com/office/drawing/2014/main" id="{1A2EF5E5-02D9-470C-95E7-CF077F4BB745}"/>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Freeform: Shape 357">
              <a:extLst>
                <a:ext uri="{FF2B5EF4-FFF2-40B4-BE49-F238E27FC236}">
                  <a16:creationId xmlns:a16="http://schemas.microsoft.com/office/drawing/2014/main" id="{14EECE49-FCEF-4F4B-813B-4B2D1D3F2970}"/>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9" name="Freeform: Shape 358">
              <a:extLst>
                <a:ext uri="{FF2B5EF4-FFF2-40B4-BE49-F238E27FC236}">
                  <a16:creationId xmlns:a16="http://schemas.microsoft.com/office/drawing/2014/main" id="{572370A2-AC51-4381-BF9D-BBACB358D226}"/>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0" name="Freeform: Shape 359">
              <a:extLst>
                <a:ext uri="{FF2B5EF4-FFF2-40B4-BE49-F238E27FC236}">
                  <a16:creationId xmlns:a16="http://schemas.microsoft.com/office/drawing/2014/main" id="{3EE23FB3-D14C-4797-AA09-705F78D0CEF9}"/>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1" name="Group 360">
            <a:extLst>
              <a:ext uri="{FF2B5EF4-FFF2-40B4-BE49-F238E27FC236}">
                <a16:creationId xmlns:a16="http://schemas.microsoft.com/office/drawing/2014/main" id="{7DD0BE17-4685-4350-A51D-4E9B073933A9}"/>
              </a:ext>
              <a:ext uri="{C183D7F6-B498-43B3-948B-1728B52AA6E4}">
                <adec:decorative xmlns:adec="http://schemas.microsoft.com/office/drawing/2017/decorative" val="1"/>
              </a:ext>
            </a:extLst>
          </p:cNvPr>
          <p:cNvGrpSpPr/>
          <p:nvPr/>
        </p:nvGrpSpPr>
        <p:grpSpPr>
          <a:xfrm>
            <a:off x="5510908" y="1788340"/>
            <a:ext cx="2141596" cy="1474078"/>
            <a:chOff x="4192418" y="2011180"/>
            <a:chExt cx="2141596" cy="1474078"/>
          </a:xfrm>
          <a:solidFill>
            <a:schemeClr val="accent4">
              <a:alpha val="25000"/>
            </a:schemeClr>
          </a:solidFill>
        </p:grpSpPr>
        <p:sp>
          <p:nvSpPr>
            <p:cNvPr id="362" name="Freeform: Shape 361">
              <a:extLst>
                <a:ext uri="{FF2B5EF4-FFF2-40B4-BE49-F238E27FC236}">
                  <a16:creationId xmlns:a16="http://schemas.microsoft.com/office/drawing/2014/main" id="{BA781C7B-F59A-4FD7-A8F7-08134D8CCEE6}"/>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06E78F0F-C68C-4564-B9AC-193239672A82}"/>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6543B0CC-4CF7-4D86-88F9-1DFFE8C4098D}"/>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6F79CE7A-72F1-4145-81B6-D43F9A516380}"/>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6" name="Freeform: Shape 365">
              <a:extLst>
                <a:ext uri="{FF2B5EF4-FFF2-40B4-BE49-F238E27FC236}">
                  <a16:creationId xmlns:a16="http://schemas.microsoft.com/office/drawing/2014/main" id="{B4FCC5E6-0621-49CD-BB1A-532004C2487B}"/>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E7BA92CB-DF9A-4706-9B26-522F44020CB4}"/>
              </a:ext>
              <a:ext uri="{C183D7F6-B498-43B3-948B-1728B52AA6E4}">
                <adec:decorative xmlns:adec="http://schemas.microsoft.com/office/drawing/2017/decorative" val="1"/>
              </a:ext>
            </a:extLst>
          </p:cNvPr>
          <p:cNvGrpSpPr/>
          <p:nvPr/>
        </p:nvGrpSpPr>
        <p:grpSpPr>
          <a:xfrm>
            <a:off x="5510908" y="1517744"/>
            <a:ext cx="2141596" cy="1474078"/>
            <a:chOff x="4192418" y="2011180"/>
            <a:chExt cx="2141596" cy="1474078"/>
          </a:xfrm>
          <a:solidFill>
            <a:schemeClr val="accent4">
              <a:alpha val="25000"/>
            </a:schemeClr>
          </a:solidFill>
        </p:grpSpPr>
        <p:sp>
          <p:nvSpPr>
            <p:cNvPr id="368" name="Freeform: Shape 367">
              <a:extLst>
                <a:ext uri="{FF2B5EF4-FFF2-40B4-BE49-F238E27FC236}">
                  <a16:creationId xmlns:a16="http://schemas.microsoft.com/office/drawing/2014/main" id="{CF4C8CE5-F58B-4129-8BA1-2DE408BE5788}"/>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9" name="Freeform: Shape 368">
              <a:extLst>
                <a:ext uri="{FF2B5EF4-FFF2-40B4-BE49-F238E27FC236}">
                  <a16:creationId xmlns:a16="http://schemas.microsoft.com/office/drawing/2014/main" id="{E5E79A65-603D-4FDB-9E20-67CA7845CF18}"/>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0" name="Freeform: Shape 369">
              <a:extLst>
                <a:ext uri="{FF2B5EF4-FFF2-40B4-BE49-F238E27FC236}">
                  <a16:creationId xmlns:a16="http://schemas.microsoft.com/office/drawing/2014/main" id="{19A7094D-571F-4F8B-AA8B-22F7A8A08203}"/>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1" name="Freeform: Shape 370">
              <a:extLst>
                <a:ext uri="{FF2B5EF4-FFF2-40B4-BE49-F238E27FC236}">
                  <a16:creationId xmlns:a16="http://schemas.microsoft.com/office/drawing/2014/main" id="{6BD450C0-9777-403D-938A-4AE571DF0C12}"/>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2" name="Freeform: Shape 371">
              <a:extLst>
                <a:ext uri="{FF2B5EF4-FFF2-40B4-BE49-F238E27FC236}">
                  <a16:creationId xmlns:a16="http://schemas.microsoft.com/office/drawing/2014/main" id="{65111B15-9F5A-4AD0-9618-FCA7B647FDCE}"/>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73" name="Group 372">
            <a:extLst>
              <a:ext uri="{FF2B5EF4-FFF2-40B4-BE49-F238E27FC236}">
                <a16:creationId xmlns:a16="http://schemas.microsoft.com/office/drawing/2014/main" id="{374A2F7D-E1B3-4439-81CF-B84734A56CB9}"/>
              </a:ext>
              <a:ext uri="{C183D7F6-B498-43B3-948B-1728B52AA6E4}">
                <adec:decorative xmlns:adec="http://schemas.microsoft.com/office/drawing/2017/decorative" val="1"/>
              </a:ext>
            </a:extLst>
          </p:cNvPr>
          <p:cNvGrpSpPr/>
          <p:nvPr/>
        </p:nvGrpSpPr>
        <p:grpSpPr>
          <a:xfrm>
            <a:off x="5510908" y="1247148"/>
            <a:ext cx="2141596" cy="1474078"/>
            <a:chOff x="4192418" y="2011180"/>
            <a:chExt cx="2141596" cy="1474078"/>
          </a:xfrm>
          <a:solidFill>
            <a:schemeClr val="accent4">
              <a:alpha val="50000"/>
            </a:schemeClr>
          </a:solidFill>
        </p:grpSpPr>
        <p:sp>
          <p:nvSpPr>
            <p:cNvPr id="374" name="Freeform: Shape 373">
              <a:extLst>
                <a:ext uri="{FF2B5EF4-FFF2-40B4-BE49-F238E27FC236}">
                  <a16:creationId xmlns:a16="http://schemas.microsoft.com/office/drawing/2014/main" id="{0474964E-B796-47F6-801E-5E104B70F59E}"/>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5" name="Freeform: Shape 374">
              <a:extLst>
                <a:ext uri="{FF2B5EF4-FFF2-40B4-BE49-F238E27FC236}">
                  <a16:creationId xmlns:a16="http://schemas.microsoft.com/office/drawing/2014/main" id="{4AE16C6B-6509-47F7-A831-4C8511921302}"/>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Freeform: Shape 375">
              <a:extLst>
                <a:ext uri="{FF2B5EF4-FFF2-40B4-BE49-F238E27FC236}">
                  <a16:creationId xmlns:a16="http://schemas.microsoft.com/office/drawing/2014/main" id="{493998CE-9582-4536-9337-8C27DF87AD36}"/>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7" name="Freeform: Shape 376">
              <a:extLst>
                <a:ext uri="{FF2B5EF4-FFF2-40B4-BE49-F238E27FC236}">
                  <a16:creationId xmlns:a16="http://schemas.microsoft.com/office/drawing/2014/main" id="{A9D8E177-C83C-4668-B58B-4A4924A625B3}"/>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8" name="Freeform: Shape 377">
              <a:extLst>
                <a:ext uri="{FF2B5EF4-FFF2-40B4-BE49-F238E27FC236}">
                  <a16:creationId xmlns:a16="http://schemas.microsoft.com/office/drawing/2014/main" id="{7712D7DB-CB5E-4131-A808-5889C47DBFBA}"/>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9" name="Freeform: Shape 378">
            <a:extLst>
              <a:ext uri="{FF2B5EF4-FFF2-40B4-BE49-F238E27FC236}">
                <a16:creationId xmlns:a16="http://schemas.microsoft.com/office/drawing/2014/main" id="{7C553FB5-3442-4115-9BA0-2049D5EFCC14}"/>
              </a:ext>
              <a:ext uri="{C183D7F6-B498-43B3-948B-1728B52AA6E4}">
                <adec:decorative xmlns:adec="http://schemas.microsoft.com/office/drawing/2017/decorative" val="1"/>
              </a:ext>
            </a:extLst>
          </p:cNvPr>
          <p:cNvSpPr/>
          <p:nvPr/>
        </p:nvSpPr>
        <p:spPr bwMode="auto">
          <a:xfrm>
            <a:off x="6120856" y="2954341"/>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noFill/>
          <a:ln cap="rnd">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0" name="Group 379">
            <a:extLst>
              <a:ext uri="{FF2B5EF4-FFF2-40B4-BE49-F238E27FC236}">
                <a16:creationId xmlns:a16="http://schemas.microsoft.com/office/drawing/2014/main" id="{33C722D7-1B9C-43A8-8E8B-6AE75E1B86C6}"/>
              </a:ext>
              <a:ext uri="{C183D7F6-B498-43B3-948B-1728B52AA6E4}">
                <adec:decorative xmlns:adec="http://schemas.microsoft.com/office/drawing/2017/decorative" val="1"/>
              </a:ext>
            </a:extLst>
          </p:cNvPr>
          <p:cNvGrpSpPr/>
          <p:nvPr/>
        </p:nvGrpSpPr>
        <p:grpSpPr>
          <a:xfrm>
            <a:off x="6124414" y="2686848"/>
            <a:ext cx="2141596" cy="1474078"/>
            <a:chOff x="4192418" y="2011180"/>
            <a:chExt cx="2141596" cy="1474078"/>
          </a:xfrm>
          <a:solidFill>
            <a:schemeClr val="accent5">
              <a:alpha val="25000"/>
            </a:schemeClr>
          </a:solidFill>
        </p:grpSpPr>
        <p:sp>
          <p:nvSpPr>
            <p:cNvPr id="381" name="Freeform: Shape 380">
              <a:extLst>
                <a:ext uri="{FF2B5EF4-FFF2-40B4-BE49-F238E27FC236}">
                  <a16:creationId xmlns:a16="http://schemas.microsoft.com/office/drawing/2014/main" id="{291A85EE-6F8B-42D6-AD58-612D13DA83F8}"/>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5">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2" name="Freeform: Shape 381">
              <a:extLst>
                <a:ext uri="{FF2B5EF4-FFF2-40B4-BE49-F238E27FC236}">
                  <a16:creationId xmlns:a16="http://schemas.microsoft.com/office/drawing/2014/main" id="{9B665195-F641-44FA-B2DD-3459F89C1270}"/>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5">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3" name="Freeform: Shape 382">
              <a:extLst>
                <a:ext uri="{FF2B5EF4-FFF2-40B4-BE49-F238E27FC236}">
                  <a16:creationId xmlns:a16="http://schemas.microsoft.com/office/drawing/2014/main" id="{ED5335AF-CDDE-41CA-8DE9-0D59E80D6570}"/>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5">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4" name="Freeform: Shape 383">
              <a:extLst>
                <a:ext uri="{FF2B5EF4-FFF2-40B4-BE49-F238E27FC236}">
                  <a16:creationId xmlns:a16="http://schemas.microsoft.com/office/drawing/2014/main" id="{073609F1-2F36-4E07-8BE5-E0FFF64010B5}"/>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5">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5" name="Freeform: Shape 384">
              <a:extLst>
                <a:ext uri="{FF2B5EF4-FFF2-40B4-BE49-F238E27FC236}">
                  <a16:creationId xmlns:a16="http://schemas.microsoft.com/office/drawing/2014/main" id="{07C0A2CC-865B-4143-BB0F-FC588A7ADF00}"/>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5">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86" name="Group 385">
            <a:extLst>
              <a:ext uri="{FF2B5EF4-FFF2-40B4-BE49-F238E27FC236}">
                <a16:creationId xmlns:a16="http://schemas.microsoft.com/office/drawing/2014/main" id="{B1DAEAF1-B764-41AE-AB8B-C96C7916EF23}"/>
              </a:ext>
              <a:ext uri="{C183D7F6-B498-43B3-948B-1728B52AA6E4}">
                <adec:decorative xmlns:adec="http://schemas.microsoft.com/office/drawing/2017/decorative" val="1"/>
              </a:ext>
            </a:extLst>
          </p:cNvPr>
          <p:cNvGrpSpPr/>
          <p:nvPr/>
        </p:nvGrpSpPr>
        <p:grpSpPr>
          <a:xfrm>
            <a:off x="6124414" y="2416252"/>
            <a:ext cx="2141596" cy="1474078"/>
            <a:chOff x="4192418" y="2011180"/>
            <a:chExt cx="2141596" cy="1474078"/>
          </a:xfrm>
          <a:solidFill>
            <a:schemeClr val="accent5">
              <a:alpha val="25000"/>
            </a:schemeClr>
          </a:solidFill>
        </p:grpSpPr>
        <p:sp>
          <p:nvSpPr>
            <p:cNvPr id="387" name="Freeform: Shape 386">
              <a:extLst>
                <a:ext uri="{FF2B5EF4-FFF2-40B4-BE49-F238E27FC236}">
                  <a16:creationId xmlns:a16="http://schemas.microsoft.com/office/drawing/2014/main" id="{9EA420A4-B8AA-48BA-95CD-37A601E9167D}"/>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Freeform: Shape 387">
              <a:extLst>
                <a:ext uri="{FF2B5EF4-FFF2-40B4-BE49-F238E27FC236}">
                  <a16:creationId xmlns:a16="http://schemas.microsoft.com/office/drawing/2014/main" id="{BDAB8ED0-AD07-4792-B513-76BBA84B917D}"/>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9" name="Freeform: Shape 388">
              <a:extLst>
                <a:ext uri="{FF2B5EF4-FFF2-40B4-BE49-F238E27FC236}">
                  <a16:creationId xmlns:a16="http://schemas.microsoft.com/office/drawing/2014/main" id="{A4DB6075-7E7F-463B-B1B4-2C9FC33B04F3}"/>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Freeform: Shape 389">
              <a:extLst>
                <a:ext uri="{FF2B5EF4-FFF2-40B4-BE49-F238E27FC236}">
                  <a16:creationId xmlns:a16="http://schemas.microsoft.com/office/drawing/2014/main" id="{CFDEF6FA-9DA3-40A7-9373-0628B01EBBCD}"/>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1" name="Freeform: Shape 390">
              <a:extLst>
                <a:ext uri="{FF2B5EF4-FFF2-40B4-BE49-F238E27FC236}">
                  <a16:creationId xmlns:a16="http://schemas.microsoft.com/office/drawing/2014/main" id="{B3E5D5DD-E7D1-42CB-8218-BBA3AE7E644E}"/>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2" name="Group 391">
            <a:extLst>
              <a:ext uri="{FF2B5EF4-FFF2-40B4-BE49-F238E27FC236}">
                <a16:creationId xmlns:a16="http://schemas.microsoft.com/office/drawing/2014/main" id="{FC48E6EB-84F8-4E18-9FAB-59F70AC976A5}"/>
              </a:ext>
              <a:ext uri="{C183D7F6-B498-43B3-948B-1728B52AA6E4}">
                <adec:decorative xmlns:adec="http://schemas.microsoft.com/office/drawing/2017/decorative" val="1"/>
              </a:ext>
            </a:extLst>
          </p:cNvPr>
          <p:cNvGrpSpPr/>
          <p:nvPr/>
        </p:nvGrpSpPr>
        <p:grpSpPr>
          <a:xfrm>
            <a:off x="6124414" y="2145656"/>
            <a:ext cx="2141596" cy="1474078"/>
            <a:chOff x="4192418" y="2011180"/>
            <a:chExt cx="2141596" cy="1474078"/>
          </a:xfrm>
          <a:solidFill>
            <a:schemeClr val="accent5">
              <a:alpha val="25000"/>
            </a:schemeClr>
          </a:solidFill>
        </p:grpSpPr>
        <p:sp>
          <p:nvSpPr>
            <p:cNvPr id="393" name="Freeform: Shape 392">
              <a:extLst>
                <a:ext uri="{FF2B5EF4-FFF2-40B4-BE49-F238E27FC236}">
                  <a16:creationId xmlns:a16="http://schemas.microsoft.com/office/drawing/2014/main" id="{3A9D9C4F-B439-4F1D-8522-E22171C29574}"/>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4" name="Freeform: Shape 393">
              <a:extLst>
                <a:ext uri="{FF2B5EF4-FFF2-40B4-BE49-F238E27FC236}">
                  <a16:creationId xmlns:a16="http://schemas.microsoft.com/office/drawing/2014/main" id="{637BCA35-75C0-405B-813C-929D14E624B0}"/>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5" name="Freeform: Shape 394">
              <a:extLst>
                <a:ext uri="{FF2B5EF4-FFF2-40B4-BE49-F238E27FC236}">
                  <a16:creationId xmlns:a16="http://schemas.microsoft.com/office/drawing/2014/main" id="{764C2B15-8430-4B33-A578-0DEC0EC4168D}"/>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Freeform: Shape 395">
              <a:extLst>
                <a:ext uri="{FF2B5EF4-FFF2-40B4-BE49-F238E27FC236}">
                  <a16:creationId xmlns:a16="http://schemas.microsoft.com/office/drawing/2014/main" id="{6A2F2774-3B48-4D5B-9E49-CACC37B13BB6}"/>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7" name="Freeform: Shape 396">
              <a:extLst>
                <a:ext uri="{FF2B5EF4-FFF2-40B4-BE49-F238E27FC236}">
                  <a16:creationId xmlns:a16="http://schemas.microsoft.com/office/drawing/2014/main" id="{EB289CF8-5385-4160-A79A-EE7F95377950}"/>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8" name="Group 397">
            <a:extLst>
              <a:ext uri="{FF2B5EF4-FFF2-40B4-BE49-F238E27FC236}">
                <a16:creationId xmlns:a16="http://schemas.microsoft.com/office/drawing/2014/main" id="{8D990DF1-37F7-4CCB-992F-4FCFBF40FA11}"/>
              </a:ext>
              <a:ext uri="{C183D7F6-B498-43B3-948B-1728B52AA6E4}">
                <adec:decorative xmlns:adec="http://schemas.microsoft.com/office/drawing/2017/decorative" val="1"/>
              </a:ext>
            </a:extLst>
          </p:cNvPr>
          <p:cNvGrpSpPr/>
          <p:nvPr/>
        </p:nvGrpSpPr>
        <p:grpSpPr>
          <a:xfrm>
            <a:off x="6124414" y="1875060"/>
            <a:ext cx="2141596" cy="1474078"/>
            <a:chOff x="4192418" y="2011180"/>
            <a:chExt cx="2141596" cy="1474078"/>
          </a:xfrm>
          <a:solidFill>
            <a:schemeClr val="accent5">
              <a:alpha val="25000"/>
            </a:schemeClr>
          </a:solidFill>
        </p:grpSpPr>
        <p:sp>
          <p:nvSpPr>
            <p:cNvPr id="399" name="Freeform: Shape 398">
              <a:extLst>
                <a:ext uri="{FF2B5EF4-FFF2-40B4-BE49-F238E27FC236}">
                  <a16:creationId xmlns:a16="http://schemas.microsoft.com/office/drawing/2014/main" id="{F1F18C5F-2542-4867-B112-C660E8335624}"/>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0" name="Freeform: Shape 399">
              <a:extLst>
                <a:ext uri="{FF2B5EF4-FFF2-40B4-BE49-F238E27FC236}">
                  <a16:creationId xmlns:a16="http://schemas.microsoft.com/office/drawing/2014/main" id="{A05D7BEB-3372-4594-B9AA-2B456DF7028F}"/>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1" name="Freeform: Shape 400">
              <a:extLst>
                <a:ext uri="{FF2B5EF4-FFF2-40B4-BE49-F238E27FC236}">
                  <a16:creationId xmlns:a16="http://schemas.microsoft.com/office/drawing/2014/main" id="{EA8A5A9C-E8E8-4408-8D1E-A50F1A7052AC}"/>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2" name="Freeform: Shape 401">
              <a:extLst>
                <a:ext uri="{FF2B5EF4-FFF2-40B4-BE49-F238E27FC236}">
                  <a16:creationId xmlns:a16="http://schemas.microsoft.com/office/drawing/2014/main" id="{60AA518B-6524-4F38-B726-177204521CA8}"/>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3" name="Freeform: Shape 402">
              <a:extLst>
                <a:ext uri="{FF2B5EF4-FFF2-40B4-BE49-F238E27FC236}">
                  <a16:creationId xmlns:a16="http://schemas.microsoft.com/office/drawing/2014/main" id="{44B37008-31EF-41B5-B629-45CCF4E40FC3}"/>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04" name="Group 403">
            <a:extLst>
              <a:ext uri="{FF2B5EF4-FFF2-40B4-BE49-F238E27FC236}">
                <a16:creationId xmlns:a16="http://schemas.microsoft.com/office/drawing/2014/main" id="{ED585460-6C23-4FE2-87C8-42995CA50F62}"/>
              </a:ext>
              <a:ext uri="{C183D7F6-B498-43B3-948B-1728B52AA6E4}">
                <adec:decorative xmlns:adec="http://schemas.microsoft.com/office/drawing/2017/decorative" val="1"/>
              </a:ext>
            </a:extLst>
          </p:cNvPr>
          <p:cNvGrpSpPr/>
          <p:nvPr/>
        </p:nvGrpSpPr>
        <p:grpSpPr>
          <a:xfrm>
            <a:off x="6124414" y="1604464"/>
            <a:ext cx="2141596" cy="1474078"/>
            <a:chOff x="4192418" y="2011180"/>
            <a:chExt cx="2141596" cy="1474078"/>
          </a:xfrm>
          <a:solidFill>
            <a:schemeClr val="accent5">
              <a:alpha val="50000"/>
            </a:schemeClr>
          </a:solidFill>
        </p:grpSpPr>
        <p:sp>
          <p:nvSpPr>
            <p:cNvPr id="405" name="Freeform: Shape 404">
              <a:extLst>
                <a:ext uri="{FF2B5EF4-FFF2-40B4-BE49-F238E27FC236}">
                  <a16:creationId xmlns:a16="http://schemas.microsoft.com/office/drawing/2014/main" id="{26928974-3A2C-4174-8441-153FABC5A9A2}"/>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6" name="Freeform: Shape 405">
              <a:extLst>
                <a:ext uri="{FF2B5EF4-FFF2-40B4-BE49-F238E27FC236}">
                  <a16:creationId xmlns:a16="http://schemas.microsoft.com/office/drawing/2014/main" id="{B06EFDF7-25A3-4E91-953A-A3BF471D2054}"/>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7" name="Freeform: Shape 406">
              <a:extLst>
                <a:ext uri="{FF2B5EF4-FFF2-40B4-BE49-F238E27FC236}">
                  <a16:creationId xmlns:a16="http://schemas.microsoft.com/office/drawing/2014/main" id="{9E0DCAD8-CA3B-4A64-876A-2D8EC6362FA4}"/>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8" name="Freeform: Shape 407">
              <a:extLst>
                <a:ext uri="{FF2B5EF4-FFF2-40B4-BE49-F238E27FC236}">
                  <a16:creationId xmlns:a16="http://schemas.microsoft.com/office/drawing/2014/main" id="{E0B3900A-FD1F-4D4F-A435-115915F312F6}"/>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Freeform: Shape 408">
              <a:extLst>
                <a:ext uri="{FF2B5EF4-FFF2-40B4-BE49-F238E27FC236}">
                  <a16:creationId xmlns:a16="http://schemas.microsoft.com/office/drawing/2014/main" id="{E8E91324-2E73-4AB3-8961-DA6714D1960F}"/>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10" name="Freeform: Shape 409">
            <a:extLst>
              <a:ext uri="{FF2B5EF4-FFF2-40B4-BE49-F238E27FC236}">
                <a16:creationId xmlns:a16="http://schemas.microsoft.com/office/drawing/2014/main" id="{572D08BC-F594-431D-8117-AB64158299A2}"/>
              </a:ext>
              <a:ext uri="{C183D7F6-B498-43B3-948B-1728B52AA6E4}">
                <adec:decorative xmlns:adec="http://schemas.microsoft.com/office/drawing/2017/decorative" val="1"/>
              </a:ext>
            </a:extLst>
          </p:cNvPr>
          <p:cNvSpPr/>
          <p:nvPr/>
        </p:nvSpPr>
        <p:spPr bwMode="auto">
          <a:xfrm>
            <a:off x="6724858" y="3306337"/>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noFill/>
          <a:ln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1" name="Group 410">
            <a:extLst>
              <a:ext uri="{FF2B5EF4-FFF2-40B4-BE49-F238E27FC236}">
                <a16:creationId xmlns:a16="http://schemas.microsoft.com/office/drawing/2014/main" id="{C04211FA-E76C-4140-BC67-50E55F724FD3}"/>
              </a:ext>
              <a:ext uri="{C183D7F6-B498-43B3-948B-1728B52AA6E4}">
                <adec:decorative xmlns:adec="http://schemas.microsoft.com/office/drawing/2017/decorative" val="1"/>
              </a:ext>
            </a:extLst>
          </p:cNvPr>
          <p:cNvGrpSpPr/>
          <p:nvPr/>
        </p:nvGrpSpPr>
        <p:grpSpPr>
          <a:xfrm>
            <a:off x="6728416" y="3038844"/>
            <a:ext cx="2141596" cy="1474078"/>
            <a:chOff x="4192418" y="2011180"/>
            <a:chExt cx="2141596" cy="1474078"/>
          </a:xfrm>
          <a:solidFill>
            <a:schemeClr val="accent2">
              <a:alpha val="25000"/>
            </a:schemeClr>
          </a:solidFill>
        </p:grpSpPr>
        <p:sp>
          <p:nvSpPr>
            <p:cNvPr id="412" name="Freeform: Shape 411">
              <a:extLst>
                <a:ext uri="{FF2B5EF4-FFF2-40B4-BE49-F238E27FC236}">
                  <a16:creationId xmlns:a16="http://schemas.microsoft.com/office/drawing/2014/main" id="{A03080D2-9192-40EA-8314-A2445675F5A7}"/>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3" name="Freeform: Shape 412">
              <a:extLst>
                <a:ext uri="{FF2B5EF4-FFF2-40B4-BE49-F238E27FC236}">
                  <a16:creationId xmlns:a16="http://schemas.microsoft.com/office/drawing/2014/main" id="{490EBDDF-9844-4997-AE01-FE6E47E92747}"/>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4" name="Freeform: Shape 413">
              <a:extLst>
                <a:ext uri="{FF2B5EF4-FFF2-40B4-BE49-F238E27FC236}">
                  <a16:creationId xmlns:a16="http://schemas.microsoft.com/office/drawing/2014/main" id="{5E3B189B-168A-4EB1-9413-9AA059AB8331}"/>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5" name="Freeform: Shape 414">
              <a:extLst>
                <a:ext uri="{FF2B5EF4-FFF2-40B4-BE49-F238E27FC236}">
                  <a16:creationId xmlns:a16="http://schemas.microsoft.com/office/drawing/2014/main" id="{10E8C178-248C-4DB3-B2AB-87D8950AA3AE}"/>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Freeform: Shape 415">
              <a:extLst>
                <a:ext uri="{FF2B5EF4-FFF2-40B4-BE49-F238E27FC236}">
                  <a16:creationId xmlns:a16="http://schemas.microsoft.com/office/drawing/2014/main" id="{F205ED50-3178-4525-B062-073C30EE0161}"/>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17" name="Group 416">
            <a:extLst>
              <a:ext uri="{FF2B5EF4-FFF2-40B4-BE49-F238E27FC236}">
                <a16:creationId xmlns:a16="http://schemas.microsoft.com/office/drawing/2014/main" id="{F7C731AB-0B4B-40DB-95F9-A50987EBDE56}"/>
              </a:ext>
              <a:ext uri="{C183D7F6-B498-43B3-948B-1728B52AA6E4}">
                <adec:decorative xmlns:adec="http://schemas.microsoft.com/office/drawing/2017/decorative" val="1"/>
              </a:ext>
            </a:extLst>
          </p:cNvPr>
          <p:cNvGrpSpPr/>
          <p:nvPr/>
        </p:nvGrpSpPr>
        <p:grpSpPr>
          <a:xfrm>
            <a:off x="6728416" y="2768248"/>
            <a:ext cx="2141596" cy="1474078"/>
            <a:chOff x="4192418" y="2011180"/>
            <a:chExt cx="2141596" cy="1474078"/>
          </a:xfrm>
          <a:solidFill>
            <a:schemeClr val="accent2">
              <a:alpha val="25000"/>
            </a:schemeClr>
          </a:solidFill>
        </p:grpSpPr>
        <p:sp>
          <p:nvSpPr>
            <p:cNvPr id="418" name="Freeform: Shape 417">
              <a:extLst>
                <a:ext uri="{FF2B5EF4-FFF2-40B4-BE49-F238E27FC236}">
                  <a16:creationId xmlns:a16="http://schemas.microsoft.com/office/drawing/2014/main" id="{5D948628-CE80-4811-8F73-7E7A2CF3FB65}"/>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9" name="Freeform: Shape 418">
              <a:extLst>
                <a:ext uri="{FF2B5EF4-FFF2-40B4-BE49-F238E27FC236}">
                  <a16:creationId xmlns:a16="http://schemas.microsoft.com/office/drawing/2014/main" id="{8DFA72B1-3DD3-4367-9632-7D787B1C043F}"/>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Freeform: Shape 419">
              <a:extLst>
                <a:ext uri="{FF2B5EF4-FFF2-40B4-BE49-F238E27FC236}">
                  <a16:creationId xmlns:a16="http://schemas.microsoft.com/office/drawing/2014/main" id="{9EB6C8BF-E693-41E6-9753-678B9423B25C}"/>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Freeform: Shape 420">
              <a:extLst>
                <a:ext uri="{FF2B5EF4-FFF2-40B4-BE49-F238E27FC236}">
                  <a16:creationId xmlns:a16="http://schemas.microsoft.com/office/drawing/2014/main" id="{D2BBE0B7-710B-41D5-A485-ADF3FCC02FD3}"/>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2" name="Freeform: Shape 421">
              <a:extLst>
                <a:ext uri="{FF2B5EF4-FFF2-40B4-BE49-F238E27FC236}">
                  <a16:creationId xmlns:a16="http://schemas.microsoft.com/office/drawing/2014/main" id="{5C972819-9C74-415F-B31A-D66731B32C28}"/>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23" name="Group 422">
            <a:extLst>
              <a:ext uri="{FF2B5EF4-FFF2-40B4-BE49-F238E27FC236}">
                <a16:creationId xmlns:a16="http://schemas.microsoft.com/office/drawing/2014/main" id="{36A59371-80A5-4BD4-9620-CFC831455FDD}"/>
              </a:ext>
              <a:ext uri="{C183D7F6-B498-43B3-948B-1728B52AA6E4}">
                <adec:decorative xmlns:adec="http://schemas.microsoft.com/office/drawing/2017/decorative" val="1"/>
              </a:ext>
            </a:extLst>
          </p:cNvPr>
          <p:cNvGrpSpPr/>
          <p:nvPr/>
        </p:nvGrpSpPr>
        <p:grpSpPr>
          <a:xfrm>
            <a:off x="6728416" y="2497652"/>
            <a:ext cx="2141596" cy="1474078"/>
            <a:chOff x="4192418" y="2011180"/>
            <a:chExt cx="2141596" cy="1474078"/>
          </a:xfrm>
          <a:solidFill>
            <a:schemeClr val="accent2">
              <a:alpha val="25000"/>
            </a:schemeClr>
          </a:solidFill>
        </p:grpSpPr>
        <p:sp>
          <p:nvSpPr>
            <p:cNvPr id="424" name="Freeform: Shape 423">
              <a:extLst>
                <a:ext uri="{FF2B5EF4-FFF2-40B4-BE49-F238E27FC236}">
                  <a16:creationId xmlns:a16="http://schemas.microsoft.com/office/drawing/2014/main" id="{38290117-BDC5-4053-A35C-27FE0AC2A3AA}"/>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5" name="Freeform: Shape 424">
              <a:extLst>
                <a:ext uri="{FF2B5EF4-FFF2-40B4-BE49-F238E27FC236}">
                  <a16:creationId xmlns:a16="http://schemas.microsoft.com/office/drawing/2014/main" id="{8959DB8C-1101-4246-9381-9013EE102223}"/>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6" name="Freeform: Shape 425">
              <a:extLst>
                <a:ext uri="{FF2B5EF4-FFF2-40B4-BE49-F238E27FC236}">
                  <a16:creationId xmlns:a16="http://schemas.microsoft.com/office/drawing/2014/main" id="{145C4AEA-2718-4662-819F-79CE2C3FFD21}"/>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Freeform: Shape 426">
              <a:extLst>
                <a:ext uri="{FF2B5EF4-FFF2-40B4-BE49-F238E27FC236}">
                  <a16:creationId xmlns:a16="http://schemas.microsoft.com/office/drawing/2014/main" id="{756C96A2-377D-4E0A-8330-06BED203074D}"/>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8" name="Freeform: Shape 427">
              <a:extLst>
                <a:ext uri="{FF2B5EF4-FFF2-40B4-BE49-F238E27FC236}">
                  <a16:creationId xmlns:a16="http://schemas.microsoft.com/office/drawing/2014/main" id="{7024B2BB-CCF6-4BF4-8107-33DFFE0A7CD2}"/>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29" name="Group 428">
            <a:extLst>
              <a:ext uri="{FF2B5EF4-FFF2-40B4-BE49-F238E27FC236}">
                <a16:creationId xmlns:a16="http://schemas.microsoft.com/office/drawing/2014/main" id="{B455F3FA-239E-4F8C-8625-AF5F2E6C92DC}"/>
              </a:ext>
              <a:ext uri="{C183D7F6-B498-43B3-948B-1728B52AA6E4}">
                <adec:decorative xmlns:adec="http://schemas.microsoft.com/office/drawing/2017/decorative" val="1"/>
              </a:ext>
            </a:extLst>
          </p:cNvPr>
          <p:cNvGrpSpPr/>
          <p:nvPr/>
        </p:nvGrpSpPr>
        <p:grpSpPr>
          <a:xfrm>
            <a:off x="6728416" y="2227056"/>
            <a:ext cx="2141596" cy="1474078"/>
            <a:chOff x="4192418" y="2011180"/>
            <a:chExt cx="2141596" cy="1474078"/>
          </a:xfrm>
          <a:solidFill>
            <a:schemeClr val="accent2">
              <a:alpha val="25000"/>
            </a:schemeClr>
          </a:solidFill>
        </p:grpSpPr>
        <p:sp>
          <p:nvSpPr>
            <p:cNvPr id="430" name="Freeform: Shape 429">
              <a:extLst>
                <a:ext uri="{FF2B5EF4-FFF2-40B4-BE49-F238E27FC236}">
                  <a16:creationId xmlns:a16="http://schemas.microsoft.com/office/drawing/2014/main" id="{6F3E75C4-3C1B-4A8B-8A45-8FA8806AB52B}"/>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Freeform: Shape 430">
              <a:extLst>
                <a:ext uri="{FF2B5EF4-FFF2-40B4-BE49-F238E27FC236}">
                  <a16:creationId xmlns:a16="http://schemas.microsoft.com/office/drawing/2014/main" id="{207ADC42-77D9-409B-9DF1-82BC6FDDDA56}"/>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2" name="Freeform: Shape 431">
              <a:extLst>
                <a:ext uri="{FF2B5EF4-FFF2-40B4-BE49-F238E27FC236}">
                  <a16:creationId xmlns:a16="http://schemas.microsoft.com/office/drawing/2014/main" id="{7FC7DD1B-54BF-45E4-8DFE-6F4BE4582150}"/>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3" name="Freeform: Shape 432">
              <a:extLst>
                <a:ext uri="{FF2B5EF4-FFF2-40B4-BE49-F238E27FC236}">
                  <a16:creationId xmlns:a16="http://schemas.microsoft.com/office/drawing/2014/main" id="{BCA50BC5-9462-4A18-9F9B-7C70F1C15872}"/>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Freeform: Shape 433">
              <a:extLst>
                <a:ext uri="{FF2B5EF4-FFF2-40B4-BE49-F238E27FC236}">
                  <a16:creationId xmlns:a16="http://schemas.microsoft.com/office/drawing/2014/main" id="{50E9E667-A89B-4B91-B1E9-D47B61F18211}"/>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35" name="Group 434">
            <a:extLst>
              <a:ext uri="{FF2B5EF4-FFF2-40B4-BE49-F238E27FC236}">
                <a16:creationId xmlns:a16="http://schemas.microsoft.com/office/drawing/2014/main" id="{303513B7-19D5-4623-BED5-75E9601C5898}"/>
              </a:ext>
              <a:ext uri="{C183D7F6-B498-43B3-948B-1728B52AA6E4}">
                <adec:decorative xmlns:adec="http://schemas.microsoft.com/office/drawing/2017/decorative" val="1"/>
              </a:ext>
            </a:extLst>
          </p:cNvPr>
          <p:cNvGrpSpPr/>
          <p:nvPr/>
        </p:nvGrpSpPr>
        <p:grpSpPr>
          <a:xfrm>
            <a:off x="6728416" y="1956460"/>
            <a:ext cx="2141596" cy="1474078"/>
            <a:chOff x="4192418" y="2011180"/>
            <a:chExt cx="2141596" cy="1474078"/>
          </a:xfrm>
          <a:solidFill>
            <a:schemeClr val="accent2">
              <a:alpha val="50000"/>
            </a:schemeClr>
          </a:solidFill>
        </p:grpSpPr>
        <p:sp>
          <p:nvSpPr>
            <p:cNvPr id="436" name="Freeform: Shape 435">
              <a:extLst>
                <a:ext uri="{FF2B5EF4-FFF2-40B4-BE49-F238E27FC236}">
                  <a16:creationId xmlns:a16="http://schemas.microsoft.com/office/drawing/2014/main" id="{F0EBCA45-F474-42FA-803C-4F0EB520B5AF}"/>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7" name="Freeform: Shape 436">
              <a:extLst>
                <a:ext uri="{FF2B5EF4-FFF2-40B4-BE49-F238E27FC236}">
                  <a16:creationId xmlns:a16="http://schemas.microsoft.com/office/drawing/2014/main" id="{9D5CB18B-ED99-4C82-A03D-0FF7CD326F4C}"/>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8" name="Freeform: Shape 437">
              <a:extLst>
                <a:ext uri="{FF2B5EF4-FFF2-40B4-BE49-F238E27FC236}">
                  <a16:creationId xmlns:a16="http://schemas.microsoft.com/office/drawing/2014/main" id="{DD0FD9CC-7AC0-40E7-A906-F2F5D7617FE1}"/>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9" name="Freeform: Shape 438">
              <a:extLst>
                <a:ext uri="{FF2B5EF4-FFF2-40B4-BE49-F238E27FC236}">
                  <a16:creationId xmlns:a16="http://schemas.microsoft.com/office/drawing/2014/main" id="{0A90A86F-52CC-4423-8B45-0159034354F1}"/>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Freeform: Shape 439">
              <a:extLst>
                <a:ext uri="{FF2B5EF4-FFF2-40B4-BE49-F238E27FC236}">
                  <a16:creationId xmlns:a16="http://schemas.microsoft.com/office/drawing/2014/main" id="{60372656-BA09-4B19-ACBA-2A99F574D4A7}"/>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1" name="Bar graph 1">
            <a:extLst>
              <a:ext uri="{FF2B5EF4-FFF2-40B4-BE49-F238E27FC236}">
                <a16:creationId xmlns:a16="http://schemas.microsoft.com/office/drawing/2014/main" id="{923B4C4F-6A28-43E8-836D-BA63C0B5CBD4}"/>
              </a:ext>
              <a:ext uri="{C183D7F6-B498-43B3-948B-1728B52AA6E4}">
                <adec:decorative xmlns:adec="http://schemas.microsoft.com/office/drawing/2017/decorative" val="1"/>
              </a:ext>
            </a:extLst>
          </p:cNvPr>
          <p:cNvGrpSpPr/>
          <p:nvPr/>
        </p:nvGrpSpPr>
        <p:grpSpPr>
          <a:xfrm>
            <a:off x="5388820" y="2196424"/>
            <a:ext cx="127755" cy="1396684"/>
            <a:chOff x="4119566" y="2396520"/>
            <a:chExt cx="127755" cy="1396684"/>
          </a:xfrm>
        </p:grpSpPr>
        <p:cxnSp>
          <p:nvCxnSpPr>
            <p:cNvPr id="442" name="Straight Connector 441">
              <a:extLst>
                <a:ext uri="{FF2B5EF4-FFF2-40B4-BE49-F238E27FC236}">
                  <a16:creationId xmlns:a16="http://schemas.microsoft.com/office/drawing/2014/main" id="{28137AD8-10E1-4C1D-940A-609C0A04ECDB}"/>
                </a:ext>
              </a:extLst>
            </p:cNvPr>
            <p:cNvCxnSpPr>
              <a:cxnSpLocks/>
            </p:cNvCxnSpPr>
            <p:nvPr/>
          </p:nvCxnSpPr>
          <p:spPr>
            <a:xfrm flipV="1">
              <a:off x="4164498" y="2399024"/>
              <a:ext cx="0" cy="1365377"/>
            </a:xfrm>
            <a:prstGeom prst="line">
              <a:avLst/>
            </a:prstGeom>
            <a:ln cap="sq">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BAE24DCF-4567-4884-B6CC-7130B0BF5CED}"/>
                </a:ext>
              </a:extLst>
            </p:cNvPr>
            <p:cNvCxnSpPr>
              <a:cxnSpLocks/>
            </p:cNvCxnSpPr>
            <p:nvPr/>
          </p:nvCxnSpPr>
          <p:spPr>
            <a:xfrm flipH="1" flipV="1">
              <a:off x="4167219" y="239652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A1052924-8BAD-4310-A0C4-74C106613356}"/>
                </a:ext>
              </a:extLst>
            </p:cNvPr>
            <p:cNvCxnSpPr>
              <a:cxnSpLocks/>
            </p:cNvCxnSpPr>
            <p:nvPr/>
          </p:nvCxnSpPr>
          <p:spPr>
            <a:xfrm flipH="1" flipV="1">
              <a:off x="4167219" y="266053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935669EF-E1F4-454B-AC43-EA9BB94995AD}"/>
                </a:ext>
              </a:extLst>
            </p:cNvPr>
            <p:cNvCxnSpPr>
              <a:cxnSpLocks/>
            </p:cNvCxnSpPr>
            <p:nvPr/>
          </p:nvCxnSpPr>
          <p:spPr>
            <a:xfrm flipH="1" flipV="1">
              <a:off x="4167219" y="292455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F9A3B1B1-5C73-432B-B2FE-852B4427F72D}"/>
                </a:ext>
              </a:extLst>
            </p:cNvPr>
            <p:cNvCxnSpPr>
              <a:cxnSpLocks/>
            </p:cNvCxnSpPr>
            <p:nvPr/>
          </p:nvCxnSpPr>
          <p:spPr>
            <a:xfrm flipH="1" flipV="1">
              <a:off x="4167219" y="318856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61546FF8-B605-4B73-BB30-888A777BD921}"/>
                </a:ext>
              </a:extLst>
            </p:cNvPr>
            <p:cNvCxnSpPr>
              <a:cxnSpLocks/>
            </p:cNvCxnSpPr>
            <p:nvPr/>
          </p:nvCxnSpPr>
          <p:spPr>
            <a:xfrm flipH="1" flipV="1">
              <a:off x="4167219" y="345258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B9174993-8CE1-4AD9-9EE6-570FD688AA83}"/>
                </a:ext>
              </a:extLst>
            </p:cNvPr>
            <p:cNvCxnSpPr>
              <a:cxnSpLocks/>
            </p:cNvCxnSpPr>
            <p:nvPr/>
          </p:nvCxnSpPr>
          <p:spPr>
            <a:xfrm flipH="1" flipV="1">
              <a:off x="4167219" y="2454691"/>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C2D87C07-9A28-45BF-9360-41A2B0C03191}"/>
                </a:ext>
              </a:extLst>
            </p:cNvPr>
            <p:cNvCxnSpPr>
              <a:cxnSpLocks/>
            </p:cNvCxnSpPr>
            <p:nvPr/>
          </p:nvCxnSpPr>
          <p:spPr>
            <a:xfrm flipH="1" flipV="1">
              <a:off x="4167219" y="2493683"/>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6FCE8C0B-23C8-4034-B636-D46B0A7530FE}"/>
                </a:ext>
              </a:extLst>
            </p:cNvPr>
            <p:cNvCxnSpPr>
              <a:cxnSpLocks/>
            </p:cNvCxnSpPr>
            <p:nvPr/>
          </p:nvCxnSpPr>
          <p:spPr>
            <a:xfrm flipH="1" flipV="1">
              <a:off x="4167219" y="253267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2BBD63F-3B93-4FCD-B107-7E8770F2D37D}"/>
                </a:ext>
              </a:extLst>
            </p:cNvPr>
            <p:cNvCxnSpPr>
              <a:cxnSpLocks/>
            </p:cNvCxnSpPr>
            <p:nvPr/>
          </p:nvCxnSpPr>
          <p:spPr>
            <a:xfrm flipH="1" flipV="1">
              <a:off x="4167219" y="2571667"/>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854C072-37CE-4CD2-86BA-3DE41003A1F8}"/>
                </a:ext>
              </a:extLst>
            </p:cNvPr>
            <p:cNvCxnSpPr>
              <a:cxnSpLocks/>
            </p:cNvCxnSpPr>
            <p:nvPr/>
          </p:nvCxnSpPr>
          <p:spPr>
            <a:xfrm flipH="1" flipV="1">
              <a:off x="4167219" y="2610659"/>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D2DBD704-DF9B-407D-AAB9-95D34A134462}"/>
                </a:ext>
              </a:extLst>
            </p:cNvPr>
            <p:cNvCxnSpPr>
              <a:cxnSpLocks/>
            </p:cNvCxnSpPr>
            <p:nvPr/>
          </p:nvCxnSpPr>
          <p:spPr>
            <a:xfrm flipH="1" flipV="1">
              <a:off x="4167219" y="27187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6D7917BC-6108-4D21-9980-82A05E8131BC}"/>
                </a:ext>
              </a:extLst>
            </p:cNvPr>
            <p:cNvCxnSpPr>
              <a:cxnSpLocks/>
            </p:cNvCxnSpPr>
            <p:nvPr/>
          </p:nvCxnSpPr>
          <p:spPr>
            <a:xfrm flipH="1" flipV="1">
              <a:off x="4167219" y="275769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3FB21EF1-6592-47DB-B4B9-4C373DA51301}"/>
                </a:ext>
              </a:extLst>
            </p:cNvPr>
            <p:cNvCxnSpPr>
              <a:cxnSpLocks/>
            </p:cNvCxnSpPr>
            <p:nvPr/>
          </p:nvCxnSpPr>
          <p:spPr>
            <a:xfrm flipH="1" flipV="1">
              <a:off x="4167219" y="279669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A3C8F1E6-BBC5-4127-A20B-438A0DBA135C}"/>
                </a:ext>
              </a:extLst>
            </p:cNvPr>
            <p:cNvCxnSpPr>
              <a:cxnSpLocks/>
            </p:cNvCxnSpPr>
            <p:nvPr/>
          </p:nvCxnSpPr>
          <p:spPr>
            <a:xfrm flipH="1" flipV="1">
              <a:off x="4167219" y="283568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A1682260-2929-478F-961F-47C6407A7CE1}"/>
                </a:ext>
              </a:extLst>
            </p:cNvPr>
            <p:cNvCxnSpPr>
              <a:cxnSpLocks/>
            </p:cNvCxnSpPr>
            <p:nvPr/>
          </p:nvCxnSpPr>
          <p:spPr>
            <a:xfrm flipH="1" flipV="1">
              <a:off x="4167219" y="287467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A38D7C82-4EE0-4AD8-B376-DDB4F0EDB299}"/>
                </a:ext>
              </a:extLst>
            </p:cNvPr>
            <p:cNvCxnSpPr>
              <a:cxnSpLocks/>
            </p:cNvCxnSpPr>
            <p:nvPr/>
          </p:nvCxnSpPr>
          <p:spPr>
            <a:xfrm flipH="1" flipV="1">
              <a:off x="4167219" y="298000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375E7FA-6334-4C42-B2C5-736ED88A6C7F}"/>
                </a:ext>
              </a:extLst>
            </p:cNvPr>
            <p:cNvCxnSpPr>
              <a:cxnSpLocks/>
            </p:cNvCxnSpPr>
            <p:nvPr/>
          </p:nvCxnSpPr>
          <p:spPr>
            <a:xfrm flipH="1" flipV="1">
              <a:off x="4167219" y="301899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79F55955-7A1A-4F99-BD10-D96743E1C4CC}"/>
                </a:ext>
              </a:extLst>
            </p:cNvPr>
            <p:cNvCxnSpPr>
              <a:cxnSpLocks/>
            </p:cNvCxnSpPr>
            <p:nvPr/>
          </p:nvCxnSpPr>
          <p:spPr>
            <a:xfrm flipH="1" flipV="1">
              <a:off x="4167219" y="305798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52DAE128-4D84-405B-A55E-F964F7A65D27}"/>
                </a:ext>
              </a:extLst>
            </p:cNvPr>
            <p:cNvCxnSpPr>
              <a:cxnSpLocks/>
            </p:cNvCxnSpPr>
            <p:nvPr/>
          </p:nvCxnSpPr>
          <p:spPr>
            <a:xfrm flipH="1" flipV="1">
              <a:off x="4167219" y="309697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7F4DE3F0-3918-421D-AABD-42627C58C355}"/>
                </a:ext>
              </a:extLst>
            </p:cNvPr>
            <p:cNvCxnSpPr>
              <a:cxnSpLocks/>
            </p:cNvCxnSpPr>
            <p:nvPr/>
          </p:nvCxnSpPr>
          <p:spPr>
            <a:xfrm flipH="1" flipV="1">
              <a:off x="4167219" y="313596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008E4E27-632B-4E73-881D-70CFDE8C9B76}"/>
                </a:ext>
              </a:extLst>
            </p:cNvPr>
            <p:cNvCxnSpPr>
              <a:cxnSpLocks/>
            </p:cNvCxnSpPr>
            <p:nvPr/>
          </p:nvCxnSpPr>
          <p:spPr>
            <a:xfrm flipH="1" flipV="1">
              <a:off x="4167219" y="324673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936F08AC-961B-480B-8BEE-0D855DDBF71D}"/>
                </a:ext>
              </a:extLst>
            </p:cNvPr>
            <p:cNvCxnSpPr>
              <a:cxnSpLocks/>
            </p:cNvCxnSpPr>
            <p:nvPr/>
          </p:nvCxnSpPr>
          <p:spPr>
            <a:xfrm flipH="1" flipV="1">
              <a:off x="4167219" y="328572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0418DA9D-6906-493D-AD02-5E6544D34450}"/>
                </a:ext>
              </a:extLst>
            </p:cNvPr>
            <p:cNvCxnSpPr>
              <a:cxnSpLocks/>
            </p:cNvCxnSpPr>
            <p:nvPr/>
          </p:nvCxnSpPr>
          <p:spPr>
            <a:xfrm flipH="1" flipV="1">
              <a:off x="4167219" y="332472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5BD66AFD-5B46-45B2-8EEC-C889612EDD4E}"/>
                </a:ext>
              </a:extLst>
            </p:cNvPr>
            <p:cNvCxnSpPr>
              <a:cxnSpLocks/>
            </p:cNvCxnSpPr>
            <p:nvPr/>
          </p:nvCxnSpPr>
          <p:spPr>
            <a:xfrm flipH="1" flipV="1">
              <a:off x="4167219" y="336371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E5DB68A5-E47F-41BC-9CC5-B0776550200E}"/>
                </a:ext>
              </a:extLst>
            </p:cNvPr>
            <p:cNvCxnSpPr>
              <a:cxnSpLocks/>
            </p:cNvCxnSpPr>
            <p:nvPr/>
          </p:nvCxnSpPr>
          <p:spPr>
            <a:xfrm flipH="1" flipV="1">
              <a:off x="4167219" y="340270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8B3E0344-2F12-431F-B79D-63757F483FED}"/>
                </a:ext>
              </a:extLst>
            </p:cNvPr>
            <p:cNvCxnSpPr>
              <a:cxnSpLocks/>
            </p:cNvCxnSpPr>
            <p:nvPr/>
          </p:nvCxnSpPr>
          <p:spPr>
            <a:xfrm flipH="1" flipV="1">
              <a:off x="4167219" y="350803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B215BDE1-832F-42A2-B6BA-C95D3021EDB5}"/>
                </a:ext>
              </a:extLst>
            </p:cNvPr>
            <p:cNvCxnSpPr>
              <a:cxnSpLocks/>
            </p:cNvCxnSpPr>
            <p:nvPr/>
          </p:nvCxnSpPr>
          <p:spPr>
            <a:xfrm flipH="1" flipV="1">
              <a:off x="4167219" y="354702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78326180-55FF-4D15-9ECE-2389322F5A9B}"/>
                </a:ext>
              </a:extLst>
            </p:cNvPr>
            <p:cNvCxnSpPr>
              <a:cxnSpLocks/>
            </p:cNvCxnSpPr>
            <p:nvPr/>
          </p:nvCxnSpPr>
          <p:spPr>
            <a:xfrm flipH="1" flipV="1">
              <a:off x="4167219" y="358601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142C64CF-B1FA-419B-8452-E5385C3EBEE4}"/>
                </a:ext>
              </a:extLst>
            </p:cNvPr>
            <p:cNvCxnSpPr>
              <a:cxnSpLocks/>
            </p:cNvCxnSpPr>
            <p:nvPr/>
          </p:nvCxnSpPr>
          <p:spPr>
            <a:xfrm flipH="1" flipV="1">
              <a:off x="4167219" y="36250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70A77469-9256-4E3C-AD30-1E67A57CA144}"/>
                </a:ext>
              </a:extLst>
            </p:cNvPr>
            <p:cNvCxnSpPr>
              <a:cxnSpLocks/>
            </p:cNvCxnSpPr>
            <p:nvPr/>
          </p:nvCxnSpPr>
          <p:spPr>
            <a:xfrm flipH="1" flipV="1">
              <a:off x="4167219" y="366400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3" name="Oval 472">
              <a:extLst>
                <a:ext uri="{FF2B5EF4-FFF2-40B4-BE49-F238E27FC236}">
                  <a16:creationId xmlns:a16="http://schemas.microsoft.com/office/drawing/2014/main" id="{13BB3EE8-EF55-45EA-8606-985156E8CFE2}"/>
                </a:ext>
              </a:extLst>
            </p:cNvPr>
            <p:cNvSpPr/>
            <p:nvPr/>
          </p:nvSpPr>
          <p:spPr bwMode="auto">
            <a:xfrm flipH="1">
              <a:off x="4119566" y="3747485"/>
              <a:ext cx="91575" cy="45719"/>
            </a:xfrm>
            <a:prstGeom prst="ellipse">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4" name="Bar graph 2">
            <a:extLst>
              <a:ext uri="{FF2B5EF4-FFF2-40B4-BE49-F238E27FC236}">
                <a16:creationId xmlns:a16="http://schemas.microsoft.com/office/drawing/2014/main" id="{14970405-D645-47E0-8985-B09C47A4AF54}"/>
              </a:ext>
              <a:ext uri="{C183D7F6-B498-43B3-948B-1728B52AA6E4}">
                <adec:decorative xmlns:adec="http://schemas.microsoft.com/office/drawing/2017/decorative" val="1"/>
              </a:ext>
            </a:extLst>
          </p:cNvPr>
          <p:cNvGrpSpPr/>
          <p:nvPr/>
        </p:nvGrpSpPr>
        <p:grpSpPr>
          <a:xfrm>
            <a:off x="5933305" y="2520654"/>
            <a:ext cx="127755" cy="1396684"/>
            <a:chOff x="4119566" y="2396520"/>
            <a:chExt cx="127755" cy="1396684"/>
          </a:xfrm>
        </p:grpSpPr>
        <p:cxnSp>
          <p:nvCxnSpPr>
            <p:cNvPr id="475" name="Straight Connector 474">
              <a:extLst>
                <a:ext uri="{FF2B5EF4-FFF2-40B4-BE49-F238E27FC236}">
                  <a16:creationId xmlns:a16="http://schemas.microsoft.com/office/drawing/2014/main" id="{63E267A3-DA39-4D93-A665-15E237D08472}"/>
                </a:ext>
              </a:extLst>
            </p:cNvPr>
            <p:cNvCxnSpPr>
              <a:cxnSpLocks/>
            </p:cNvCxnSpPr>
            <p:nvPr/>
          </p:nvCxnSpPr>
          <p:spPr>
            <a:xfrm flipV="1">
              <a:off x="4164498" y="2399024"/>
              <a:ext cx="0" cy="1365377"/>
            </a:xfrm>
            <a:prstGeom prst="line">
              <a:avLst/>
            </a:prstGeom>
            <a:ln cap="sq">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27BCE0EF-1347-428C-A93C-EF33B02BD9CC}"/>
                </a:ext>
              </a:extLst>
            </p:cNvPr>
            <p:cNvCxnSpPr>
              <a:cxnSpLocks/>
            </p:cNvCxnSpPr>
            <p:nvPr/>
          </p:nvCxnSpPr>
          <p:spPr>
            <a:xfrm flipH="1" flipV="1">
              <a:off x="4167219" y="239652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EB73A056-F75A-4BC5-AB3C-A2EEEFAC1A12}"/>
                </a:ext>
              </a:extLst>
            </p:cNvPr>
            <p:cNvCxnSpPr>
              <a:cxnSpLocks/>
            </p:cNvCxnSpPr>
            <p:nvPr/>
          </p:nvCxnSpPr>
          <p:spPr>
            <a:xfrm flipH="1" flipV="1">
              <a:off x="4167219" y="266053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EB989EDB-585E-422E-85A5-EF5B83AC4EB0}"/>
                </a:ext>
              </a:extLst>
            </p:cNvPr>
            <p:cNvCxnSpPr>
              <a:cxnSpLocks/>
            </p:cNvCxnSpPr>
            <p:nvPr/>
          </p:nvCxnSpPr>
          <p:spPr>
            <a:xfrm flipH="1" flipV="1">
              <a:off x="4167219" y="292455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C0191E5E-BB39-4058-AAAD-805FA92F2D8A}"/>
                </a:ext>
              </a:extLst>
            </p:cNvPr>
            <p:cNvCxnSpPr>
              <a:cxnSpLocks/>
            </p:cNvCxnSpPr>
            <p:nvPr/>
          </p:nvCxnSpPr>
          <p:spPr>
            <a:xfrm flipH="1" flipV="1">
              <a:off x="4167219" y="318856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07CEAD69-D367-410B-A7BD-0C00DACAE780}"/>
                </a:ext>
              </a:extLst>
            </p:cNvPr>
            <p:cNvCxnSpPr>
              <a:cxnSpLocks/>
            </p:cNvCxnSpPr>
            <p:nvPr/>
          </p:nvCxnSpPr>
          <p:spPr>
            <a:xfrm flipH="1" flipV="1">
              <a:off x="4167219" y="345258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EDC9B835-A1B2-4679-85D8-D3B173BF551A}"/>
                </a:ext>
              </a:extLst>
            </p:cNvPr>
            <p:cNvCxnSpPr>
              <a:cxnSpLocks/>
            </p:cNvCxnSpPr>
            <p:nvPr/>
          </p:nvCxnSpPr>
          <p:spPr>
            <a:xfrm flipH="1" flipV="1">
              <a:off x="4167219" y="2454691"/>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88458E36-E121-4A64-B056-2FD9A1F45582}"/>
                </a:ext>
              </a:extLst>
            </p:cNvPr>
            <p:cNvCxnSpPr>
              <a:cxnSpLocks/>
            </p:cNvCxnSpPr>
            <p:nvPr/>
          </p:nvCxnSpPr>
          <p:spPr>
            <a:xfrm flipH="1" flipV="1">
              <a:off x="4167219" y="2493683"/>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A040F007-111E-444E-A2B0-1C772B4C7322}"/>
                </a:ext>
              </a:extLst>
            </p:cNvPr>
            <p:cNvCxnSpPr>
              <a:cxnSpLocks/>
            </p:cNvCxnSpPr>
            <p:nvPr/>
          </p:nvCxnSpPr>
          <p:spPr>
            <a:xfrm flipH="1" flipV="1">
              <a:off x="4167219" y="253267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BEF269FF-1181-4443-9003-EC6710CC3A49}"/>
                </a:ext>
              </a:extLst>
            </p:cNvPr>
            <p:cNvCxnSpPr>
              <a:cxnSpLocks/>
            </p:cNvCxnSpPr>
            <p:nvPr/>
          </p:nvCxnSpPr>
          <p:spPr>
            <a:xfrm flipH="1" flipV="1">
              <a:off x="4167219" y="2571667"/>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E996BC41-F16E-46EC-A799-118B8E5D5FE9}"/>
                </a:ext>
              </a:extLst>
            </p:cNvPr>
            <p:cNvCxnSpPr>
              <a:cxnSpLocks/>
            </p:cNvCxnSpPr>
            <p:nvPr/>
          </p:nvCxnSpPr>
          <p:spPr>
            <a:xfrm flipH="1" flipV="1">
              <a:off x="4167219" y="2610659"/>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0C9D8181-2F6A-4559-9F61-ECC036B00251}"/>
                </a:ext>
              </a:extLst>
            </p:cNvPr>
            <p:cNvCxnSpPr>
              <a:cxnSpLocks/>
            </p:cNvCxnSpPr>
            <p:nvPr/>
          </p:nvCxnSpPr>
          <p:spPr>
            <a:xfrm flipH="1" flipV="1">
              <a:off x="4167219" y="27187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5C792D0E-5E5A-486C-9FF7-41BAF74D4EEB}"/>
                </a:ext>
              </a:extLst>
            </p:cNvPr>
            <p:cNvCxnSpPr>
              <a:cxnSpLocks/>
            </p:cNvCxnSpPr>
            <p:nvPr/>
          </p:nvCxnSpPr>
          <p:spPr>
            <a:xfrm flipH="1" flipV="1">
              <a:off x="4167219" y="275769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94248FA4-4852-4B86-8CFE-B1777C3772DB}"/>
                </a:ext>
              </a:extLst>
            </p:cNvPr>
            <p:cNvCxnSpPr>
              <a:cxnSpLocks/>
            </p:cNvCxnSpPr>
            <p:nvPr/>
          </p:nvCxnSpPr>
          <p:spPr>
            <a:xfrm flipH="1" flipV="1">
              <a:off x="4167219" y="279669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4CBBB121-6BF8-480D-AEBE-8596519021FF}"/>
                </a:ext>
              </a:extLst>
            </p:cNvPr>
            <p:cNvCxnSpPr>
              <a:cxnSpLocks/>
            </p:cNvCxnSpPr>
            <p:nvPr/>
          </p:nvCxnSpPr>
          <p:spPr>
            <a:xfrm flipH="1" flipV="1">
              <a:off x="4167219" y="283568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7580443A-9D99-48D1-93F7-6A182EBA3C85}"/>
                </a:ext>
              </a:extLst>
            </p:cNvPr>
            <p:cNvCxnSpPr>
              <a:cxnSpLocks/>
            </p:cNvCxnSpPr>
            <p:nvPr/>
          </p:nvCxnSpPr>
          <p:spPr>
            <a:xfrm flipH="1" flipV="1">
              <a:off x="4167219" y="287467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5A30D9AD-3212-49BF-8197-95640AD6523B}"/>
                </a:ext>
              </a:extLst>
            </p:cNvPr>
            <p:cNvCxnSpPr>
              <a:cxnSpLocks/>
            </p:cNvCxnSpPr>
            <p:nvPr/>
          </p:nvCxnSpPr>
          <p:spPr>
            <a:xfrm flipH="1" flipV="1">
              <a:off x="4167219" y="298000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86E29382-D885-4ADE-84DE-EE5E21971DE9}"/>
                </a:ext>
              </a:extLst>
            </p:cNvPr>
            <p:cNvCxnSpPr>
              <a:cxnSpLocks/>
            </p:cNvCxnSpPr>
            <p:nvPr/>
          </p:nvCxnSpPr>
          <p:spPr>
            <a:xfrm flipH="1" flipV="1">
              <a:off x="4167219" y="301899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C5DEA314-D867-4BA6-A20D-40AECDA37202}"/>
                </a:ext>
              </a:extLst>
            </p:cNvPr>
            <p:cNvCxnSpPr>
              <a:cxnSpLocks/>
            </p:cNvCxnSpPr>
            <p:nvPr/>
          </p:nvCxnSpPr>
          <p:spPr>
            <a:xfrm flipH="1" flipV="1">
              <a:off x="4167219" y="305798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59165340-0D52-4410-AE84-860E27A28663}"/>
                </a:ext>
              </a:extLst>
            </p:cNvPr>
            <p:cNvCxnSpPr>
              <a:cxnSpLocks/>
            </p:cNvCxnSpPr>
            <p:nvPr/>
          </p:nvCxnSpPr>
          <p:spPr>
            <a:xfrm flipH="1" flipV="1">
              <a:off x="4167219" y="309697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5944CB3B-145A-4E4A-B0FB-CD17AF1EBC6C}"/>
                </a:ext>
              </a:extLst>
            </p:cNvPr>
            <p:cNvCxnSpPr>
              <a:cxnSpLocks/>
            </p:cNvCxnSpPr>
            <p:nvPr/>
          </p:nvCxnSpPr>
          <p:spPr>
            <a:xfrm flipH="1" flipV="1">
              <a:off x="4167219" y="313596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7E8FF8CC-074E-4015-A512-A91C493C6128}"/>
                </a:ext>
              </a:extLst>
            </p:cNvPr>
            <p:cNvCxnSpPr>
              <a:cxnSpLocks/>
            </p:cNvCxnSpPr>
            <p:nvPr/>
          </p:nvCxnSpPr>
          <p:spPr>
            <a:xfrm flipH="1" flipV="1">
              <a:off x="4167219" y="324673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19F9578E-3870-43C7-9399-7C6A3E9B9D38}"/>
                </a:ext>
              </a:extLst>
            </p:cNvPr>
            <p:cNvCxnSpPr>
              <a:cxnSpLocks/>
            </p:cNvCxnSpPr>
            <p:nvPr/>
          </p:nvCxnSpPr>
          <p:spPr>
            <a:xfrm flipH="1" flipV="1">
              <a:off x="4167219" y="328572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B7A9EBD4-2B4A-4E31-8524-B517811326A4}"/>
                </a:ext>
              </a:extLst>
            </p:cNvPr>
            <p:cNvCxnSpPr>
              <a:cxnSpLocks/>
            </p:cNvCxnSpPr>
            <p:nvPr/>
          </p:nvCxnSpPr>
          <p:spPr>
            <a:xfrm flipH="1" flipV="1">
              <a:off x="4167219" y="332472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A1592670-D7C6-4884-866E-30DA5A3F0816}"/>
                </a:ext>
              </a:extLst>
            </p:cNvPr>
            <p:cNvCxnSpPr>
              <a:cxnSpLocks/>
            </p:cNvCxnSpPr>
            <p:nvPr/>
          </p:nvCxnSpPr>
          <p:spPr>
            <a:xfrm flipH="1" flipV="1">
              <a:off x="4167219" y="336371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A4B3F3D-88D4-4AB5-872D-DE30E5A428B6}"/>
                </a:ext>
              </a:extLst>
            </p:cNvPr>
            <p:cNvCxnSpPr>
              <a:cxnSpLocks/>
            </p:cNvCxnSpPr>
            <p:nvPr/>
          </p:nvCxnSpPr>
          <p:spPr>
            <a:xfrm flipH="1" flipV="1">
              <a:off x="4167219" y="340270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00FFF610-AB8A-4984-9FAA-9C845D9D0D52}"/>
                </a:ext>
              </a:extLst>
            </p:cNvPr>
            <p:cNvCxnSpPr>
              <a:cxnSpLocks/>
            </p:cNvCxnSpPr>
            <p:nvPr/>
          </p:nvCxnSpPr>
          <p:spPr>
            <a:xfrm flipH="1" flipV="1">
              <a:off x="4167219" y="350803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B9D6137A-95DD-4CFA-819B-05D62FED43D5}"/>
                </a:ext>
              </a:extLst>
            </p:cNvPr>
            <p:cNvCxnSpPr>
              <a:cxnSpLocks/>
            </p:cNvCxnSpPr>
            <p:nvPr/>
          </p:nvCxnSpPr>
          <p:spPr>
            <a:xfrm flipH="1" flipV="1">
              <a:off x="4167219" y="354702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DE814BD8-50A5-43EF-8DD1-4315C3C715FD}"/>
                </a:ext>
              </a:extLst>
            </p:cNvPr>
            <p:cNvCxnSpPr>
              <a:cxnSpLocks/>
            </p:cNvCxnSpPr>
            <p:nvPr/>
          </p:nvCxnSpPr>
          <p:spPr>
            <a:xfrm flipH="1" flipV="1">
              <a:off x="4167219" y="358601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A1EA589A-CD55-4CE6-BEAD-5281D6E907C8}"/>
                </a:ext>
              </a:extLst>
            </p:cNvPr>
            <p:cNvCxnSpPr>
              <a:cxnSpLocks/>
            </p:cNvCxnSpPr>
            <p:nvPr/>
          </p:nvCxnSpPr>
          <p:spPr>
            <a:xfrm flipH="1" flipV="1">
              <a:off x="4167219" y="36250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301F0D15-5515-49AA-9D0F-2C17794FEB68}"/>
                </a:ext>
              </a:extLst>
            </p:cNvPr>
            <p:cNvCxnSpPr>
              <a:cxnSpLocks/>
            </p:cNvCxnSpPr>
            <p:nvPr/>
          </p:nvCxnSpPr>
          <p:spPr>
            <a:xfrm flipH="1" flipV="1">
              <a:off x="4167219" y="366400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6" name="Oval 505">
              <a:extLst>
                <a:ext uri="{FF2B5EF4-FFF2-40B4-BE49-F238E27FC236}">
                  <a16:creationId xmlns:a16="http://schemas.microsoft.com/office/drawing/2014/main" id="{24461D5B-0874-4777-9769-744A9292CA77}"/>
                </a:ext>
              </a:extLst>
            </p:cNvPr>
            <p:cNvSpPr/>
            <p:nvPr/>
          </p:nvSpPr>
          <p:spPr bwMode="auto">
            <a:xfrm flipH="1">
              <a:off x="4119566" y="3747485"/>
              <a:ext cx="91575" cy="45719"/>
            </a:xfrm>
            <a:prstGeom prst="ellipse">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07" name="Bar graph 3">
            <a:extLst>
              <a:ext uri="{FF2B5EF4-FFF2-40B4-BE49-F238E27FC236}">
                <a16:creationId xmlns:a16="http://schemas.microsoft.com/office/drawing/2014/main" id="{A51ACDE3-0243-4473-A379-941AA93E6015}"/>
              </a:ext>
              <a:ext uri="{C183D7F6-B498-43B3-948B-1728B52AA6E4}">
                <adec:decorative xmlns:adec="http://schemas.microsoft.com/office/drawing/2017/decorative" val="1"/>
              </a:ext>
            </a:extLst>
          </p:cNvPr>
          <p:cNvGrpSpPr/>
          <p:nvPr/>
        </p:nvGrpSpPr>
        <p:grpSpPr>
          <a:xfrm>
            <a:off x="6632688" y="2937002"/>
            <a:ext cx="127755" cy="1396684"/>
            <a:chOff x="4119566" y="2396520"/>
            <a:chExt cx="127755" cy="1396684"/>
          </a:xfrm>
        </p:grpSpPr>
        <p:cxnSp>
          <p:nvCxnSpPr>
            <p:cNvPr id="508" name="Straight Connector 507">
              <a:extLst>
                <a:ext uri="{FF2B5EF4-FFF2-40B4-BE49-F238E27FC236}">
                  <a16:creationId xmlns:a16="http://schemas.microsoft.com/office/drawing/2014/main" id="{1140B368-3DEB-4A10-9AD0-1DB508B57C2E}"/>
                </a:ext>
              </a:extLst>
            </p:cNvPr>
            <p:cNvCxnSpPr>
              <a:cxnSpLocks/>
            </p:cNvCxnSpPr>
            <p:nvPr/>
          </p:nvCxnSpPr>
          <p:spPr>
            <a:xfrm flipV="1">
              <a:off x="4164498" y="2399024"/>
              <a:ext cx="0" cy="1365377"/>
            </a:xfrm>
            <a:prstGeom prst="line">
              <a:avLst/>
            </a:prstGeom>
            <a:ln cap="sq">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ABA717B8-2D3B-4FA4-912D-07B80FDD161A}"/>
                </a:ext>
              </a:extLst>
            </p:cNvPr>
            <p:cNvCxnSpPr>
              <a:cxnSpLocks/>
            </p:cNvCxnSpPr>
            <p:nvPr/>
          </p:nvCxnSpPr>
          <p:spPr>
            <a:xfrm flipH="1" flipV="1">
              <a:off x="4167219" y="239652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BBE22CEB-C07C-4E52-B2F9-783BA323AEF9}"/>
                </a:ext>
              </a:extLst>
            </p:cNvPr>
            <p:cNvCxnSpPr>
              <a:cxnSpLocks/>
            </p:cNvCxnSpPr>
            <p:nvPr/>
          </p:nvCxnSpPr>
          <p:spPr>
            <a:xfrm flipH="1" flipV="1">
              <a:off x="4167219" y="266053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E6F2C3CE-236B-4D2A-9645-A029DDE8E94A}"/>
                </a:ext>
              </a:extLst>
            </p:cNvPr>
            <p:cNvCxnSpPr>
              <a:cxnSpLocks/>
            </p:cNvCxnSpPr>
            <p:nvPr/>
          </p:nvCxnSpPr>
          <p:spPr>
            <a:xfrm flipH="1" flipV="1">
              <a:off x="4167219" y="292455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DFBD4B0C-FB90-47F6-B373-197483331B3E}"/>
                </a:ext>
              </a:extLst>
            </p:cNvPr>
            <p:cNvCxnSpPr>
              <a:cxnSpLocks/>
            </p:cNvCxnSpPr>
            <p:nvPr/>
          </p:nvCxnSpPr>
          <p:spPr>
            <a:xfrm flipH="1" flipV="1">
              <a:off x="4167219" y="318856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443A9366-7D63-4D7C-8593-4192695E059E}"/>
                </a:ext>
              </a:extLst>
            </p:cNvPr>
            <p:cNvCxnSpPr>
              <a:cxnSpLocks/>
            </p:cNvCxnSpPr>
            <p:nvPr/>
          </p:nvCxnSpPr>
          <p:spPr>
            <a:xfrm flipH="1" flipV="1">
              <a:off x="4167219" y="345258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6D301E06-7D2A-49C0-A7C5-1D83B16FA504}"/>
                </a:ext>
              </a:extLst>
            </p:cNvPr>
            <p:cNvCxnSpPr>
              <a:cxnSpLocks/>
            </p:cNvCxnSpPr>
            <p:nvPr/>
          </p:nvCxnSpPr>
          <p:spPr>
            <a:xfrm flipH="1" flipV="1">
              <a:off x="4167219" y="2454691"/>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100918DC-2E75-4DB6-898D-CC1436C18314}"/>
                </a:ext>
              </a:extLst>
            </p:cNvPr>
            <p:cNvCxnSpPr>
              <a:cxnSpLocks/>
            </p:cNvCxnSpPr>
            <p:nvPr/>
          </p:nvCxnSpPr>
          <p:spPr>
            <a:xfrm flipH="1" flipV="1">
              <a:off x="4167219" y="2493683"/>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55809550-D411-48EB-9E5F-24AB6CD78643}"/>
                </a:ext>
              </a:extLst>
            </p:cNvPr>
            <p:cNvCxnSpPr>
              <a:cxnSpLocks/>
            </p:cNvCxnSpPr>
            <p:nvPr/>
          </p:nvCxnSpPr>
          <p:spPr>
            <a:xfrm flipH="1" flipV="1">
              <a:off x="4167219" y="253267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7" name="Straight Connector 516">
              <a:extLst>
                <a:ext uri="{FF2B5EF4-FFF2-40B4-BE49-F238E27FC236}">
                  <a16:creationId xmlns:a16="http://schemas.microsoft.com/office/drawing/2014/main" id="{F584A5F3-58BC-4D52-B9F5-B733B1D5E772}"/>
                </a:ext>
              </a:extLst>
            </p:cNvPr>
            <p:cNvCxnSpPr>
              <a:cxnSpLocks/>
            </p:cNvCxnSpPr>
            <p:nvPr/>
          </p:nvCxnSpPr>
          <p:spPr>
            <a:xfrm flipH="1" flipV="1">
              <a:off x="4167219" y="2571667"/>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8" name="Straight Connector 517">
              <a:extLst>
                <a:ext uri="{FF2B5EF4-FFF2-40B4-BE49-F238E27FC236}">
                  <a16:creationId xmlns:a16="http://schemas.microsoft.com/office/drawing/2014/main" id="{E1783C98-0FA6-4202-AB80-AB374082B533}"/>
                </a:ext>
              </a:extLst>
            </p:cNvPr>
            <p:cNvCxnSpPr>
              <a:cxnSpLocks/>
            </p:cNvCxnSpPr>
            <p:nvPr/>
          </p:nvCxnSpPr>
          <p:spPr>
            <a:xfrm flipH="1" flipV="1">
              <a:off x="4167219" y="2610659"/>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9" name="Straight Connector 518">
              <a:extLst>
                <a:ext uri="{FF2B5EF4-FFF2-40B4-BE49-F238E27FC236}">
                  <a16:creationId xmlns:a16="http://schemas.microsoft.com/office/drawing/2014/main" id="{0B31C206-3318-4DDD-B7DF-2C304D82E16B}"/>
                </a:ext>
              </a:extLst>
            </p:cNvPr>
            <p:cNvCxnSpPr>
              <a:cxnSpLocks/>
            </p:cNvCxnSpPr>
            <p:nvPr/>
          </p:nvCxnSpPr>
          <p:spPr>
            <a:xfrm flipH="1" flipV="1">
              <a:off x="4167219" y="27187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2BAE3BEC-3E30-4A99-BE2F-DB950C7E8AE3}"/>
                </a:ext>
              </a:extLst>
            </p:cNvPr>
            <p:cNvCxnSpPr>
              <a:cxnSpLocks/>
            </p:cNvCxnSpPr>
            <p:nvPr/>
          </p:nvCxnSpPr>
          <p:spPr>
            <a:xfrm flipH="1" flipV="1">
              <a:off x="4167219" y="275769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64AED0F2-400A-43C4-9102-37EF47C3EECE}"/>
                </a:ext>
              </a:extLst>
            </p:cNvPr>
            <p:cNvCxnSpPr>
              <a:cxnSpLocks/>
            </p:cNvCxnSpPr>
            <p:nvPr/>
          </p:nvCxnSpPr>
          <p:spPr>
            <a:xfrm flipH="1" flipV="1">
              <a:off x="4167219" y="279669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2" name="Straight Connector 521">
              <a:extLst>
                <a:ext uri="{FF2B5EF4-FFF2-40B4-BE49-F238E27FC236}">
                  <a16:creationId xmlns:a16="http://schemas.microsoft.com/office/drawing/2014/main" id="{9CB4BEFB-BF42-4E50-8940-9287BA0C5AFD}"/>
                </a:ext>
              </a:extLst>
            </p:cNvPr>
            <p:cNvCxnSpPr>
              <a:cxnSpLocks/>
            </p:cNvCxnSpPr>
            <p:nvPr/>
          </p:nvCxnSpPr>
          <p:spPr>
            <a:xfrm flipH="1" flipV="1">
              <a:off x="4167219" y="283568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0C98B649-2088-4A36-B52D-6B0C491A3F1C}"/>
                </a:ext>
              </a:extLst>
            </p:cNvPr>
            <p:cNvCxnSpPr>
              <a:cxnSpLocks/>
            </p:cNvCxnSpPr>
            <p:nvPr/>
          </p:nvCxnSpPr>
          <p:spPr>
            <a:xfrm flipH="1" flipV="1">
              <a:off x="4167219" y="287467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11044173-22CA-4507-B764-AE31507A0240}"/>
                </a:ext>
              </a:extLst>
            </p:cNvPr>
            <p:cNvCxnSpPr>
              <a:cxnSpLocks/>
            </p:cNvCxnSpPr>
            <p:nvPr/>
          </p:nvCxnSpPr>
          <p:spPr>
            <a:xfrm flipH="1" flipV="1">
              <a:off x="4167219" y="298000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40AD459C-872C-4B9F-9711-4B7D4B118554}"/>
                </a:ext>
              </a:extLst>
            </p:cNvPr>
            <p:cNvCxnSpPr>
              <a:cxnSpLocks/>
            </p:cNvCxnSpPr>
            <p:nvPr/>
          </p:nvCxnSpPr>
          <p:spPr>
            <a:xfrm flipH="1" flipV="1">
              <a:off x="4167219" y="301899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8BF4D220-B5B1-4E69-A188-866656206804}"/>
                </a:ext>
              </a:extLst>
            </p:cNvPr>
            <p:cNvCxnSpPr>
              <a:cxnSpLocks/>
            </p:cNvCxnSpPr>
            <p:nvPr/>
          </p:nvCxnSpPr>
          <p:spPr>
            <a:xfrm flipH="1" flipV="1">
              <a:off x="4167219" y="305798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C5CE0AA5-51FC-4B91-8973-0B03F3A2E16A}"/>
                </a:ext>
              </a:extLst>
            </p:cNvPr>
            <p:cNvCxnSpPr>
              <a:cxnSpLocks/>
            </p:cNvCxnSpPr>
            <p:nvPr/>
          </p:nvCxnSpPr>
          <p:spPr>
            <a:xfrm flipH="1" flipV="1">
              <a:off x="4167219" y="309697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FF97E7B4-B944-470C-9F58-85BD5B44F2C6}"/>
                </a:ext>
              </a:extLst>
            </p:cNvPr>
            <p:cNvCxnSpPr>
              <a:cxnSpLocks/>
            </p:cNvCxnSpPr>
            <p:nvPr/>
          </p:nvCxnSpPr>
          <p:spPr>
            <a:xfrm flipH="1" flipV="1">
              <a:off x="4167219" y="313596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94A2DF81-70F3-4F56-806F-AE531D2BBBAA}"/>
                </a:ext>
              </a:extLst>
            </p:cNvPr>
            <p:cNvCxnSpPr>
              <a:cxnSpLocks/>
            </p:cNvCxnSpPr>
            <p:nvPr/>
          </p:nvCxnSpPr>
          <p:spPr>
            <a:xfrm flipH="1" flipV="1">
              <a:off x="4167219" y="324673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018FD8FB-A1CB-4C1E-9A4F-81FB0165C0CF}"/>
                </a:ext>
              </a:extLst>
            </p:cNvPr>
            <p:cNvCxnSpPr>
              <a:cxnSpLocks/>
            </p:cNvCxnSpPr>
            <p:nvPr/>
          </p:nvCxnSpPr>
          <p:spPr>
            <a:xfrm flipH="1" flipV="1">
              <a:off x="4167219" y="328572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F3116F71-EF8E-44F7-A629-FAFEB5E9F0C0}"/>
                </a:ext>
              </a:extLst>
            </p:cNvPr>
            <p:cNvCxnSpPr>
              <a:cxnSpLocks/>
            </p:cNvCxnSpPr>
            <p:nvPr/>
          </p:nvCxnSpPr>
          <p:spPr>
            <a:xfrm flipH="1" flipV="1">
              <a:off x="4167219" y="332472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0BCF7991-0F08-400D-AB38-49D39BB6D5D1}"/>
                </a:ext>
              </a:extLst>
            </p:cNvPr>
            <p:cNvCxnSpPr>
              <a:cxnSpLocks/>
            </p:cNvCxnSpPr>
            <p:nvPr/>
          </p:nvCxnSpPr>
          <p:spPr>
            <a:xfrm flipH="1" flipV="1">
              <a:off x="4167219" y="336371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143364EB-A7F7-4192-BE70-E260C263ADE5}"/>
                </a:ext>
              </a:extLst>
            </p:cNvPr>
            <p:cNvCxnSpPr>
              <a:cxnSpLocks/>
            </p:cNvCxnSpPr>
            <p:nvPr/>
          </p:nvCxnSpPr>
          <p:spPr>
            <a:xfrm flipH="1" flipV="1">
              <a:off x="4167219" y="340270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1AC9ED2C-11C2-41A7-9CD8-988F80AB1299}"/>
                </a:ext>
              </a:extLst>
            </p:cNvPr>
            <p:cNvCxnSpPr>
              <a:cxnSpLocks/>
            </p:cNvCxnSpPr>
            <p:nvPr/>
          </p:nvCxnSpPr>
          <p:spPr>
            <a:xfrm flipH="1" flipV="1">
              <a:off x="4167219" y="350803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6ADC243A-9E04-497D-8558-7CB140629788}"/>
                </a:ext>
              </a:extLst>
            </p:cNvPr>
            <p:cNvCxnSpPr>
              <a:cxnSpLocks/>
            </p:cNvCxnSpPr>
            <p:nvPr/>
          </p:nvCxnSpPr>
          <p:spPr>
            <a:xfrm flipH="1" flipV="1">
              <a:off x="4167219" y="354702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CA8D528-2996-45BB-BD7D-B8E2F258E51F}"/>
                </a:ext>
              </a:extLst>
            </p:cNvPr>
            <p:cNvCxnSpPr>
              <a:cxnSpLocks/>
            </p:cNvCxnSpPr>
            <p:nvPr/>
          </p:nvCxnSpPr>
          <p:spPr>
            <a:xfrm flipH="1" flipV="1">
              <a:off x="4167219" y="358601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B3EAFD82-DC30-428F-B683-9212F4716DC8}"/>
                </a:ext>
              </a:extLst>
            </p:cNvPr>
            <p:cNvCxnSpPr>
              <a:cxnSpLocks/>
            </p:cNvCxnSpPr>
            <p:nvPr/>
          </p:nvCxnSpPr>
          <p:spPr>
            <a:xfrm flipH="1" flipV="1">
              <a:off x="4167219" y="36250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E1BD4892-CFDD-45E0-B2A8-B5EF35662EAF}"/>
                </a:ext>
              </a:extLst>
            </p:cNvPr>
            <p:cNvCxnSpPr>
              <a:cxnSpLocks/>
            </p:cNvCxnSpPr>
            <p:nvPr/>
          </p:nvCxnSpPr>
          <p:spPr>
            <a:xfrm flipH="1" flipV="1">
              <a:off x="4167219" y="366400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9" name="Oval 538">
              <a:extLst>
                <a:ext uri="{FF2B5EF4-FFF2-40B4-BE49-F238E27FC236}">
                  <a16:creationId xmlns:a16="http://schemas.microsoft.com/office/drawing/2014/main" id="{3AF356BD-64A4-4836-AD65-234D1AAD8632}"/>
                </a:ext>
              </a:extLst>
            </p:cNvPr>
            <p:cNvSpPr/>
            <p:nvPr/>
          </p:nvSpPr>
          <p:spPr bwMode="auto">
            <a:xfrm flipH="1">
              <a:off x="4119566" y="3747485"/>
              <a:ext cx="91575" cy="45719"/>
            </a:xfrm>
            <a:prstGeom prst="ellipse">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6" name="Data cycle 1">
            <a:extLst>
              <a:ext uri="{FF2B5EF4-FFF2-40B4-BE49-F238E27FC236}">
                <a16:creationId xmlns:a16="http://schemas.microsoft.com/office/drawing/2014/main" id="{5F025A3E-BD12-4850-B462-3ACC2F85BCE8}"/>
              </a:ext>
              <a:ext uri="{C183D7F6-B498-43B3-948B-1728B52AA6E4}">
                <adec:decorative xmlns:adec="http://schemas.microsoft.com/office/drawing/2017/decorative" val="1"/>
              </a:ext>
            </a:extLst>
          </p:cNvPr>
          <p:cNvGrpSpPr/>
          <p:nvPr/>
        </p:nvGrpSpPr>
        <p:grpSpPr>
          <a:xfrm>
            <a:off x="7667913" y="3593449"/>
            <a:ext cx="1565244" cy="801040"/>
            <a:chOff x="9702487" y="3807574"/>
            <a:chExt cx="1565244" cy="801040"/>
          </a:xfrm>
        </p:grpSpPr>
        <p:sp>
          <p:nvSpPr>
            <p:cNvPr id="557" name="Arc 556">
              <a:extLst>
                <a:ext uri="{FF2B5EF4-FFF2-40B4-BE49-F238E27FC236}">
                  <a16:creationId xmlns:a16="http://schemas.microsoft.com/office/drawing/2014/main" id="{B713D981-57F1-4FCF-A73E-1FD9C1FE93FD}"/>
                </a:ext>
              </a:extLst>
            </p:cNvPr>
            <p:cNvSpPr/>
            <p:nvPr/>
          </p:nvSpPr>
          <p:spPr>
            <a:xfrm>
              <a:off x="9702487" y="3809509"/>
              <a:ext cx="1565244" cy="799105"/>
            </a:xfrm>
            <a:prstGeom prst="arc">
              <a:avLst>
                <a:gd name="adj1" fmla="val 9216224"/>
                <a:gd name="adj2" fmla="val 18457277"/>
              </a:avLst>
            </a:prstGeom>
            <a:ln w="38100" cap="rnd">
              <a:gradFill>
                <a:gsLst>
                  <a:gs pos="78761">
                    <a:schemeClr val="tx1"/>
                  </a:gs>
                  <a:gs pos="0">
                    <a:schemeClr val="accent2">
                      <a:alpha val="36000"/>
                    </a:schemeClr>
                  </a:gs>
                  <a:gs pos="49000">
                    <a:schemeClr val="accent1">
                      <a:lumMod val="30000"/>
                      <a:lumOff val="7000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58" name="Straight Connector 557">
              <a:extLst>
                <a:ext uri="{FF2B5EF4-FFF2-40B4-BE49-F238E27FC236}">
                  <a16:creationId xmlns:a16="http://schemas.microsoft.com/office/drawing/2014/main" id="{1D7F7D53-B9A0-4DB3-8D63-861A593F3BB4}"/>
                </a:ext>
              </a:extLst>
            </p:cNvPr>
            <p:cNvCxnSpPr>
              <a:cxnSpLocks/>
            </p:cNvCxnSpPr>
            <p:nvPr/>
          </p:nvCxnSpPr>
          <p:spPr>
            <a:xfrm flipV="1">
              <a:off x="9750268" y="4487573"/>
              <a:ext cx="168929" cy="694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C21B8972-DADC-486E-8A8F-03D3C1864785}"/>
                </a:ext>
              </a:extLst>
            </p:cNvPr>
            <p:cNvCxnSpPr>
              <a:cxnSpLocks/>
            </p:cNvCxnSpPr>
            <p:nvPr/>
          </p:nvCxnSpPr>
          <p:spPr>
            <a:xfrm flipV="1">
              <a:off x="9923959" y="4409180"/>
              <a:ext cx="0" cy="78394"/>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0" name="Arc 559">
              <a:extLst>
                <a:ext uri="{FF2B5EF4-FFF2-40B4-BE49-F238E27FC236}">
                  <a16:creationId xmlns:a16="http://schemas.microsoft.com/office/drawing/2014/main" id="{80FA1681-4378-4F46-A34A-F9F059F1D1F1}"/>
                </a:ext>
              </a:extLst>
            </p:cNvPr>
            <p:cNvSpPr/>
            <p:nvPr/>
          </p:nvSpPr>
          <p:spPr>
            <a:xfrm>
              <a:off x="9702487" y="3807574"/>
              <a:ext cx="1565244" cy="799105"/>
            </a:xfrm>
            <a:prstGeom prst="arc">
              <a:avLst>
                <a:gd name="adj1" fmla="val 19110824"/>
                <a:gd name="adj2" fmla="val 8785473"/>
              </a:avLst>
            </a:prstGeom>
            <a:ln w="38100" cap="rnd">
              <a:gradFill flip="none" rotWithShape="1">
                <a:gsLst>
                  <a:gs pos="0">
                    <a:schemeClr val="tx1"/>
                  </a:gs>
                  <a:gs pos="78000">
                    <a:schemeClr val="accent2">
                      <a:alpha val="24000"/>
                    </a:schemeClr>
                  </a:gs>
                  <a:gs pos="48000">
                    <a:schemeClr val="accent1">
                      <a:lumMod val="30000"/>
                      <a:lumOff val="70000"/>
                    </a:schemeClr>
                  </a:gs>
                </a:gsLst>
                <a:lin ang="5400000" scaled="0"/>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61" name="Straight Connector 560">
              <a:extLst>
                <a:ext uri="{FF2B5EF4-FFF2-40B4-BE49-F238E27FC236}">
                  <a16:creationId xmlns:a16="http://schemas.microsoft.com/office/drawing/2014/main" id="{B619663D-2A92-4BA4-8007-CB954A376C95}"/>
                </a:ext>
              </a:extLst>
            </p:cNvPr>
            <p:cNvCxnSpPr>
              <a:cxnSpLocks/>
              <a:endCxn id="560" idx="0"/>
            </p:cNvCxnSpPr>
            <p:nvPr/>
          </p:nvCxnSpPr>
          <p:spPr>
            <a:xfrm flipV="1">
              <a:off x="10876409" y="3861101"/>
              <a:ext cx="0" cy="8118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E38F00E0-0A73-414C-8F63-9DB87D35A072}"/>
                </a:ext>
              </a:extLst>
            </p:cNvPr>
            <p:cNvCxnSpPr>
              <a:cxnSpLocks/>
              <a:endCxn id="560" idx="0"/>
            </p:cNvCxnSpPr>
            <p:nvPr/>
          </p:nvCxnSpPr>
          <p:spPr>
            <a:xfrm flipH="1">
              <a:off x="10876409" y="3861101"/>
              <a:ext cx="124886" cy="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96" name="Extract pipe">
            <a:extLst>
              <a:ext uri="{FF2B5EF4-FFF2-40B4-BE49-F238E27FC236}">
                <a16:creationId xmlns:a16="http://schemas.microsoft.com/office/drawing/2014/main" id="{2399F0BB-F03F-4198-9D03-598EF000C474}"/>
              </a:ext>
              <a:ext uri="{C183D7F6-B498-43B3-948B-1728B52AA6E4}">
                <adec:decorative xmlns:adec="http://schemas.microsoft.com/office/drawing/2017/decorative" val="1"/>
              </a:ext>
            </a:extLst>
          </p:cNvPr>
          <p:cNvGrpSpPr/>
          <p:nvPr/>
        </p:nvGrpSpPr>
        <p:grpSpPr>
          <a:xfrm>
            <a:off x="4435847" y="4014989"/>
            <a:ext cx="755479" cy="598644"/>
            <a:chOff x="4348835" y="4033990"/>
            <a:chExt cx="920781" cy="729630"/>
          </a:xfrm>
        </p:grpSpPr>
        <p:sp>
          <p:nvSpPr>
            <p:cNvPr id="43" name="Freeform: Shape 42">
              <a:extLst>
                <a:ext uri="{FF2B5EF4-FFF2-40B4-BE49-F238E27FC236}">
                  <a16:creationId xmlns:a16="http://schemas.microsoft.com/office/drawing/2014/main" id="{61898C2A-13DA-47C9-98E2-695FDE2DCAF4}"/>
                </a:ext>
              </a:extLst>
            </p:cNvPr>
            <p:cNvSpPr/>
            <p:nvPr/>
          </p:nvSpPr>
          <p:spPr>
            <a:xfrm>
              <a:off x="4855540" y="4033990"/>
              <a:ext cx="414076" cy="454702"/>
            </a:xfrm>
            <a:custGeom>
              <a:avLst/>
              <a:gdLst>
                <a:gd name="connsiteX0" fmla="*/ 249807 w 414076"/>
                <a:gd name="connsiteY0" fmla="*/ 9366 h 454702"/>
                <a:gd name="connsiteX1" fmla="*/ 115409 w 414076"/>
                <a:gd name="connsiteY1" fmla="*/ 22797 h 454702"/>
                <a:gd name="connsiteX2" fmla="*/ 115409 w 414076"/>
                <a:gd name="connsiteY2" fmla="*/ 22797 h 454702"/>
                <a:gd name="connsiteX3" fmla="*/ -320 w 414076"/>
                <a:gd name="connsiteY3" fmla="*/ 89472 h 454702"/>
                <a:gd name="connsiteX4" fmla="*/ 223232 w 414076"/>
                <a:gd name="connsiteY4" fmla="*/ 454470 h 454702"/>
                <a:gd name="connsiteX5" fmla="*/ 344009 w 414076"/>
                <a:gd name="connsiteY5" fmla="*/ 384747 h 454702"/>
                <a:gd name="connsiteX6" fmla="*/ 344009 w 414076"/>
                <a:gd name="connsiteY6" fmla="*/ 384747 h 454702"/>
                <a:gd name="connsiteX7" fmla="*/ 412684 w 414076"/>
                <a:gd name="connsiteY7" fmla="*/ 264350 h 454702"/>
                <a:gd name="connsiteX8" fmla="*/ 249807 w 414076"/>
                <a:gd name="connsiteY8" fmla="*/ 9366 h 45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76" h="454702">
                  <a:moveTo>
                    <a:pt x="249807" y="9366"/>
                  </a:moveTo>
                  <a:cubicBezTo>
                    <a:pt x="205335" y="-7131"/>
                    <a:pt x="155738" y="-2178"/>
                    <a:pt x="115409" y="22797"/>
                  </a:cubicBezTo>
                  <a:lnTo>
                    <a:pt x="115409" y="22797"/>
                  </a:lnTo>
                  <a:lnTo>
                    <a:pt x="-320" y="89472"/>
                  </a:lnTo>
                  <a:lnTo>
                    <a:pt x="223232" y="454470"/>
                  </a:lnTo>
                  <a:lnTo>
                    <a:pt x="344009" y="384747"/>
                  </a:lnTo>
                  <a:lnTo>
                    <a:pt x="344009" y="384747"/>
                  </a:lnTo>
                  <a:cubicBezTo>
                    <a:pt x="381252" y="360553"/>
                    <a:pt x="407160" y="318072"/>
                    <a:pt x="412684" y="264350"/>
                  </a:cubicBezTo>
                  <a:cubicBezTo>
                    <a:pt x="423543" y="156147"/>
                    <a:pt x="350772" y="42609"/>
                    <a:pt x="249807" y="9366"/>
                  </a:cubicBezTo>
                  <a:close/>
                </a:path>
              </a:pathLst>
            </a:custGeom>
            <a:gradFill>
              <a:gsLst>
                <a:gs pos="0">
                  <a:schemeClr val="accent4">
                    <a:lumMod val="75000"/>
                  </a:schemeClr>
                </a:gs>
                <a:gs pos="32000">
                  <a:schemeClr val="accent4"/>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2E6ABBB6-1919-408A-BEB4-710E6A17E7DA}"/>
                </a:ext>
              </a:extLst>
            </p:cNvPr>
            <p:cNvSpPr/>
            <p:nvPr/>
          </p:nvSpPr>
          <p:spPr>
            <a:xfrm rot="19759864">
              <a:off x="4795224" y="4094812"/>
              <a:ext cx="343800" cy="427227"/>
            </a:xfrm>
            <a:custGeom>
              <a:avLst/>
              <a:gdLst>
                <a:gd name="connsiteX0" fmla="*/ 343481 w 343800"/>
                <a:gd name="connsiteY0" fmla="*/ 213383 h 427227"/>
                <a:gd name="connsiteX1" fmla="*/ 171581 w 343800"/>
                <a:gd name="connsiteY1" fmla="*/ 426996 h 427227"/>
                <a:gd name="connsiteX2" fmla="*/ -320 w 343800"/>
                <a:gd name="connsiteY2" fmla="*/ 213383 h 427227"/>
                <a:gd name="connsiteX3" fmla="*/ 171581 w 343800"/>
                <a:gd name="connsiteY3" fmla="*/ -231 h 427227"/>
                <a:gd name="connsiteX4" fmla="*/ 343481 w 343800"/>
                <a:gd name="connsiteY4" fmla="*/ 213383 h 42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800" h="427227">
                  <a:moveTo>
                    <a:pt x="343481" y="213383"/>
                  </a:moveTo>
                  <a:cubicBezTo>
                    <a:pt x="343481" y="331358"/>
                    <a:pt x="266519" y="426996"/>
                    <a:pt x="171581" y="426996"/>
                  </a:cubicBezTo>
                  <a:cubicBezTo>
                    <a:pt x="76643" y="426996"/>
                    <a:pt x="-320" y="331358"/>
                    <a:pt x="-320" y="213383"/>
                  </a:cubicBezTo>
                  <a:cubicBezTo>
                    <a:pt x="-320" y="95407"/>
                    <a:pt x="76643" y="-231"/>
                    <a:pt x="171581" y="-231"/>
                  </a:cubicBezTo>
                  <a:cubicBezTo>
                    <a:pt x="266519" y="-231"/>
                    <a:pt x="343481" y="95407"/>
                    <a:pt x="343481" y="213383"/>
                  </a:cubicBezTo>
                  <a:close/>
                </a:path>
              </a:pathLst>
            </a:custGeom>
            <a:gradFill>
              <a:gsLst>
                <a:gs pos="0">
                  <a:schemeClr val="accent4">
                    <a:lumMod val="75000"/>
                  </a:schemeClr>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2" name="Freeform: Shape 591">
              <a:extLst>
                <a:ext uri="{FF2B5EF4-FFF2-40B4-BE49-F238E27FC236}">
                  <a16:creationId xmlns:a16="http://schemas.microsoft.com/office/drawing/2014/main" id="{472FDEE1-D356-4962-A0B8-CFCBBEAFC9D5}"/>
                </a:ext>
              </a:extLst>
            </p:cNvPr>
            <p:cNvSpPr/>
            <p:nvPr/>
          </p:nvSpPr>
          <p:spPr>
            <a:xfrm>
              <a:off x="4546405" y="4144304"/>
              <a:ext cx="563406" cy="502452"/>
            </a:xfrm>
            <a:custGeom>
              <a:avLst/>
              <a:gdLst>
                <a:gd name="connsiteX0" fmla="*/ 426591 w 563406"/>
                <a:gd name="connsiteY0" fmla="*/ 7587 h 502452"/>
                <a:gd name="connsiteX1" fmla="*/ 314958 w 563406"/>
                <a:gd name="connsiteY1" fmla="*/ 19112 h 502452"/>
                <a:gd name="connsiteX2" fmla="*/ 314958 w 563406"/>
                <a:gd name="connsiteY2" fmla="*/ 19112 h 502452"/>
                <a:gd name="connsiteX3" fmla="*/ -320 w 563406"/>
                <a:gd name="connsiteY3" fmla="*/ 198658 h 502452"/>
                <a:gd name="connsiteX4" fmla="*/ 185608 w 563406"/>
                <a:gd name="connsiteY4" fmla="*/ 502220 h 502452"/>
                <a:gd name="connsiteX5" fmla="*/ 505077 w 563406"/>
                <a:gd name="connsiteY5" fmla="*/ 320102 h 502452"/>
                <a:gd name="connsiteX6" fmla="*/ 505077 w 563406"/>
                <a:gd name="connsiteY6" fmla="*/ 320102 h 502452"/>
                <a:gd name="connsiteX7" fmla="*/ 562227 w 563406"/>
                <a:gd name="connsiteY7" fmla="*/ 219994 h 502452"/>
                <a:gd name="connsiteX8" fmla="*/ 426591 w 563406"/>
                <a:gd name="connsiteY8" fmla="*/ 7587 h 50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406" h="502452">
                  <a:moveTo>
                    <a:pt x="426591" y="7587"/>
                  </a:moveTo>
                  <a:cubicBezTo>
                    <a:pt x="389596" y="-5986"/>
                    <a:pt x="348400" y="-1729"/>
                    <a:pt x="314958" y="19112"/>
                  </a:cubicBezTo>
                  <a:lnTo>
                    <a:pt x="314958" y="19112"/>
                  </a:lnTo>
                  <a:lnTo>
                    <a:pt x="-320" y="198658"/>
                  </a:lnTo>
                  <a:lnTo>
                    <a:pt x="185608" y="502220"/>
                  </a:lnTo>
                  <a:lnTo>
                    <a:pt x="505077" y="320102"/>
                  </a:lnTo>
                  <a:lnTo>
                    <a:pt x="505077" y="320102"/>
                  </a:lnTo>
                  <a:cubicBezTo>
                    <a:pt x="538433" y="297232"/>
                    <a:pt x="559493" y="260352"/>
                    <a:pt x="562227" y="219994"/>
                  </a:cubicBezTo>
                  <a:cubicBezTo>
                    <a:pt x="571085" y="129983"/>
                    <a:pt x="510506" y="35209"/>
                    <a:pt x="426591" y="7587"/>
                  </a:cubicBezTo>
                  <a:close/>
                </a:path>
              </a:pathLst>
            </a:custGeom>
            <a:gradFill>
              <a:gsLst>
                <a:gs pos="0">
                  <a:schemeClr val="accent4">
                    <a:lumMod val="75000"/>
                  </a:schemeClr>
                </a:gs>
                <a:gs pos="32000">
                  <a:schemeClr val="accent4"/>
                </a:gs>
                <a:gs pos="100000">
                  <a:schemeClr val="accent4">
                    <a:lumMod val="50000"/>
                  </a:schemeClr>
                </a:gs>
              </a:gsLst>
              <a:lin ang="3600000" scaled="0"/>
            </a:gradFill>
            <a:ln w="2381" cap="flat">
              <a:solidFill>
                <a:schemeClr val="accent4"/>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5" name="Freeform: Shape 594">
              <a:extLst>
                <a:ext uri="{FF2B5EF4-FFF2-40B4-BE49-F238E27FC236}">
                  <a16:creationId xmlns:a16="http://schemas.microsoft.com/office/drawing/2014/main" id="{29C87DC3-BAD3-456C-820C-021748A8464E}"/>
                </a:ext>
              </a:extLst>
            </p:cNvPr>
            <p:cNvSpPr/>
            <p:nvPr/>
          </p:nvSpPr>
          <p:spPr>
            <a:xfrm>
              <a:off x="4407865" y="4279064"/>
              <a:ext cx="414076" cy="454702"/>
            </a:xfrm>
            <a:custGeom>
              <a:avLst/>
              <a:gdLst>
                <a:gd name="connsiteX0" fmla="*/ 249807 w 414076"/>
                <a:gd name="connsiteY0" fmla="*/ 9366 h 454702"/>
                <a:gd name="connsiteX1" fmla="*/ 115409 w 414076"/>
                <a:gd name="connsiteY1" fmla="*/ 22797 h 454702"/>
                <a:gd name="connsiteX2" fmla="*/ 115409 w 414076"/>
                <a:gd name="connsiteY2" fmla="*/ 22797 h 454702"/>
                <a:gd name="connsiteX3" fmla="*/ -320 w 414076"/>
                <a:gd name="connsiteY3" fmla="*/ 89472 h 454702"/>
                <a:gd name="connsiteX4" fmla="*/ 223232 w 414076"/>
                <a:gd name="connsiteY4" fmla="*/ 454470 h 454702"/>
                <a:gd name="connsiteX5" fmla="*/ 344009 w 414076"/>
                <a:gd name="connsiteY5" fmla="*/ 384747 h 454702"/>
                <a:gd name="connsiteX6" fmla="*/ 344009 w 414076"/>
                <a:gd name="connsiteY6" fmla="*/ 384747 h 454702"/>
                <a:gd name="connsiteX7" fmla="*/ 412684 w 414076"/>
                <a:gd name="connsiteY7" fmla="*/ 264350 h 454702"/>
                <a:gd name="connsiteX8" fmla="*/ 249807 w 414076"/>
                <a:gd name="connsiteY8" fmla="*/ 9366 h 45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76" h="454702">
                  <a:moveTo>
                    <a:pt x="249807" y="9366"/>
                  </a:moveTo>
                  <a:cubicBezTo>
                    <a:pt x="205335" y="-7131"/>
                    <a:pt x="155738" y="-2178"/>
                    <a:pt x="115409" y="22797"/>
                  </a:cubicBezTo>
                  <a:lnTo>
                    <a:pt x="115409" y="22797"/>
                  </a:lnTo>
                  <a:lnTo>
                    <a:pt x="-320" y="89472"/>
                  </a:lnTo>
                  <a:lnTo>
                    <a:pt x="223232" y="454470"/>
                  </a:lnTo>
                  <a:lnTo>
                    <a:pt x="344009" y="384747"/>
                  </a:lnTo>
                  <a:lnTo>
                    <a:pt x="344009" y="384747"/>
                  </a:lnTo>
                  <a:cubicBezTo>
                    <a:pt x="381252" y="360553"/>
                    <a:pt x="407160" y="318072"/>
                    <a:pt x="412684" y="264350"/>
                  </a:cubicBezTo>
                  <a:cubicBezTo>
                    <a:pt x="423543" y="156147"/>
                    <a:pt x="350772" y="42608"/>
                    <a:pt x="249807" y="9366"/>
                  </a:cubicBezTo>
                  <a:close/>
                </a:path>
              </a:pathLst>
            </a:custGeom>
            <a:gradFill>
              <a:gsLst>
                <a:gs pos="0">
                  <a:schemeClr val="accent4">
                    <a:lumMod val="75000"/>
                  </a:schemeClr>
                </a:gs>
                <a:gs pos="32000">
                  <a:schemeClr val="accent4"/>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3" name="Freeform: Shape 592">
              <a:extLst>
                <a:ext uri="{FF2B5EF4-FFF2-40B4-BE49-F238E27FC236}">
                  <a16:creationId xmlns:a16="http://schemas.microsoft.com/office/drawing/2014/main" id="{8311DD92-E381-45C6-B954-D0DFD81A9FE8}"/>
                </a:ext>
              </a:extLst>
            </p:cNvPr>
            <p:cNvSpPr/>
            <p:nvPr/>
          </p:nvSpPr>
          <p:spPr>
            <a:xfrm rot="19759864">
              <a:off x="4348835" y="4336393"/>
              <a:ext cx="343800" cy="427227"/>
            </a:xfrm>
            <a:custGeom>
              <a:avLst/>
              <a:gdLst>
                <a:gd name="connsiteX0" fmla="*/ 343481 w 343800"/>
                <a:gd name="connsiteY0" fmla="*/ 213383 h 427227"/>
                <a:gd name="connsiteX1" fmla="*/ 171581 w 343800"/>
                <a:gd name="connsiteY1" fmla="*/ 426996 h 427227"/>
                <a:gd name="connsiteX2" fmla="*/ -320 w 343800"/>
                <a:gd name="connsiteY2" fmla="*/ 213383 h 427227"/>
                <a:gd name="connsiteX3" fmla="*/ 171581 w 343800"/>
                <a:gd name="connsiteY3" fmla="*/ -231 h 427227"/>
                <a:gd name="connsiteX4" fmla="*/ 343481 w 343800"/>
                <a:gd name="connsiteY4" fmla="*/ 213383 h 42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800" h="427227">
                  <a:moveTo>
                    <a:pt x="343481" y="213383"/>
                  </a:moveTo>
                  <a:cubicBezTo>
                    <a:pt x="343481" y="331358"/>
                    <a:pt x="266518" y="426996"/>
                    <a:pt x="171581" y="426996"/>
                  </a:cubicBezTo>
                  <a:cubicBezTo>
                    <a:pt x="76642" y="426996"/>
                    <a:pt x="-320" y="331358"/>
                    <a:pt x="-320" y="213383"/>
                  </a:cubicBezTo>
                  <a:cubicBezTo>
                    <a:pt x="-320" y="95407"/>
                    <a:pt x="76643" y="-231"/>
                    <a:pt x="171581" y="-231"/>
                  </a:cubicBezTo>
                  <a:cubicBezTo>
                    <a:pt x="266519" y="-231"/>
                    <a:pt x="343481" y="95407"/>
                    <a:pt x="343481" y="213383"/>
                  </a:cubicBezTo>
                  <a:close/>
                </a:path>
              </a:pathLst>
            </a:custGeom>
            <a:gradFill>
              <a:gsLst>
                <a:gs pos="0">
                  <a:schemeClr val="accent4">
                    <a:lumMod val="75000"/>
                  </a:schemeClr>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4" name="Freeform: Shape 593">
              <a:extLst>
                <a:ext uri="{FF2B5EF4-FFF2-40B4-BE49-F238E27FC236}">
                  <a16:creationId xmlns:a16="http://schemas.microsoft.com/office/drawing/2014/main" id="{521C5488-BC43-4EFD-B1C5-5FF9A2BFD561}"/>
                </a:ext>
              </a:extLst>
            </p:cNvPr>
            <p:cNvSpPr/>
            <p:nvPr/>
          </p:nvSpPr>
          <p:spPr>
            <a:xfrm>
              <a:off x="4398816" y="4413343"/>
              <a:ext cx="235328" cy="278289"/>
            </a:xfrm>
            <a:custGeom>
              <a:avLst/>
              <a:gdLst>
                <a:gd name="connsiteX0" fmla="*/ 142232 w 215379"/>
                <a:gd name="connsiteY0" fmla="*/ 254466 h 254698"/>
                <a:gd name="connsiteX1" fmla="*/ 111085 w 215379"/>
                <a:gd name="connsiteY1" fmla="*/ 249132 h 254698"/>
                <a:gd name="connsiteX2" fmla="*/ 404 w 215379"/>
                <a:gd name="connsiteY2" fmla="*/ 74825 h 254698"/>
                <a:gd name="connsiteX3" fmla="*/ 72508 w 215379"/>
                <a:gd name="connsiteY3" fmla="*/ -233 h 254698"/>
                <a:gd name="connsiteX4" fmla="*/ 103655 w 215379"/>
                <a:gd name="connsiteY4" fmla="*/ 5101 h 254698"/>
                <a:gd name="connsiteX5" fmla="*/ 214336 w 215379"/>
                <a:gd name="connsiteY5" fmla="*/ 179409 h 254698"/>
                <a:gd name="connsiteX6" fmla="*/ 142232 w 215379"/>
                <a:gd name="connsiteY6" fmla="*/ 254466 h 25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379" h="254698">
                  <a:moveTo>
                    <a:pt x="142232" y="254466"/>
                  </a:moveTo>
                  <a:cubicBezTo>
                    <a:pt x="131630" y="254342"/>
                    <a:pt x="121124" y="252542"/>
                    <a:pt x="111085" y="249132"/>
                  </a:cubicBezTo>
                  <a:cubicBezTo>
                    <a:pt x="43648" y="226939"/>
                    <a:pt x="-7025" y="147119"/>
                    <a:pt x="404" y="74825"/>
                  </a:cubicBezTo>
                  <a:cubicBezTo>
                    <a:pt x="5262" y="28533"/>
                    <a:pt x="32884" y="-233"/>
                    <a:pt x="72508" y="-233"/>
                  </a:cubicBezTo>
                  <a:cubicBezTo>
                    <a:pt x="83110" y="-109"/>
                    <a:pt x="93616" y="1692"/>
                    <a:pt x="103655" y="5101"/>
                  </a:cubicBezTo>
                  <a:cubicBezTo>
                    <a:pt x="171092" y="27295"/>
                    <a:pt x="221765" y="107114"/>
                    <a:pt x="214336" y="179409"/>
                  </a:cubicBezTo>
                  <a:cubicBezTo>
                    <a:pt x="209478" y="225701"/>
                    <a:pt x="181856" y="254466"/>
                    <a:pt x="142232" y="254466"/>
                  </a:cubicBezTo>
                  <a:close/>
                </a:path>
              </a:pathLst>
            </a:custGeom>
            <a:gradFill>
              <a:gsLst>
                <a:gs pos="0">
                  <a:schemeClr val="accent4">
                    <a:lumMod val="50000"/>
                  </a:schemeClr>
                </a:gs>
                <a:gs pos="100000">
                  <a:srgbClr val="324C04"/>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72" name="Trans pipe">
            <a:extLst>
              <a:ext uri="{FF2B5EF4-FFF2-40B4-BE49-F238E27FC236}">
                <a16:creationId xmlns:a16="http://schemas.microsoft.com/office/drawing/2014/main" id="{F7016DF8-BAF4-4413-904C-B251682B9F87}"/>
              </a:ext>
              <a:ext uri="{C183D7F6-B498-43B3-948B-1728B52AA6E4}">
                <adec:decorative xmlns:adec="http://schemas.microsoft.com/office/drawing/2017/decorative" val="1"/>
              </a:ext>
            </a:extLst>
          </p:cNvPr>
          <p:cNvGrpSpPr/>
          <p:nvPr/>
        </p:nvGrpSpPr>
        <p:grpSpPr>
          <a:xfrm>
            <a:off x="5056866" y="4398589"/>
            <a:ext cx="755479" cy="598644"/>
            <a:chOff x="4348835" y="4033990"/>
            <a:chExt cx="920781" cy="729630"/>
          </a:xfrm>
        </p:grpSpPr>
        <p:sp>
          <p:nvSpPr>
            <p:cNvPr id="573" name="Freeform: Shape 572">
              <a:extLst>
                <a:ext uri="{FF2B5EF4-FFF2-40B4-BE49-F238E27FC236}">
                  <a16:creationId xmlns:a16="http://schemas.microsoft.com/office/drawing/2014/main" id="{2DF336C6-88BC-4222-BB15-92EE0C186390}"/>
                </a:ext>
              </a:extLst>
            </p:cNvPr>
            <p:cNvSpPr/>
            <p:nvPr/>
          </p:nvSpPr>
          <p:spPr>
            <a:xfrm>
              <a:off x="4855540" y="4033990"/>
              <a:ext cx="414076" cy="454702"/>
            </a:xfrm>
            <a:custGeom>
              <a:avLst/>
              <a:gdLst>
                <a:gd name="connsiteX0" fmla="*/ 249807 w 414076"/>
                <a:gd name="connsiteY0" fmla="*/ 9366 h 454702"/>
                <a:gd name="connsiteX1" fmla="*/ 115409 w 414076"/>
                <a:gd name="connsiteY1" fmla="*/ 22797 h 454702"/>
                <a:gd name="connsiteX2" fmla="*/ 115409 w 414076"/>
                <a:gd name="connsiteY2" fmla="*/ 22797 h 454702"/>
                <a:gd name="connsiteX3" fmla="*/ -320 w 414076"/>
                <a:gd name="connsiteY3" fmla="*/ 89472 h 454702"/>
                <a:gd name="connsiteX4" fmla="*/ 223232 w 414076"/>
                <a:gd name="connsiteY4" fmla="*/ 454470 h 454702"/>
                <a:gd name="connsiteX5" fmla="*/ 344009 w 414076"/>
                <a:gd name="connsiteY5" fmla="*/ 384747 h 454702"/>
                <a:gd name="connsiteX6" fmla="*/ 344009 w 414076"/>
                <a:gd name="connsiteY6" fmla="*/ 384747 h 454702"/>
                <a:gd name="connsiteX7" fmla="*/ 412684 w 414076"/>
                <a:gd name="connsiteY7" fmla="*/ 264350 h 454702"/>
                <a:gd name="connsiteX8" fmla="*/ 249807 w 414076"/>
                <a:gd name="connsiteY8" fmla="*/ 9366 h 45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76" h="454702">
                  <a:moveTo>
                    <a:pt x="249807" y="9366"/>
                  </a:moveTo>
                  <a:cubicBezTo>
                    <a:pt x="205335" y="-7131"/>
                    <a:pt x="155738" y="-2178"/>
                    <a:pt x="115409" y="22797"/>
                  </a:cubicBezTo>
                  <a:lnTo>
                    <a:pt x="115409" y="22797"/>
                  </a:lnTo>
                  <a:lnTo>
                    <a:pt x="-320" y="89472"/>
                  </a:lnTo>
                  <a:lnTo>
                    <a:pt x="223232" y="454470"/>
                  </a:lnTo>
                  <a:lnTo>
                    <a:pt x="344009" y="384747"/>
                  </a:lnTo>
                  <a:lnTo>
                    <a:pt x="344009" y="384747"/>
                  </a:lnTo>
                  <a:cubicBezTo>
                    <a:pt x="381252" y="360553"/>
                    <a:pt x="407160" y="318072"/>
                    <a:pt x="412684" y="264350"/>
                  </a:cubicBezTo>
                  <a:cubicBezTo>
                    <a:pt x="423543" y="156147"/>
                    <a:pt x="350772" y="42609"/>
                    <a:pt x="249807" y="9366"/>
                  </a:cubicBezTo>
                  <a:close/>
                </a:path>
              </a:pathLst>
            </a:custGeom>
            <a:gradFill>
              <a:gsLst>
                <a:gs pos="0">
                  <a:schemeClr val="accent4">
                    <a:lumMod val="75000"/>
                  </a:schemeClr>
                </a:gs>
                <a:gs pos="32000">
                  <a:schemeClr val="accent4"/>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4" name="Freeform: Shape 573">
              <a:extLst>
                <a:ext uri="{FF2B5EF4-FFF2-40B4-BE49-F238E27FC236}">
                  <a16:creationId xmlns:a16="http://schemas.microsoft.com/office/drawing/2014/main" id="{E3C70A98-7377-4356-A37B-3B53ECE75A7D}"/>
                </a:ext>
              </a:extLst>
            </p:cNvPr>
            <p:cNvSpPr/>
            <p:nvPr/>
          </p:nvSpPr>
          <p:spPr>
            <a:xfrm rot="19759864">
              <a:off x="4795224" y="4094812"/>
              <a:ext cx="343800" cy="427227"/>
            </a:xfrm>
            <a:custGeom>
              <a:avLst/>
              <a:gdLst>
                <a:gd name="connsiteX0" fmla="*/ 343481 w 343800"/>
                <a:gd name="connsiteY0" fmla="*/ 213383 h 427227"/>
                <a:gd name="connsiteX1" fmla="*/ 171581 w 343800"/>
                <a:gd name="connsiteY1" fmla="*/ 426996 h 427227"/>
                <a:gd name="connsiteX2" fmla="*/ -320 w 343800"/>
                <a:gd name="connsiteY2" fmla="*/ 213383 h 427227"/>
                <a:gd name="connsiteX3" fmla="*/ 171581 w 343800"/>
                <a:gd name="connsiteY3" fmla="*/ -231 h 427227"/>
                <a:gd name="connsiteX4" fmla="*/ 343481 w 343800"/>
                <a:gd name="connsiteY4" fmla="*/ 213383 h 42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800" h="427227">
                  <a:moveTo>
                    <a:pt x="343481" y="213383"/>
                  </a:moveTo>
                  <a:cubicBezTo>
                    <a:pt x="343481" y="331358"/>
                    <a:pt x="266519" y="426996"/>
                    <a:pt x="171581" y="426996"/>
                  </a:cubicBezTo>
                  <a:cubicBezTo>
                    <a:pt x="76643" y="426996"/>
                    <a:pt x="-320" y="331358"/>
                    <a:pt x="-320" y="213383"/>
                  </a:cubicBezTo>
                  <a:cubicBezTo>
                    <a:pt x="-320" y="95407"/>
                    <a:pt x="76643" y="-231"/>
                    <a:pt x="171581" y="-231"/>
                  </a:cubicBezTo>
                  <a:cubicBezTo>
                    <a:pt x="266519" y="-231"/>
                    <a:pt x="343481" y="95407"/>
                    <a:pt x="343481" y="213383"/>
                  </a:cubicBezTo>
                  <a:close/>
                </a:path>
              </a:pathLst>
            </a:custGeom>
            <a:gradFill>
              <a:gsLst>
                <a:gs pos="0">
                  <a:schemeClr val="accent4">
                    <a:lumMod val="75000"/>
                  </a:schemeClr>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5" name="Freeform: Shape 574">
              <a:extLst>
                <a:ext uri="{FF2B5EF4-FFF2-40B4-BE49-F238E27FC236}">
                  <a16:creationId xmlns:a16="http://schemas.microsoft.com/office/drawing/2014/main" id="{635D02ED-24C5-4387-9437-443B4704F612}"/>
                </a:ext>
              </a:extLst>
            </p:cNvPr>
            <p:cNvSpPr/>
            <p:nvPr/>
          </p:nvSpPr>
          <p:spPr>
            <a:xfrm>
              <a:off x="4546405" y="4144304"/>
              <a:ext cx="563406" cy="502452"/>
            </a:xfrm>
            <a:custGeom>
              <a:avLst/>
              <a:gdLst>
                <a:gd name="connsiteX0" fmla="*/ 426591 w 563406"/>
                <a:gd name="connsiteY0" fmla="*/ 7587 h 502452"/>
                <a:gd name="connsiteX1" fmla="*/ 314958 w 563406"/>
                <a:gd name="connsiteY1" fmla="*/ 19112 h 502452"/>
                <a:gd name="connsiteX2" fmla="*/ 314958 w 563406"/>
                <a:gd name="connsiteY2" fmla="*/ 19112 h 502452"/>
                <a:gd name="connsiteX3" fmla="*/ -320 w 563406"/>
                <a:gd name="connsiteY3" fmla="*/ 198658 h 502452"/>
                <a:gd name="connsiteX4" fmla="*/ 185608 w 563406"/>
                <a:gd name="connsiteY4" fmla="*/ 502220 h 502452"/>
                <a:gd name="connsiteX5" fmla="*/ 505077 w 563406"/>
                <a:gd name="connsiteY5" fmla="*/ 320102 h 502452"/>
                <a:gd name="connsiteX6" fmla="*/ 505077 w 563406"/>
                <a:gd name="connsiteY6" fmla="*/ 320102 h 502452"/>
                <a:gd name="connsiteX7" fmla="*/ 562227 w 563406"/>
                <a:gd name="connsiteY7" fmla="*/ 219994 h 502452"/>
                <a:gd name="connsiteX8" fmla="*/ 426591 w 563406"/>
                <a:gd name="connsiteY8" fmla="*/ 7587 h 50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406" h="502452">
                  <a:moveTo>
                    <a:pt x="426591" y="7587"/>
                  </a:moveTo>
                  <a:cubicBezTo>
                    <a:pt x="389596" y="-5986"/>
                    <a:pt x="348400" y="-1729"/>
                    <a:pt x="314958" y="19112"/>
                  </a:cubicBezTo>
                  <a:lnTo>
                    <a:pt x="314958" y="19112"/>
                  </a:lnTo>
                  <a:lnTo>
                    <a:pt x="-320" y="198658"/>
                  </a:lnTo>
                  <a:lnTo>
                    <a:pt x="185608" y="502220"/>
                  </a:lnTo>
                  <a:lnTo>
                    <a:pt x="505077" y="320102"/>
                  </a:lnTo>
                  <a:lnTo>
                    <a:pt x="505077" y="320102"/>
                  </a:lnTo>
                  <a:cubicBezTo>
                    <a:pt x="538433" y="297232"/>
                    <a:pt x="559493" y="260352"/>
                    <a:pt x="562227" y="219994"/>
                  </a:cubicBezTo>
                  <a:cubicBezTo>
                    <a:pt x="571085" y="129983"/>
                    <a:pt x="510506" y="35209"/>
                    <a:pt x="426591" y="7587"/>
                  </a:cubicBezTo>
                  <a:close/>
                </a:path>
              </a:pathLst>
            </a:custGeom>
            <a:gradFill>
              <a:gsLst>
                <a:gs pos="0">
                  <a:schemeClr val="accent4">
                    <a:lumMod val="75000"/>
                  </a:schemeClr>
                </a:gs>
                <a:gs pos="32000">
                  <a:schemeClr val="accent4"/>
                </a:gs>
                <a:gs pos="100000">
                  <a:schemeClr val="accent4">
                    <a:lumMod val="50000"/>
                  </a:schemeClr>
                </a:gs>
              </a:gsLst>
              <a:lin ang="3600000" scaled="0"/>
            </a:gradFill>
            <a:ln w="2381" cap="flat">
              <a:solidFill>
                <a:schemeClr val="accent4"/>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6" name="Freeform: Shape 575">
              <a:extLst>
                <a:ext uri="{FF2B5EF4-FFF2-40B4-BE49-F238E27FC236}">
                  <a16:creationId xmlns:a16="http://schemas.microsoft.com/office/drawing/2014/main" id="{07D9E4A7-582D-4529-AC48-83BB830D8AF0}"/>
                </a:ext>
              </a:extLst>
            </p:cNvPr>
            <p:cNvSpPr/>
            <p:nvPr/>
          </p:nvSpPr>
          <p:spPr>
            <a:xfrm>
              <a:off x="4407865" y="4279064"/>
              <a:ext cx="414076" cy="454702"/>
            </a:xfrm>
            <a:custGeom>
              <a:avLst/>
              <a:gdLst>
                <a:gd name="connsiteX0" fmla="*/ 249807 w 414076"/>
                <a:gd name="connsiteY0" fmla="*/ 9366 h 454702"/>
                <a:gd name="connsiteX1" fmla="*/ 115409 w 414076"/>
                <a:gd name="connsiteY1" fmla="*/ 22797 h 454702"/>
                <a:gd name="connsiteX2" fmla="*/ 115409 w 414076"/>
                <a:gd name="connsiteY2" fmla="*/ 22797 h 454702"/>
                <a:gd name="connsiteX3" fmla="*/ -320 w 414076"/>
                <a:gd name="connsiteY3" fmla="*/ 89472 h 454702"/>
                <a:gd name="connsiteX4" fmla="*/ 223232 w 414076"/>
                <a:gd name="connsiteY4" fmla="*/ 454470 h 454702"/>
                <a:gd name="connsiteX5" fmla="*/ 344009 w 414076"/>
                <a:gd name="connsiteY5" fmla="*/ 384747 h 454702"/>
                <a:gd name="connsiteX6" fmla="*/ 344009 w 414076"/>
                <a:gd name="connsiteY6" fmla="*/ 384747 h 454702"/>
                <a:gd name="connsiteX7" fmla="*/ 412684 w 414076"/>
                <a:gd name="connsiteY7" fmla="*/ 264350 h 454702"/>
                <a:gd name="connsiteX8" fmla="*/ 249807 w 414076"/>
                <a:gd name="connsiteY8" fmla="*/ 9366 h 45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76" h="454702">
                  <a:moveTo>
                    <a:pt x="249807" y="9366"/>
                  </a:moveTo>
                  <a:cubicBezTo>
                    <a:pt x="205335" y="-7131"/>
                    <a:pt x="155738" y="-2178"/>
                    <a:pt x="115409" y="22797"/>
                  </a:cubicBezTo>
                  <a:lnTo>
                    <a:pt x="115409" y="22797"/>
                  </a:lnTo>
                  <a:lnTo>
                    <a:pt x="-320" y="89472"/>
                  </a:lnTo>
                  <a:lnTo>
                    <a:pt x="223232" y="454470"/>
                  </a:lnTo>
                  <a:lnTo>
                    <a:pt x="344009" y="384747"/>
                  </a:lnTo>
                  <a:lnTo>
                    <a:pt x="344009" y="384747"/>
                  </a:lnTo>
                  <a:cubicBezTo>
                    <a:pt x="381252" y="360553"/>
                    <a:pt x="407160" y="318072"/>
                    <a:pt x="412684" y="264350"/>
                  </a:cubicBezTo>
                  <a:cubicBezTo>
                    <a:pt x="423543" y="156147"/>
                    <a:pt x="350772" y="42608"/>
                    <a:pt x="249807" y="9366"/>
                  </a:cubicBezTo>
                  <a:close/>
                </a:path>
              </a:pathLst>
            </a:custGeom>
            <a:gradFill>
              <a:gsLst>
                <a:gs pos="0">
                  <a:schemeClr val="accent4">
                    <a:lumMod val="75000"/>
                  </a:schemeClr>
                </a:gs>
                <a:gs pos="32000">
                  <a:schemeClr val="accent4"/>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7" name="Freeform: Shape 576">
              <a:extLst>
                <a:ext uri="{FF2B5EF4-FFF2-40B4-BE49-F238E27FC236}">
                  <a16:creationId xmlns:a16="http://schemas.microsoft.com/office/drawing/2014/main" id="{8E15817A-A0E9-466A-A2C9-A0F8ABBC3ECE}"/>
                </a:ext>
              </a:extLst>
            </p:cNvPr>
            <p:cNvSpPr/>
            <p:nvPr/>
          </p:nvSpPr>
          <p:spPr>
            <a:xfrm rot="19759864">
              <a:off x="4348835" y="4336393"/>
              <a:ext cx="343800" cy="427227"/>
            </a:xfrm>
            <a:custGeom>
              <a:avLst/>
              <a:gdLst>
                <a:gd name="connsiteX0" fmla="*/ 343481 w 343800"/>
                <a:gd name="connsiteY0" fmla="*/ 213383 h 427227"/>
                <a:gd name="connsiteX1" fmla="*/ 171581 w 343800"/>
                <a:gd name="connsiteY1" fmla="*/ 426996 h 427227"/>
                <a:gd name="connsiteX2" fmla="*/ -320 w 343800"/>
                <a:gd name="connsiteY2" fmla="*/ 213383 h 427227"/>
                <a:gd name="connsiteX3" fmla="*/ 171581 w 343800"/>
                <a:gd name="connsiteY3" fmla="*/ -231 h 427227"/>
                <a:gd name="connsiteX4" fmla="*/ 343481 w 343800"/>
                <a:gd name="connsiteY4" fmla="*/ 213383 h 42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800" h="427227">
                  <a:moveTo>
                    <a:pt x="343481" y="213383"/>
                  </a:moveTo>
                  <a:cubicBezTo>
                    <a:pt x="343481" y="331358"/>
                    <a:pt x="266518" y="426996"/>
                    <a:pt x="171581" y="426996"/>
                  </a:cubicBezTo>
                  <a:cubicBezTo>
                    <a:pt x="76642" y="426996"/>
                    <a:pt x="-320" y="331358"/>
                    <a:pt x="-320" y="213383"/>
                  </a:cubicBezTo>
                  <a:cubicBezTo>
                    <a:pt x="-320" y="95407"/>
                    <a:pt x="76643" y="-231"/>
                    <a:pt x="171581" y="-231"/>
                  </a:cubicBezTo>
                  <a:cubicBezTo>
                    <a:pt x="266519" y="-231"/>
                    <a:pt x="343481" y="95407"/>
                    <a:pt x="343481" y="213383"/>
                  </a:cubicBezTo>
                  <a:close/>
                </a:path>
              </a:pathLst>
            </a:custGeom>
            <a:gradFill>
              <a:gsLst>
                <a:gs pos="0">
                  <a:schemeClr val="accent4">
                    <a:lumMod val="75000"/>
                  </a:schemeClr>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8" name="Freeform: Shape 577">
              <a:extLst>
                <a:ext uri="{FF2B5EF4-FFF2-40B4-BE49-F238E27FC236}">
                  <a16:creationId xmlns:a16="http://schemas.microsoft.com/office/drawing/2014/main" id="{39DABFB2-DC13-4AA6-B6F2-43440878D552}"/>
                </a:ext>
              </a:extLst>
            </p:cNvPr>
            <p:cNvSpPr/>
            <p:nvPr/>
          </p:nvSpPr>
          <p:spPr>
            <a:xfrm>
              <a:off x="4398816" y="4413343"/>
              <a:ext cx="235328" cy="278289"/>
            </a:xfrm>
            <a:custGeom>
              <a:avLst/>
              <a:gdLst>
                <a:gd name="connsiteX0" fmla="*/ 142232 w 215379"/>
                <a:gd name="connsiteY0" fmla="*/ 254466 h 254698"/>
                <a:gd name="connsiteX1" fmla="*/ 111085 w 215379"/>
                <a:gd name="connsiteY1" fmla="*/ 249132 h 254698"/>
                <a:gd name="connsiteX2" fmla="*/ 404 w 215379"/>
                <a:gd name="connsiteY2" fmla="*/ 74825 h 254698"/>
                <a:gd name="connsiteX3" fmla="*/ 72508 w 215379"/>
                <a:gd name="connsiteY3" fmla="*/ -233 h 254698"/>
                <a:gd name="connsiteX4" fmla="*/ 103655 w 215379"/>
                <a:gd name="connsiteY4" fmla="*/ 5101 h 254698"/>
                <a:gd name="connsiteX5" fmla="*/ 214336 w 215379"/>
                <a:gd name="connsiteY5" fmla="*/ 179409 h 254698"/>
                <a:gd name="connsiteX6" fmla="*/ 142232 w 215379"/>
                <a:gd name="connsiteY6" fmla="*/ 254466 h 25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379" h="254698">
                  <a:moveTo>
                    <a:pt x="142232" y="254466"/>
                  </a:moveTo>
                  <a:cubicBezTo>
                    <a:pt x="131630" y="254342"/>
                    <a:pt x="121124" y="252542"/>
                    <a:pt x="111085" y="249132"/>
                  </a:cubicBezTo>
                  <a:cubicBezTo>
                    <a:pt x="43648" y="226939"/>
                    <a:pt x="-7025" y="147119"/>
                    <a:pt x="404" y="74825"/>
                  </a:cubicBezTo>
                  <a:cubicBezTo>
                    <a:pt x="5262" y="28533"/>
                    <a:pt x="32884" y="-233"/>
                    <a:pt x="72508" y="-233"/>
                  </a:cubicBezTo>
                  <a:cubicBezTo>
                    <a:pt x="83110" y="-109"/>
                    <a:pt x="93616" y="1692"/>
                    <a:pt x="103655" y="5101"/>
                  </a:cubicBezTo>
                  <a:cubicBezTo>
                    <a:pt x="171092" y="27295"/>
                    <a:pt x="221765" y="107114"/>
                    <a:pt x="214336" y="179409"/>
                  </a:cubicBezTo>
                  <a:cubicBezTo>
                    <a:pt x="209478" y="225701"/>
                    <a:pt x="181856" y="254466"/>
                    <a:pt x="142232" y="254466"/>
                  </a:cubicBezTo>
                  <a:close/>
                </a:path>
              </a:pathLst>
            </a:custGeom>
            <a:gradFill>
              <a:gsLst>
                <a:gs pos="0">
                  <a:schemeClr val="accent4">
                    <a:lumMod val="50000"/>
                  </a:schemeClr>
                </a:gs>
                <a:gs pos="100000">
                  <a:srgbClr val="324C04"/>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82" name="Load pipe">
            <a:extLst>
              <a:ext uri="{FF2B5EF4-FFF2-40B4-BE49-F238E27FC236}">
                <a16:creationId xmlns:a16="http://schemas.microsoft.com/office/drawing/2014/main" id="{0AE16A76-359A-4DE3-8CCC-C2CD954B3C73}"/>
              </a:ext>
              <a:ext uri="{C183D7F6-B498-43B3-948B-1728B52AA6E4}">
                <adec:decorative xmlns:adec="http://schemas.microsoft.com/office/drawing/2017/decorative" val="1"/>
              </a:ext>
            </a:extLst>
          </p:cNvPr>
          <p:cNvGrpSpPr/>
          <p:nvPr/>
        </p:nvGrpSpPr>
        <p:grpSpPr>
          <a:xfrm>
            <a:off x="5676522" y="4745947"/>
            <a:ext cx="755479" cy="598644"/>
            <a:chOff x="4348835" y="4033990"/>
            <a:chExt cx="920781" cy="729630"/>
          </a:xfrm>
        </p:grpSpPr>
        <p:sp>
          <p:nvSpPr>
            <p:cNvPr id="583" name="Freeform: Shape 582">
              <a:extLst>
                <a:ext uri="{FF2B5EF4-FFF2-40B4-BE49-F238E27FC236}">
                  <a16:creationId xmlns:a16="http://schemas.microsoft.com/office/drawing/2014/main" id="{9261EA1D-B77C-4DBE-B750-CBBE8A64EBEE}"/>
                </a:ext>
              </a:extLst>
            </p:cNvPr>
            <p:cNvSpPr/>
            <p:nvPr/>
          </p:nvSpPr>
          <p:spPr>
            <a:xfrm>
              <a:off x="4855540" y="4033990"/>
              <a:ext cx="414076" cy="454702"/>
            </a:xfrm>
            <a:custGeom>
              <a:avLst/>
              <a:gdLst>
                <a:gd name="connsiteX0" fmla="*/ 249807 w 414076"/>
                <a:gd name="connsiteY0" fmla="*/ 9366 h 454702"/>
                <a:gd name="connsiteX1" fmla="*/ 115409 w 414076"/>
                <a:gd name="connsiteY1" fmla="*/ 22797 h 454702"/>
                <a:gd name="connsiteX2" fmla="*/ 115409 w 414076"/>
                <a:gd name="connsiteY2" fmla="*/ 22797 h 454702"/>
                <a:gd name="connsiteX3" fmla="*/ -320 w 414076"/>
                <a:gd name="connsiteY3" fmla="*/ 89472 h 454702"/>
                <a:gd name="connsiteX4" fmla="*/ 223232 w 414076"/>
                <a:gd name="connsiteY4" fmla="*/ 454470 h 454702"/>
                <a:gd name="connsiteX5" fmla="*/ 344009 w 414076"/>
                <a:gd name="connsiteY5" fmla="*/ 384747 h 454702"/>
                <a:gd name="connsiteX6" fmla="*/ 344009 w 414076"/>
                <a:gd name="connsiteY6" fmla="*/ 384747 h 454702"/>
                <a:gd name="connsiteX7" fmla="*/ 412684 w 414076"/>
                <a:gd name="connsiteY7" fmla="*/ 264350 h 454702"/>
                <a:gd name="connsiteX8" fmla="*/ 249807 w 414076"/>
                <a:gd name="connsiteY8" fmla="*/ 9366 h 45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76" h="454702">
                  <a:moveTo>
                    <a:pt x="249807" y="9366"/>
                  </a:moveTo>
                  <a:cubicBezTo>
                    <a:pt x="205335" y="-7131"/>
                    <a:pt x="155738" y="-2178"/>
                    <a:pt x="115409" y="22797"/>
                  </a:cubicBezTo>
                  <a:lnTo>
                    <a:pt x="115409" y="22797"/>
                  </a:lnTo>
                  <a:lnTo>
                    <a:pt x="-320" y="89472"/>
                  </a:lnTo>
                  <a:lnTo>
                    <a:pt x="223232" y="454470"/>
                  </a:lnTo>
                  <a:lnTo>
                    <a:pt x="344009" y="384747"/>
                  </a:lnTo>
                  <a:lnTo>
                    <a:pt x="344009" y="384747"/>
                  </a:lnTo>
                  <a:cubicBezTo>
                    <a:pt x="381252" y="360553"/>
                    <a:pt x="407160" y="318072"/>
                    <a:pt x="412684" y="264350"/>
                  </a:cubicBezTo>
                  <a:cubicBezTo>
                    <a:pt x="423543" y="156147"/>
                    <a:pt x="350772" y="42609"/>
                    <a:pt x="249807" y="9366"/>
                  </a:cubicBezTo>
                  <a:close/>
                </a:path>
              </a:pathLst>
            </a:custGeom>
            <a:gradFill>
              <a:gsLst>
                <a:gs pos="0">
                  <a:schemeClr val="accent4">
                    <a:lumMod val="75000"/>
                  </a:schemeClr>
                </a:gs>
                <a:gs pos="32000">
                  <a:schemeClr val="accent4"/>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4" name="Freeform: Shape 583">
              <a:extLst>
                <a:ext uri="{FF2B5EF4-FFF2-40B4-BE49-F238E27FC236}">
                  <a16:creationId xmlns:a16="http://schemas.microsoft.com/office/drawing/2014/main" id="{6DD9BD8A-C764-43C0-8BF0-F6E97ABB90B0}"/>
                </a:ext>
              </a:extLst>
            </p:cNvPr>
            <p:cNvSpPr/>
            <p:nvPr/>
          </p:nvSpPr>
          <p:spPr>
            <a:xfrm rot="19759864">
              <a:off x="4795224" y="4094812"/>
              <a:ext cx="343800" cy="427227"/>
            </a:xfrm>
            <a:custGeom>
              <a:avLst/>
              <a:gdLst>
                <a:gd name="connsiteX0" fmla="*/ 343481 w 343800"/>
                <a:gd name="connsiteY0" fmla="*/ 213383 h 427227"/>
                <a:gd name="connsiteX1" fmla="*/ 171581 w 343800"/>
                <a:gd name="connsiteY1" fmla="*/ 426996 h 427227"/>
                <a:gd name="connsiteX2" fmla="*/ -320 w 343800"/>
                <a:gd name="connsiteY2" fmla="*/ 213383 h 427227"/>
                <a:gd name="connsiteX3" fmla="*/ 171581 w 343800"/>
                <a:gd name="connsiteY3" fmla="*/ -231 h 427227"/>
                <a:gd name="connsiteX4" fmla="*/ 343481 w 343800"/>
                <a:gd name="connsiteY4" fmla="*/ 213383 h 42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800" h="427227">
                  <a:moveTo>
                    <a:pt x="343481" y="213383"/>
                  </a:moveTo>
                  <a:cubicBezTo>
                    <a:pt x="343481" y="331358"/>
                    <a:pt x="266519" y="426996"/>
                    <a:pt x="171581" y="426996"/>
                  </a:cubicBezTo>
                  <a:cubicBezTo>
                    <a:pt x="76643" y="426996"/>
                    <a:pt x="-320" y="331358"/>
                    <a:pt x="-320" y="213383"/>
                  </a:cubicBezTo>
                  <a:cubicBezTo>
                    <a:pt x="-320" y="95407"/>
                    <a:pt x="76643" y="-231"/>
                    <a:pt x="171581" y="-231"/>
                  </a:cubicBezTo>
                  <a:cubicBezTo>
                    <a:pt x="266519" y="-231"/>
                    <a:pt x="343481" y="95407"/>
                    <a:pt x="343481" y="213383"/>
                  </a:cubicBezTo>
                  <a:close/>
                </a:path>
              </a:pathLst>
            </a:custGeom>
            <a:gradFill>
              <a:gsLst>
                <a:gs pos="0">
                  <a:schemeClr val="accent4">
                    <a:lumMod val="75000"/>
                  </a:schemeClr>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5" name="Freeform: Shape 584">
              <a:extLst>
                <a:ext uri="{FF2B5EF4-FFF2-40B4-BE49-F238E27FC236}">
                  <a16:creationId xmlns:a16="http://schemas.microsoft.com/office/drawing/2014/main" id="{B60648F3-E9B0-4671-A70C-B138F0498FC9}"/>
                </a:ext>
              </a:extLst>
            </p:cNvPr>
            <p:cNvSpPr/>
            <p:nvPr/>
          </p:nvSpPr>
          <p:spPr>
            <a:xfrm>
              <a:off x="4546405" y="4144304"/>
              <a:ext cx="563406" cy="502452"/>
            </a:xfrm>
            <a:custGeom>
              <a:avLst/>
              <a:gdLst>
                <a:gd name="connsiteX0" fmla="*/ 426591 w 563406"/>
                <a:gd name="connsiteY0" fmla="*/ 7587 h 502452"/>
                <a:gd name="connsiteX1" fmla="*/ 314958 w 563406"/>
                <a:gd name="connsiteY1" fmla="*/ 19112 h 502452"/>
                <a:gd name="connsiteX2" fmla="*/ 314958 w 563406"/>
                <a:gd name="connsiteY2" fmla="*/ 19112 h 502452"/>
                <a:gd name="connsiteX3" fmla="*/ -320 w 563406"/>
                <a:gd name="connsiteY3" fmla="*/ 198658 h 502452"/>
                <a:gd name="connsiteX4" fmla="*/ 185608 w 563406"/>
                <a:gd name="connsiteY4" fmla="*/ 502220 h 502452"/>
                <a:gd name="connsiteX5" fmla="*/ 505077 w 563406"/>
                <a:gd name="connsiteY5" fmla="*/ 320102 h 502452"/>
                <a:gd name="connsiteX6" fmla="*/ 505077 w 563406"/>
                <a:gd name="connsiteY6" fmla="*/ 320102 h 502452"/>
                <a:gd name="connsiteX7" fmla="*/ 562227 w 563406"/>
                <a:gd name="connsiteY7" fmla="*/ 219994 h 502452"/>
                <a:gd name="connsiteX8" fmla="*/ 426591 w 563406"/>
                <a:gd name="connsiteY8" fmla="*/ 7587 h 50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406" h="502452">
                  <a:moveTo>
                    <a:pt x="426591" y="7587"/>
                  </a:moveTo>
                  <a:cubicBezTo>
                    <a:pt x="389596" y="-5986"/>
                    <a:pt x="348400" y="-1729"/>
                    <a:pt x="314958" y="19112"/>
                  </a:cubicBezTo>
                  <a:lnTo>
                    <a:pt x="314958" y="19112"/>
                  </a:lnTo>
                  <a:lnTo>
                    <a:pt x="-320" y="198658"/>
                  </a:lnTo>
                  <a:lnTo>
                    <a:pt x="185608" y="502220"/>
                  </a:lnTo>
                  <a:lnTo>
                    <a:pt x="505077" y="320102"/>
                  </a:lnTo>
                  <a:lnTo>
                    <a:pt x="505077" y="320102"/>
                  </a:lnTo>
                  <a:cubicBezTo>
                    <a:pt x="538433" y="297232"/>
                    <a:pt x="559493" y="260352"/>
                    <a:pt x="562227" y="219994"/>
                  </a:cubicBezTo>
                  <a:cubicBezTo>
                    <a:pt x="571085" y="129983"/>
                    <a:pt x="510506" y="35209"/>
                    <a:pt x="426591" y="7587"/>
                  </a:cubicBezTo>
                  <a:close/>
                </a:path>
              </a:pathLst>
            </a:custGeom>
            <a:gradFill>
              <a:gsLst>
                <a:gs pos="0">
                  <a:schemeClr val="accent4">
                    <a:lumMod val="75000"/>
                  </a:schemeClr>
                </a:gs>
                <a:gs pos="32000">
                  <a:schemeClr val="accent4"/>
                </a:gs>
                <a:gs pos="100000">
                  <a:schemeClr val="accent4">
                    <a:lumMod val="50000"/>
                  </a:schemeClr>
                </a:gs>
              </a:gsLst>
              <a:lin ang="3600000" scaled="0"/>
            </a:gradFill>
            <a:ln w="2381" cap="flat">
              <a:solidFill>
                <a:schemeClr val="accent4"/>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6" name="Freeform: Shape 585">
              <a:extLst>
                <a:ext uri="{FF2B5EF4-FFF2-40B4-BE49-F238E27FC236}">
                  <a16:creationId xmlns:a16="http://schemas.microsoft.com/office/drawing/2014/main" id="{5594389A-CC4A-450A-8F3A-E36E25CCA31F}"/>
                </a:ext>
              </a:extLst>
            </p:cNvPr>
            <p:cNvSpPr/>
            <p:nvPr/>
          </p:nvSpPr>
          <p:spPr>
            <a:xfrm>
              <a:off x="4407865" y="4279064"/>
              <a:ext cx="414076" cy="454702"/>
            </a:xfrm>
            <a:custGeom>
              <a:avLst/>
              <a:gdLst>
                <a:gd name="connsiteX0" fmla="*/ 249807 w 414076"/>
                <a:gd name="connsiteY0" fmla="*/ 9366 h 454702"/>
                <a:gd name="connsiteX1" fmla="*/ 115409 w 414076"/>
                <a:gd name="connsiteY1" fmla="*/ 22797 h 454702"/>
                <a:gd name="connsiteX2" fmla="*/ 115409 w 414076"/>
                <a:gd name="connsiteY2" fmla="*/ 22797 h 454702"/>
                <a:gd name="connsiteX3" fmla="*/ -320 w 414076"/>
                <a:gd name="connsiteY3" fmla="*/ 89472 h 454702"/>
                <a:gd name="connsiteX4" fmla="*/ 223232 w 414076"/>
                <a:gd name="connsiteY4" fmla="*/ 454470 h 454702"/>
                <a:gd name="connsiteX5" fmla="*/ 344009 w 414076"/>
                <a:gd name="connsiteY5" fmla="*/ 384747 h 454702"/>
                <a:gd name="connsiteX6" fmla="*/ 344009 w 414076"/>
                <a:gd name="connsiteY6" fmla="*/ 384747 h 454702"/>
                <a:gd name="connsiteX7" fmla="*/ 412684 w 414076"/>
                <a:gd name="connsiteY7" fmla="*/ 264350 h 454702"/>
                <a:gd name="connsiteX8" fmla="*/ 249807 w 414076"/>
                <a:gd name="connsiteY8" fmla="*/ 9366 h 45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76" h="454702">
                  <a:moveTo>
                    <a:pt x="249807" y="9366"/>
                  </a:moveTo>
                  <a:cubicBezTo>
                    <a:pt x="205335" y="-7131"/>
                    <a:pt x="155738" y="-2178"/>
                    <a:pt x="115409" y="22797"/>
                  </a:cubicBezTo>
                  <a:lnTo>
                    <a:pt x="115409" y="22797"/>
                  </a:lnTo>
                  <a:lnTo>
                    <a:pt x="-320" y="89472"/>
                  </a:lnTo>
                  <a:lnTo>
                    <a:pt x="223232" y="454470"/>
                  </a:lnTo>
                  <a:lnTo>
                    <a:pt x="344009" y="384747"/>
                  </a:lnTo>
                  <a:lnTo>
                    <a:pt x="344009" y="384747"/>
                  </a:lnTo>
                  <a:cubicBezTo>
                    <a:pt x="381252" y="360553"/>
                    <a:pt x="407160" y="318072"/>
                    <a:pt x="412684" y="264350"/>
                  </a:cubicBezTo>
                  <a:cubicBezTo>
                    <a:pt x="423543" y="156147"/>
                    <a:pt x="350772" y="42608"/>
                    <a:pt x="249807" y="9366"/>
                  </a:cubicBezTo>
                  <a:close/>
                </a:path>
              </a:pathLst>
            </a:custGeom>
            <a:gradFill>
              <a:gsLst>
                <a:gs pos="0">
                  <a:schemeClr val="accent4">
                    <a:lumMod val="75000"/>
                  </a:schemeClr>
                </a:gs>
                <a:gs pos="32000">
                  <a:schemeClr val="accent4"/>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7" name="Freeform: Shape 586">
              <a:extLst>
                <a:ext uri="{FF2B5EF4-FFF2-40B4-BE49-F238E27FC236}">
                  <a16:creationId xmlns:a16="http://schemas.microsoft.com/office/drawing/2014/main" id="{919625C7-7BC3-47AD-A7DE-A55CF33891B3}"/>
                </a:ext>
              </a:extLst>
            </p:cNvPr>
            <p:cNvSpPr/>
            <p:nvPr/>
          </p:nvSpPr>
          <p:spPr>
            <a:xfrm rot="19759864">
              <a:off x="4348835" y="4336393"/>
              <a:ext cx="343800" cy="427227"/>
            </a:xfrm>
            <a:custGeom>
              <a:avLst/>
              <a:gdLst>
                <a:gd name="connsiteX0" fmla="*/ 343481 w 343800"/>
                <a:gd name="connsiteY0" fmla="*/ 213383 h 427227"/>
                <a:gd name="connsiteX1" fmla="*/ 171581 w 343800"/>
                <a:gd name="connsiteY1" fmla="*/ 426996 h 427227"/>
                <a:gd name="connsiteX2" fmla="*/ -320 w 343800"/>
                <a:gd name="connsiteY2" fmla="*/ 213383 h 427227"/>
                <a:gd name="connsiteX3" fmla="*/ 171581 w 343800"/>
                <a:gd name="connsiteY3" fmla="*/ -231 h 427227"/>
                <a:gd name="connsiteX4" fmla="*/ 343481 w 343800"/>
                <a:gd name="connsiteY4" fmla="*/ 213383 h 42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800" h="427227">
                  <a:moveTo>
                    <a:pt x="343481" y="213383"/>
                  </a:moveTo>
                  <a:cubicBezTo>
                    <a:pt x="343481" y="331358"/>
                    <a:pt x="266518" y="426996"/>
                    <a:pt x="171581" y="426996"/>
                  </a:cubicBezTo>
                  <a:cubicBezTo>
                    <a:pt x="76642" y="426996"/>
                    <a:pt x="-320" y="331358"/>
                    <a:pt x="-320" y="213383"/>
                  </a:cubicBezTo>
                  <a:cubicBezTo>
                    <a:pt x="-320" y="95407"/>
                    <a:pt x="76643" y="-231"/>
                    <a:pt x="171581" y="-231"/>
                  </a:cubicBezTo>
                  <a:cubicBezTo>
                    <a:pt x="266519" y="-231"/>
                    <a:pt x="343481" y="95407"/>
                    <a:pt x="343481" y="213383"/>
                  </a:cubicBezTo>
                  <a:close/>
                </a:path>
              </a:pathLst>
            </a:custGeom>
            <a:gradFill>
              <a:gsLst>
                <a:gs pos="0">
                  <a:schemeClr val="accent4">
                    <a:lumMod val="75000"/>
                  </a:schemeClr>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8" name="Freeform: Shape 587">
              <a:extLst>
                <a:ext uri="{FF2B5EF4-FFF2-40B4-BE49-F238E27FC236}">
                  <a16:creationId xmlns:a16="http://schemas.microsoft.com/office/drawing/2014/main" id="{646478C9-36FE-4C4C-98C6-EB4B71E77E0A}"/>
                </a:ext>
              </a:extLst>
            </p:cNvPr>
            <p:cNvSpPr/>
            <p:nvPr/>
          </p:nvSpPr>
          <p:spPr>
            <a:xfrm>
              <a:off x="4398816" y="4413343"/>
              <a:ext cx="235328" cy="278289"/>
            </a:xfrm>
            <a:custGeom>
              <a:avLst/>
              <a:gdLst>
                <a:gd name="connsiteX0" fmla="*/ 142232 w 215379"/>
                <a:gd name="connsiteY0" fmla="*/ 254466 h 254698"/>
                <a:gd name="connsiteX1" fmla="*/ 111085 w 215379"/>
                <a:gd name="connsiteY1" fmla="*/ 249132 h 254698"/>
                <a:gd name="connsiteX2" fmla="*/ 404 w 215379"/>
                <a:gd name="connsiteY2" fmla="*/ 74825 h 254698"/>
                <a:gd name="connsiteX3" fmla="*/ 72508 w 215379"/>
                <a:gd name="connsiteY3" fmla="*/ -233 h 254698"/>
                <a:gd name="connsiteX4" fmla="*/ 103655 w 215379"/>
                <a:gd name="connsiteY4" fmla="*/ 5101 h 254698"/>
                <a:gd name="connsiteX5" fmla="*/ 214336 w 215379"/>
                <a:gd name="connsiteY5" fmla="*/ 179409 h 254698"/>
                <a:gd name="connsiteX6" fmla="*/ 142232 w 215379"/>
                <a:gd name="connsiteY6" fmla="*/ 254466 h 25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379" h="254698">
                  <a:moveTo>
                    <a:pt x="142232" y="254466"/>
                  </a:moveTo>
                  <a:cubicBezTo>
                    <a:pt x="131630" y="254342"/>
                    <a:pt x="121124" y="252542"/>
                    <a:pt x="111085" y="249132"/>
                  </a:cubicBezTo>
                  <a:cubicBezTo>
                    <a:pt x="43648" y="226939"/>
                    <a:pt x="-7025" y="147119"/>
                    <a:pt x="404" y="74825"/>
                  </a:cubicBezTo>
                  <a:cubicBezTo>
                    <a:pt x="5262" y="28533"/>
                    <a:pt x="32884" y="-233"/>
                    <a:pt x="72508" y="-233"/>
                  </a:cubicBezTo>
                  <a:cubicBezTo>
                    <a:pt x="83110" y="-109"/>
                    <a:pt x="93616" y="1692"/>
                    <a:pt x="103655" y="5101"/>
                  </a:cubicBezTo>
                  <a:cubicBezTo>
                    <a:pt x="171092" y="27295"/>
                    <a:pt x="221765" y="107114"/>
                    <a:pt x="214336" y="179409"/>
                  </a:cubicBezTo>
                  <a:cubicBezTo>
                    <a:pt x="209478" y="225701"/>
                    <a:pt x="181856" y="254466"/>
                    <a:pt x="142232" y="254466"/>
                  </a:cubicBezTo>
                  <a:close/>
                </a:path>
              </a:pathLst>
            </a:custGeom>
            <a:gradFill>
              <a:gsLst>
                <a:gs pos="0">
                  <a:schemeClr val="accent4">
                    <a:lumMod val="50000"/>
                  </a:schemeClr>
                </a:gs>
                <a:gs pos="100000">
                  <a:srgbClr val="324C04"/>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622" name="Straight Connector 621">
            <a:extLst>
              <a:ext uri="{FF2B5EF4-FFF2-40B4-BE49-F238E27FC236}">
                <a16:creationId xmlns:a16="http://schemas.microsoft.com/office/drawing/2014/main" id="{4C4A8485-EA91-4021-8CFB-A04240273737}"/>
              </a:ext>
              <a:ext uri="{C183D7F6-B498-43B3-948B-1728B52AA6E4}">
                <adec:decorative xmlns:adec="http://schemas.microsoft.com/office/drawing/2017/decorative" val="1"/>
              </a:ext>
            </a:extLst>
          </p:cNvPr>
          <p:cNvCxnSpPr>
            <a:cxnSpLocks/>
          </p:cNvCxnSpPr>
          <p:nvPr/>
        </p:nvCxnSpPr>
        <p:spPr>
          <a:xfrm flipH="1">
            <a:off x="4693034" y="5137326"/>
            <a:ext cx="1171258" cy="656057"/>
          </a:xfrm>
          <a:prstGeom prst="line">
            <a:avLst/>
          </a:prstGeom>
          <a:ln w="41275" cap="rnd">
            <a:solidFill>
              <a:schemeClr val="accent4">
                <a:alpha val="5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3" name="Straight Connector 622">
            <a:extLst>
              <a:ext uri="{FF2B5EF4-FFF2-40B4-BE49-F238E27FC236}">
                <a16:creationId xmlns:a16="http://schemas.microsoft.com/office/drawing/2014/main" id="{55B9D75E-44A1-4EA1-B1AF-0EE1CC9CAB61}"/>
              </a:ext>
              <a:ext uri="{C183D7F6-B498-43B3-948B-1728B52AA6E4}">
                <adec:decorative xmlns:adec="http://schemas.microsoft.com/office/drawing/2017/decorative" val="1"/>
              </a:ext>
            </a:extLst>
          </p:cNvPr>
          <p:cNvCxnSpPr>
            <a:cxnSpLocks/>
          </p:cNvCxnSpPr>
          <p:nvPr/>
        </p:nvCxnSpPr>
        <p:spPr>
          <a:xfrm flipH="1">
            <a:off x="4314942" y="4785671"/>
            <a:ext cx="932048" cy="557770"/>
          </a:xfrm>
          <a:prstGeom prst="line">
            <a:avLst/>
          </a:prstGeom>
          <a:ln w="41275" cap="rnd">
            <a:solidFill>
              <a:schemeClr val="accent4">
                <a:alpha val="5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2E3A8FF7-9397-4BE5-98B5-423EA3B6C534}"/>
              </a:ext>
              <a:ext uri="{C183D7F6-B498-43B3-948B-1728B52AA6E4}">
                <adec:decorative xmlns:adec="http://schemas.microsoft.com/office/drawing/2017/decorative" val="1"/>
              </a:ext>
            </a:extLst>
          </p:cNvPr>
          <p:cNvCxnSpPr>
            <a:cxnSpLocks/>
          </p:cNvCxnSpPr>
          <p:nvPr/>
        </p:nvCxnSpPr>
        <p:spPr>
          <a:xfrm flipH="1">
            <a:off x="3557015" y="4397113"/>
            <a:ext cx="1068155" cy="584305"/>
          </a:xfrm>
          <a:prstGeom prst="line">
            <a:avLst/>
          </a:prstGeom>
          <a:ln w="41275" cap="rnd">
            <a:solidFill>
              <a:schemeClr val="accent4">
                <a:alpha val="5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00" name="Red pipe 2">
            <a:extLst>
              <a:ext uri="{FF2B5EF4-FFF2-40B4-BE49-F238E27FC236}">
                <a16:creationId xmlns:a16="http://schemas.microsoft.com/office/drawing/2014/main" id="{EFDA60B7-482B-4F7C-96CA-692EF3E43152}"/>
              </a:ext>
              <a:ext uri="{C183D7F6-B498-43B3-948B-1728B52AA6E4}">
                <adec:decorative xmlns:adec="http://schemas.microsoft.com/office/drawing/2017/decorative" val="1"/>
              </a:ext>
            </a:extLst>
          </p:cNvPr>
          <p:cNvGrpSpPr/>
          <p:nvPr/>
        </p:nvGrpSpPr>
        <p:grpSpPr>
          <a:xfrm>
            <a:off x="4437871" y="4015623"/>
            <a:ext cx="755479" cy="598644"/>
            <a:chOff x="4348835" y="4033990"/>
            <a:chExt cx="920781" cy="729630"/>
          </a:xfrm>
        </p:grpSpPr>
        <p:sp>
          <p:nvSpPr>
            <p:cNvPr id="1001" name="Freeform: Shape 1000">
              <a:extLst>
                <a:ext uri="{FF2B5EF4-FFF2-40B4-BE49-F238E27FC236}">
                  <a16:creationId xmlns:a16="http://schemas.microsoft.com/office/drawing/2014/main" id="{86FD0227-7F13-4FA4-965F-DA4F6679F3A3}"/>
                </a:ext>
              </a:extLst>
            </p:cNvPr>
            <p:cNvSpPr/>
            <p:nvPr/>
          </p:nvSpPr>
          <p:spPr>
            <a:xfrm>
              <a:off x="4855540" y="4033990"/>
              <a:ext cx="414076" cy="454702"/>
            </a:xfrm>
            <a:custGeom>
              <a:avLst/>
              <a:gdLst>
                <a:gd name="connsiteX0" fmla="*/ 249807 w 414076"/>
                <a:gd name="connsiteY0" fmla="*/ 9366 h 454702"/>
                <a:gd name="connsiteX1" fmla="*/ 115409 w 414076"/>
                <a:gd name="connsiteY1" fmla="*/ 22797 h 454702"/>
                <a:gd name="connsiteX2" fmla="*/ 115409 w 414076"/>
                <a:gd name="connsiteY2" fmla="*/ 22797 h 454702"/>
                <a:gd name="connsiteX3" fmla="*/ -320 w 414076"/>
                <a:gd name="connsiteY3" fmla="*/ 89472 h 454702"/>
                <a:gd name="connsiteX4" fmla="*/ 223232 w 414076"/>
                <a:gd name="connsiteY4" fmla="*/ 454470 h 454702"/>
                <a:gd name="connsiteX5" fmla="*/ 344009 w 414076"/>
                <a:gd name="connsiteY5" fmla="*/ 384747 h 454702"/>
                <a:gd name="connsiteX6" fmla="*/ 344009 w 414076"/>
                <a:gd name="connsiteY6" fmla="*/ 384747 h 454702"/>
                <a:gd name="connsiteX7" fmla="*/ 412684 w 414076"/>
                <a:gd name="connsiteY7" fmla="*/ 264350 h 454702"/>
                <a:gd name="connsiteX8" fmla="*/ 249807 w 414076"/>
                <a:gd name="connsiteY8" fmla="*/ 9366 h 45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76" h="454702">
                  <a:moveTo>
                    <a:pt x="249807" y="9366"/>
                  </a:moveTo>
                  <a:cubicBezTo>
                    <a:pt x="205335" y="-7131"/>
                    <a:pt x="155738" y="-2178"/>
                    <a:pt x="115409" y="22797"/>
                  </a:cubicBezTo>
                  <a:lnTo>
                    <a:pt x="115409" y="22797"/>
                  </a:lnTo>
                  <a:lnTo>
                    <a:pt x="-320" y="89472"/>
                  </a:lnTo>
                  <a:lnTo>
                    <a:pt x="223232" y="454470"/>
                  </a:lnTo>
                  <a:lnTo>
                    <a:pt x="344009" y="384747"/>
                  </a:lnTo>
                  <a:lnTo>
                    <a:pt x="344009" y="384747"/>
                  </a:lnTo>
                  <a:cubicBezTo>
                    <a:pt x="381252" y="360553"/>
                    <a:pt x="407160" y="318072"/>
                    <a:pt x="412684" y="264350"/>
                  </a:cubicBezTo>
                  <a:cubicBezTo>
                    <a:pt x="423543" y="156147"/>
                    <a:pt x="350772" y="42609"/>
                    <a:pt x="249807" y="9366"/>
                  </a:cubicBezTo>
                  <a:close/>
                </a:path>
              </a:pathLst>
            </a:custGeom>
            <a:gradFill>
              <a:gsLst>
                <a:gs pos="18000">
                  <a:schemeClr val="accent3"/>
                </a:gs>
                <a:gs pos="38000">
                  <a:schemeClr val="accent3">
                    <a:lumMod val="60000"/>
                    <a:lumOff val="40000"/>
                  </a:schemeClr>
                </a:gs>
                <a:gs pos="73000">
                  <a:srgbClr val="581700"/>
                </a:gs>
              </a:gsLst>
              <a:lin ang="3600000" scaled="0"/>
            </a:gradFill>
            <a:ln w="2381"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2" name="Freeform: Shape 1001">
              <a:extLst>
                <a:ext uri="{FF2B5EF4-FFF2-40B4-BE49-F238E27FC236}">
                  <a16:creationId xmlns:a16="http://schemas.microsoft.com/office/drawing/2014/main" id="{E2221AB4-86B1-48AB-84FF-37EAC74AC4C2}"/>
                </a:ext>
              </a:extLst>
            </p:cNvPr>
            <p:cNvSpPr/>
            <p:nvPr/>
          </p:nvSpPr>
          <p:spPr>
            <a:xfrm rot="19759864">
              <a:off x="4795224" y="4094812"/>
              <a:ext cx="343800" cy="427227"/>
            </a:xfrm>
            <a:custGeom>
              <a:avLst/>
              <a:gdLst>
                <a:gd name="connsiteX0" fmla="*/ 343481 w 343800"/>
                <a:gd name="connsiteY0" fmla="*/ 213383 h 427227"/>
                <a:gd name="connsiteX1" fmla="*/ 171581 w 343800"/>
                <a:gd name="connsiteY1" fmla="*/ 426996 h 427227"/>
                <a:gd name="connsiteX2" fmla="*/ -320 w 343800"/>
                <a:gd name="connsiteY2" fmla="*/ 213383 h 427227"/>
                <a:gd name="connsiteX3" fmla="*/ 171581 w 343800"/>
                <a:gd name="connsiteY3" fmla="*/ -231 h 427227"/>
                <a:gd name="connsiteX4" fmla="*/ 343481 w 343800"/>
                <a:gd name="connsiteY4" fmla="*/ 213383 h 42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800" h="427227">
                  <a:moveTo>
                    <a:pt x="343481" y="213383"/>
                  </a:moveTo>
                  <a:cubicBezTo>
                    <a:pt x="343481" y="331358"/>
                    <a:pt x="266519" y="426996"/>
                    <a:pt x="171581" y="426996"/>
                  </a:cubicBezTo>
                  <a:cubicBezTo>
                    <a:pt x="76643" y="426996"/>
                    <a:pt x="-320" y="331358"/>
                    <a:pt x="-320" y="213383"/>
                  </a:cubicBezTo>
                  <a:cubicBezTo>
                    <a:pt x="-320" y="95407"/>
                    <a:pt x="76643" y="-231"/>
                    <a:pt x="171581" y="-231"/>
                  </a:cubicBezTo>
                  <a:cubicBezTo>
                    <a:pt x="266519" y="-231"/>
                    <a:pt x="343481" y="95407"/>
                    <a:pt x="343481" y="213383"/>
                  </a:cubicBezTo>
                  <a:close/>
                </a:path>
              </a:pathLst>
            </a:custGeom>
            <a:gradFill>
              <a:gsLst>
                <a:gs pos="0">
                  <a:schemeClr val="accent3"/>
                </a:gs>
                <a:gs pos="100000">
                  <a:schemeClr val="accent3">
                    <a:lumMod val="50000"/>
                  </a:schemeClr>
                </a:gs>
              </a:gsLst>
              <a:lin ang="3600000" scaled="0"/>
            </a:gradFill>
            <a:ln w="2381"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3" name="Freeform: Shape 1002">
              <a:extLst>
                <a:ext uri="{FF2B5EF4-FFF2-40B4-BE49-F238E27FC236}">
                  <a16:creationId xmlns:a16="http://schemas.microsoft.com/office/drawing/2014/main" id="{D783E7B4-0EC3-4C6D-BADC-4EA81BC81E7E}"/>
                </a:ext>
              </a:extLst>
            </p:cNvPr>
            <p:cNvSpPr/>
            <p:nvPr/>
          </p:nvSpPr>
          <p:spPr>
            <a:xfrm>
              <a:off x="4546406" y="4144304"/>
              <a:ext cx="563406" cy="502452"/>
            </a:xfrm>
            <a:custGeom>
              <a:avLst/>
              <a:gdLst>
                <a:gd name="connsiteX0" fmla="*/ 426591 w 563406"/>
                <a:gd name="connsiteY0" fmla="*/ 7587 h 502452"/>
                <a:gd name="connsiteX1" fmla="*/ 314958 w 563406"/>
                <a:gd name="connsiteY1" fmla="*/ 19112 h 502452"/>
                <a:gd name="connsiteX2" fmla="*/ 314958 w 563406"/>
                <a:gd name="connsiteY2" fmla="*/ 19112 h 502452"/>
                <a:gd name="connsiteX3" fmla="*/ -320 w 563406"/>
                <a:gd name="connsiteY3" fmla="*/ 198658 h 502452"/>
                <a:gd name="connsiteX4" fmla="*/ 185608 w 563406"/>
                <a:gd name="connsiteY4" fmla="*/ 502220 h 502452"/>
                <a:gd name="connsiteX5" fmla="*/ 505077 w 563406"/>
                <a:gd name="connsiteY5" fmla="*/ 320102 h 502452"/>
                <a:gd name="connsiteX6" fmla="*/ 505077 w 563406"/>
                <a:gd name="connsiteY6" fmla="*/ 320102 h 502452"/>
                <a:gd name="connsiteX7" fmla="*/ 562227 w 563406"/>
                <a:gd name="connsiteY7" fmla="*/ 219994 h 502452"/>
                <a:gd name="connsiteX8" fmla="*/ 426591 w 563406"/>
                <a:gd name="connsiteY8" fmla="*/ 7587 h 50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406" h="502452">
                  <a:moveTo>
                    <a:pt x="426591" y="7587"/>
                  </a:moveTo>
                  <a:cubicBezTo>
                    <a:pt x="389596" y="-5986"/>
                    <a:pt x="348400" y="-1729"/>
                    <a:pt x="314958" y="19112"/>
                  </a:cubicBezTo>
                  <a:lnTo>
                    <a:pt x="314958" y="19112"/>
                  </a:lnTo>
                  <a:lnTo>
                    <a:pt x="-320" y="198658"/>
                  </a:lnTo>
                  <a:lnTo>
                    <a:pt x="185608" y="502220"/>
                  </a:lnTo>
                  <a:lnTo>
                    <a:pt x="505077" y="320102"/>
                  </a:lnTo>
                  <a:lnTo>
                    <a:pt x="505077" y="320102"/>
                  </a:lnTo>
                  <a:cubicBezTo>
                    <a:pt x="538433" y="297232"/>
                    <a:pt x="559493" y="260352"/>
                    <a:pt x="562227" y="219994"/>
                  </a:cubicBezTo>
                  <a:cubicBezTo>
                    <a:pt x="571085" y="129983"/>
                    <a:pt x="510506" y="35209"/>
                    <a:pt x="426591" y="7587"/>
                  </a:cubicBezTo>
                  <a:close/>
                </a:path>
              </a:pathLst>
            </a:custGeom>
            <a:gradFill>
              <a:gsLst>
                <a:gs pos="18000">
                  <a:schemeClr val="accent3"/>
                </a:gs>
                <a:gs pos="38000">
                  <a:schemeClr val="accent3">
                    <a:lumMod val="60000"/>
                    <a:lumOff val="40000"/>
                  </a:schemeClr>
                </a:gs>
                <a:gs pos="73000">
                  <a:srgbClr val="581700"/>
                </a:gs>
              </a:gsLst>
              <a:lin ang="3600000" scaled="0"/>
            </a:gradFill>
            <a:ln w="2381" cap="flat">
              <a:solidFill>
                <a:schemeClr val="accent5"/>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4" name="Freeform: Shape 1003">
              <a:extLst>
                <a:ext uri="{FF2B5EF4-FFF2-40B4-BE49-F238E27FC236}">
                  <a16:creationId xmlns:a16="http://schemas.microsoft.com/office/drawing/2014/main" id="{EAA405BE-16A9-4EAC-B30D-B6507FD0C83A}"/>
                </a:ext>
              </a:extLst>
            </p:cNvPr>
            <p:cNvSpPr/>
            <p:nvPr/>
          </p:nvSpPr>
          <p:spPr>
            <a:xfrm>
              <a:off x="4407865" y="4279064"/>
              <a:ext cx="414076" cy="454702"/>
            </a:xfrm>
            <a:custGeom>
              <a:avLst/>
              <a:gdLst>
                <a:gd name="connsiteX0" fmla="*/ 249807 w 414076"/>
                <a:gd name="connsiteY0" fmla="*/ 9366 h 454702"/>
                <a:gd name="connsiteX1" fmla="*/ 115409 w 414076"/>
                <a:gd name="connsiteY1" fmla="*/ 22797 h 454702"/>
                <a:gd name="connsiteX2" fmla="*/ 115409 w 414076"/>
                <a:gd name="connsiteY2" fmla="*/ 22797 h 454702"/>
                <a:gd name="connsiteX3" fmla="*/ -320 w 414076"/>
                <a:gd name="connsiteY3" fmla="*/ 89472 h 454702"/>
                <a:gd name="connsiteX4" fmla="*/ 223232 w 414076"/>
                <a:gd name="connsiteY4" fmla="*/ 454470 h 454702"/>
                <a:gd name="connsiteX5" fmla="*/ 344009 w 414076"/>
                <a:gd name="connsiteY5" fmla="*/ 384747 h 454702"/>
                <a:gd name="connsiteX6" fmla="*/ 344009 w 414076"/>
                <a:gd name="connsiteY6" fmla="*/ 384747 h 454702"/>
                <a:gd name="connsiteX7" fmla="*/ 412684 w 414076"/>
                <a:gd name="connsiteY7" fmla="*/ 264350 h 454702"/>
                <a:gd name="connsiteX8" fmla="*/ 249807 w 414076"/>
                <a:gd name="connsiteY8" fmla="*/ 9366 h 45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76" h="454702">
                  <a:moveTo>
                    <a:pt x="249807" y="9366"/>
                  </a:moveTo>
                  <a:cubicBezTo>
                    <a:pt x="205335" y="-7131"/>
                    <a:pt x="155738" y="-2178"/>
                    <a:pt x="115409" y="22797"/>
                  </a:cubicBezTo>
                  <a:lnTo>
                    <a:pt x="115409" y="22797"/>
                  </a:lnTo>
                  <a:lnTo>
                    <a:pt x="-320" y="89472"/>
                  </a:lnTo>
                  <a:lnTo>
                    <a:pt x="223232" y="454470"/>
                  </a:lnTo>
                  <a:lnTo>
                    <a:pt x="344009" y="384747"/>
                  </a:lnTo>
                  <a:lnTo>
                    <a:pt x="344009" y="384747"/>
                  </a:lnTo>
                  <a:cubicBezTo>
                    <a:pt x="381252" y="360553"/>
                    <a:pt x="407160" y="318072"/>
                    <a:pt x="412684" y="264350"/>
                  </a:cubicBezTo>
                  <a:cubicBezTo>
                    <a:pt x="423543" y="156147"/>
                    <a:pt x="350772" y="42608"/>
                    <a:pt x="249807" y="9366"/>
                  </a:cubicBezTo>
                  <a:close/>
                </a:path>
              </a:pathLst>
            </a:custGeom>
            <a:gradFill>
              <a:gsLst>
                <a:gs pos="18000">
                  <a:schemeClr val="accent3"/>
                </a:gs>
                <a:gs pos="38000">
                  <a:schemeClr val="accent3">
                    <a:lumMod val="60000"/>
                    <a:lumOff val="40000"/>
                  </a:schemeClr>
                </a:gs>
                <a:gs pos="73000">
                  <a:srgbClr val="581700"/>
                </a:gs>
              </a:gsLst>
              <a:lin ang="3600000" scaled="0"/>
            </a:gradFill>
            <a:ln w="2381"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5" name="Freeform: Shape 1004">
              <a:extLst>
                <a:ext uri="{FF2B5EF4-FFF2-40B4-BE49-F238E27FC236}">
                  <a16:creationId xmlns:a16="http://schemas.microsoft.com/office/drawing/2014/main" id="{CDF082E7-F4AB-457E-B9EC-965378329585}"/>
                </a:ext>
              </a:extLst>
            </p:cNvPr>
            <p:cNvSpPr/>
            <p:nvPr/>
          </p:nvSpPr>
          <p:spPr>
            <a:xfrm rot="19759864">
              <a:off x="4348835" y="4336393"/>
              <a:ext cx="343800" cy="427227"/>
            </a:xfrm>
            <a:custGeom>
              <a:avLst/>
              <a:gdLst>
                <a:gd name="connsiteX0" fmla="*/ 343481 w 343800"/>
                <a:gd name="connsiteY0" fmla="*/ 213383 h 427227"/>
                <a:gd name="connsiteX1" fmla="*/ 171581 w 343800"/>
                <a:gd name="connsiteY1" fmla="*/ 426996 h 427227"/>
                <a:gd name="connsiteX2" fmla="*/ -320 w 343800"/>
                <a:gd name="connsiteY2" fmla="*/ 213383 h 427227"/>
                <a:gd name="connsiteX3" fmla="*/ 171581 w 343800"/>
                <a:gd name="connsiteY3" fmla="*/ -231 h 427227"/>
                <a:gd name="connsiteX4" fmla="*/ 343481 w 343800"/>
                <a:gd name="connsiteY4" fmla="*/ 213383 h 42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800" h="427227">
                  <a:moveTo>
                    <a:pt x="343481" y="213383"/>
                  </a:moveTo>
                  <a:cubicBezTo>
                    <a:pt x="343481" y="331358"/>
                    <a:pt x="266518" y="426996"/>
                    <a:pt x="171581" y="426996"/>
                  </a:cubicBezTo>
                  <a:cubicBezTo>
                    <a:pt x="76642" y="426996"/>
                    <a:pt x="-320" y="331358"/>
                    <a:pt x="-320" y="213383"/>
                  </a:cubicBezTo>
                  <a:cubicBezTo>
                    <a:pt x="-320" y="95407"/>
                    <a:pt x="76643" y="-231"/>
                    <a:pt x="171581" y="-231"/>
                  </a:cubicBezTo>
                  <a:cubicBezTo>
                    <a:pt x="266519" y="-231"/>
                    <a:pt x="343481" y="95407"/>
                    <a:pt x="343481" y="213383"/>
                  </a:cubicBezTo>
                  <a:close/>
                </a:path>
              </a:pathLst>
            </a:custGeom>
            <a:gradFill>
              <a:gsLst>
                <a:gs pos="0">
                  <a:schemeClr val="accent3"/>
                </a:gs>
                <a:gs pos="100000">
                  <a:schemeClr val="accent3">
                    <a:lumMod val="50000"/>
                  </a:schemeClr>
                </a:gs>
              </a:gsLst>
              <a:lin ang="3600000" scaled="0"/>
            </a:gradFill>
            <a:ln w="2381"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6" name="Freeform: Shape 1005">
              <a:extLst>
                <a:ext uri="{FF2B5EF4-FFF2-40B4-BE49-F238E27FC236}">
                  <a16:creationId xmlns:a16="http://schemas.microsoft.com/office/drawing/2014/main" id="{C229EE77-608B-4468-968C-40FE7AF3D93B}"/>
                </a:ext>
              </a:extLst>
            </p:cNvPr>
            <p:cNvSpPr/>
            <p:nvPr/>
          </p:nvSpPr>
          <p:spPr>
            <a:xfrm>
              <a:off x="4398816" y="4413343"/>
              <a:ext cx="235328" cy="278289"/>
            </a:xfrm>
            <a:custGeom>
              <a:avLst/>
              <a:gdLst>
                <a:gd name="connsiteX0" fmla="*/ 142232 w 215379"/>
                <a:gd name="connsiteY0" fmla="*/ 254466 h 254698"/>
                <a:gd name="connsiteX1" fmla="*/ 111085 w 215379"/>
                <a:gd name="connsiteY1" fmla="*/ 249132 h 254698"/>
                <a:gd name="connsiteX2" fmla="*/ 404 w 215379"/>
                <a:gd name="connsiteY2" fmla="*/ 74825 h 254698"/>
                <a:gd name="connsiteX3" fmla="*/ 72508 w 215379"/>
                <a:gd name="connsiteY3" fmla="*/ -233 h 254698"/>
                <a:gd name="connsiteX4" fmla="*/ 103655 w 215379"/>
                <a:gd name="connsiteY4" fmla="*/ 5101 h 254698"/>
                <a:gd name="connsiteX5" fmla="*/ 214336 w 215379"/>
                <a:gd name="connsiteY5" fmla="*/ 179409 h 254698"/>
                <a:gd name="connsiteX6" fmla="*/ 142232 w 215379"/>
                <a:gd name="connsiteY6" fmla="*/ 254466 h 25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379" h="254698">
                  <a:moveTo>
                    <a:pt x="142232" y="254466"/>
                  </a:moveTo>
                  <a:cubicBezTo>
                    <a:pt x="131630" y="254342"/>
                    <a:pt x="121124" y="252542"/>
                    <a:pt x="111085" y="249132"/>
                  </a:cubicBezTo>
                  <a:cubicBezTo>
                    <a:pt x="43648" y="226939"/>
                    <a:pt x="-7025" y="147119"/>
                    <a:pt x="404" y="74825"/>
                  </a:cubicBezTo>
                  <a:cubicBezTo>
                    <a:pt x="5262" y="28533"/>
                    <a:pt x="32884" y="-233"/>
                    <a:pt x="72508" y="-233"/>
                  </a:cubicBezTo>
                  <a:cubicBezTo>
                    <a:pt x="83110" y="-109"/>
                    <a:pt x="93616" y="1692"/>
                    <a:pt x="103655" y="5101"/>
                  </a:cubicBezTo>
                  <a:cubicBezTo>
                    <a:pt x="171092" y="27295"/>
                    <a:pt x="221765" y="107114"/>
                    <a:pt x="214336" y="179409"/>
                  </a:cubicBezTo>
                  <a:cubicBezTo>
                    <a:pt x="209478" y="225701"/>
                    <a:pt x="181856" y="254466"/>
                    <a:pt x="142232" y="254466"/>
                  </a:cubicBezTo>
                  <a:close/>
                </a:path>
              </a:pathLst>
            </a:custGeom>
            <a:gradFill>
              <a:gsLst>
                <a:gs pos="0">
                  <a:schemeClr val="accent3"/>
                </a:gs>
                <a:gs pos="100000">
                  <a:srgbClr val="481300"/>
                </a:gs>
              </a:gsLst>
              <a:lin ang="3600000" scaled="0"/>
            </a:gradFill>
            <a:ln w="2381"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07" name="Red pipe 1">
            <a:extLst>
              <a:ext uri="{FF2B5EF4-FFF2-40B4-BE49-F238E27FC236}">
                <a16:creationId xmlns:a16="http://schemas.microsoft.com/office/drawing/2014/main" id="{4157695D-7EE7-4159-8140-0D3611995069}"/>
              </a:ext>
              <a:ext uri="{C183D7F6-B498-43B3-948B-1728B52AA6E4}">
                <adec:decorative xmlns:adec="http://schemas.microsoft.com/office/drawing/2017/decorative" val="1"/>
              </a:ext>
            </a:extLst>
          </p:cNvPr>
          <p:cNvGrpSpPr/>
          <p:nvPr/>
        </p:nvGrpSpPr>
        <p:grpSpPr>
          <a:xfrm>
            <a:off x="5050166" y="4402150"/>
            <a:ext cx="755479" cy="598644"/>
            <a:chOff x="4348835" y="4033990"/>
            <a:chExt cx="920781" cy="729630"/>
          </a:xfrm>
        </p:grpSpPr>
        <p:sp>
          <p:nvSpPr>
            <p:cNvPr id="1008" name="Freeform: Shape 1007">
              <a:extLst>
                <a:ext uri="{FF2B5EF4-FFF2-40B4-BE49-F238E27FC236}">
                  <a16:creationId xmlns:a16="http://schemas.microsoft.com/office/drawing/2014/main" id="{B3D5075B-7020-4422-82C1-BC2938E99B73}"/>
                </a:ext>
              </a:extLst>
            </p:cNvPr>
            <p:cNvSpPr/>
            <p:nvPr/>
          </p:nvSpPr>
          <p:spPr>
            <a:xfrm>
              <a:off x="4855540" y="4033990"/>
              <a:ext cx="414076" cy="454702"/>
            </a:xfrm>
            <a:custGeom>
              <a:avLst/>
              <a:gdLst>
                <a:gd name="connsiteX0" fmla="*/ 249807 w 414076"/>
                <a:gd name="connsiteY0" fmla="*/ 9366 h 454702"/>
                <a:gd name="connsiteX1" fmla="*/ 115409 w 414076"/>
                <a:gd name="connsiteY1" fmla="*/ 22797 h 454702"/>
                <a:gd name="connsiteX2" fmla="*/ 115409 w 414076"/>
                <a:gd name="connsiteY2" fmla="*/ 22797 h 454702"/>
                <a:gd name="connsiteX3" fmla="*/ -320 w 414076"/>
                <a:gd name="connsiteY3" fmla="*/ 89472 h 454702"/>
                <a:gd name="connsiteX4" fmla="*/ 223232 w 414076"/>
                <a:gd name="connsiteY4" fmla="*/ 454470 h 454702"/>
                <a:gd name="connsiteX5" fmla="*/ 344009 w 414076"/>
                <a:gd name="connsiteY5" fmla="*/ 384747 h 454702"/>
                <a:gd name="connsiteX6" fmla="*/ 344009 w 414076"/>
                <a:gd name="connsiteY6" fmla="*/ 384747 h 454702"/>
                <a:gd name="connsiteX7" fmla="*/ 412684 w 414076"/>
                <a:gd name="connsiteY7" fmla="*/ 264350 h 454702"/>
                <a:gd name="connsiteX8" fmla="*/ 249807 w 414076"/>
                <a:gd name="connsiteY8" fmla="*/ 9366 h 45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76" h="454702">
                  <a:moveTo>
                    <a:pt x="249807" y="9366"/>
                  </a:moveTo>
                  <a:cubicBezTo>
                    <a:pt x="205335" y="-7131"/>
                    <a:pt x="155738" y="-2178"/>
                    <a:pt x="115409" y="22797"/>
                  </a:cubicBezTo>
                  <a:lnTo>
                    <a:pt x="115409" y="22797"/>
                  </a:lnTo>
                  <a:lnTo>
                    <a:pt x="-320" y="89472"/>
                  </a:lnTo>
                  <a:lnTo>
                    <a:pt x="223232" y="454470"/>
                  </a:lnTo>
                  <a:lnTo>
                    <a:pt x="344009" y="384747"/>
                  </a:lnTo>
                  <a:lnTo>
                    <a:pt x="344009" y="384747"/>
                  </a:lnTo>
                  <a:cubicBezTo>
                    <a:pt x="381252" y="360553"/>
                    <a:pt x="407160" y="318072"/>
                    <a:pt x="412684" y="264350"/>
                  </a:cubicBezTo>
                  <a:cubicBezTo>
                    <a:pt x="423543" y="156147"/>
                    <a:pt x="350772" y="42609"/>
                    <a:pt x="249807" y="9366"/>
                  </a:cubicBezTo>
                  <a:close/>
                </a:path>
              </a:pathLst>
            </a:custGeom>
            <a:gradFill>
              <a:gsLst>
                <a:gs pos="18000">
                  <a:schemeClr val="accent3"/>
                </a:gs>
                <a:gs pos="38000">
                  <a:schemeClr val="accent3">
                    <a:lumMod val="60000"/>
                    <a:lumOff val="40000"/>
                  </a:schemeClr>
                </a:gs>
                <a:gs pos="73000">
                  <a:srgbClr val="581700"/>
                </a:gs>
              </a:gsLst>
              <a:lin ang="3600000" scaled="0"/>
            </a:gradFill>
            <a:ln w="2381"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9" name="Freeform: Shape 1008">
              <a:extLst>
                <a:ext uri="{FF2B5EF4-FFF2-40B4-BE49-F238E27FC236}">
                  <a16:creationId xmlns:a16="http://schemas.microsoft.com/office/drawing/2014/main" id="{DB190F8B-2CD1-4C9C-8D4D-837D743A216F}"/>
                </a:ext>
              </a:extLst>
            </p:cNvPr>
            <p:cNvSpPr/>
            <p:nvPr/>
          </p:nvSpPr>
          <p:spPr>
            <a:xfrm rot="19759864">
              <a:off x="4795224" y="4094812"/>
              <a:ext cx="343800" cy="427227"/>
            </a:xfrm>
            <a:custGeom>
              <a:avLst/>
              <a:gdLst>
                <a:gd name="connsiteX0" fmla="*/ 343481 w 343800"/>
                <a:gd name="connsiteY0" fmla="*/ 213383 h 427227"/>
                <a:gd name="connsiteX1" fmla="*/ 171581 w 343800"/>
                <a:gd name="connsiteY1" fmla="*/ 426996 h 427227"/>
                <a:gd name="connsiteX2" fmla="*/ -320 w 343800"/>
                <a:gd name="connsiteY2" fmla="*/ 213383 h 427227"/>
                <a:gd name="connsiteX3" fmla="*/ 171581 w 343800"/>
                <a:gd name="connsiteY3" fmla="*/ -231 h 427227"/>
                <a:gd name="connsiteX4" fmla="*/ 343481 w 343800"/>
                <a:gd name="connsiteY4" fmla="*/ 213383 h 42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800" h="427227">
                  <a:moveTo>
                    <a:pt x="343481" y="213383"/>
                  </a:moveTo>
                  <a:cubicBezTo>
                    <a:pt x="343481" y="331358"/>
                    <a:pt x="266519" y="426996"/>
                    <a:pt x="171581" y="426996"/>
                  </a:cubicBezTo>
                  <a:cubicBezTo>
                    <a:pt x="76643" y="426996"/>
                    <a:pt x="-320" y="331358"/>
                    <a:pt x="-320" y="213383"/>
                  </a:cubicBezTo>
                  <a:cubicBezTo>
                    <a:pt x="-320" y="95407"/>
                    <a:pt x="76643" y="-231"/>
                    <a:pt x="171581" y="-231"/>
                  </a:cubicBezTo>
                  <a:cubicBezTo>
                    <a:pt x="266519" y="-231"/>
                    <a:pt x="343481" y="95407"/>
                    <a:pt x="343481" y="213383"/>
                  </a:cubicBezTo>
                  <a:close/>
                </a:path>
              </a:pathLst>
            </a:custGeom>
            <a:gradFill>
              <a:gsLst>
                <a:gs pos="0">
                  <a:schemeClr val="accent3"/>
                </a:gs>
                <a:gs pos="100000">
                  <a:schemeClr val="accent3">
                    <a:lumMod val="50000"/>
                  </a:schemeClr>
                </a:gs>
              </a:gsLst>
              <a:lin ang="3600000" scaled="0"/>
            </a:gradFill>
            <a:ln w="2381"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0" name="Freeform: Shape 1009">
              <a:extLst>
                <a:ext uri="{FF2B5EF4-FFF2-40B4-BE49-F238E27FC236}">
                  <a16:creationId xmlns:a16="http://schemas.microsoft.com/office/drawing/2014/main" id="{D0FB0D09-AA1A-4847-9823-5C8BA0A1AADF}"/>
                </a:ext>
              </a:extLst>
            </p:cNvPr>
            <p:cNvSpPr/>
            <p:nvPr/>
          </p:nvSpPr>
          <p:spPr>
            <a:xfrm>
              <a:off x="4546406" y="4144304"/>
              <a:ext cx="563406" cy="502452"/>
            </a:xfrm>
            <a:custGeom>
              <a:avLst/>
              <a:gdLst>
                <a:gd name="connsiteX0" fmla="*/ 426591 w 563406"/>
                <a:gd name="connsiteY0" fmla="*/ 7587 h 502452"/>
                <a:gd name="connsiteX1" fmla="*/ 314958 w 563406"/>
                <a:gd name="connsiteY1" fmla="*/ 19112 h 502452"/>
                <a:gd name="connsiteX2" fmla="*/ 314958 w 563406"/>
                <a:gd name="connsiteY2" fmla="*/ 19112 h 502452"/>
                <a:gd name="connsiteX3" fmla="*/ -320 w 563406"/>
                <a:gd name="connsiteY3" fmla="*/ 198658 h 502452"/>
                <a:gd name="connsiteX4" fmla="*/ 185608 w 563406"/>
                <a:gd name="connsiteY4" fmla="*/ 502220 h 502452"/>
                <a:gd name="connsiteX5" fmla="*/ 505077 w 563406"/>
                <a:gd name="connsiteY5" fmla="*/ 320102 h 502452"/>
                <a:gd name="connsiteX6" fmla="*/ 505077 w 563406"/>
                <a:gd name="connsiteY6" fmla="*/ 320102 h 502452"/>
                <a:gd name="connsiteX7" fmla="*/ 562227 w 563406"/>
                <a:gd name="connsiteY7" fmla="*/ 219994 h 502452"/>
                <a:gd name="connsiteX8" fmla="*/ 426591 w 563406"/>
                <a:gd name="connsiteY8" fmla="*/ 7587 h 50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406" h="502452">
                  <a:moveTo>
                    <a:pt x="426591" y="7587"/>
                  </a:moveTo>
                  <a:cubicBezTo>
                    <a:pt x="389596" y="-5986"/>
                    <a:pt x="348400" y="-1729"/>
                    <a:pt x="314958" y="19112"/>
                  </a:cubicBezTo>
                  <a:lnTo>
                    <a:pt x="314958" y="19112"/>
                  </a:lnTo>
                  <a:lnTo>
                    <a:pt x="-320" y="198658"/>
                  </a:lnTo>
                  <a:lnTo>
                    <a:pt x="185608" y="502220"/>
                  </a:lnTo>
                  <a:lnTo>
                    <a:pt x="505077" y="320102"/>
                  </a:lnTo>
                  <a:lnTo>
                    <a:pt x="505077" y="320102"/>
                  </a:lnTo>
                  <a:cubicBezTo>
                    <a:pt x="538433" y="297232"/>
                    <a:pt x="559493" y="260352"/>
                    <a:pt x="562227" y="219994"/>
                  </a:cubicBezTo>
                  <a:cubicBezTo>
                    <a:pt x="571085" y="129983"/>
                    <a:pt x="510506" y="35209"/>
                    <a:pt x="426591" y="7587"/>
                  </a:cubicBezTo>
                  <a:close/>
                </a:path>
              </a:pathLst>
            </a:custGeom>
            <a:gradFill>
              <a:gsLst>
                <a:gs pos="18000">
                  <a:schemeClr val="accent3"/>
                </a:gs>
                <a:gs pos="38000">
                  <a:schemeClr val="accent3">
                    <a:lumMod val="60000"/>
                    <a:lumOff val="40000"/>
                  </a:schemeClr>
                </a:gs>
                <a:gs pos="73000">
                  <a:srgbClr val="581700"/>
                </a:gs>
              </a:gsLst>
              <a:lin ang="3600000" scaled="0"/>
            </a:gradFill>
            <a:ln w="2381" cap="flat">
              <a:solidFill>
                <a:schemeClr val="accent5"/>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1" name="Freeform: Shape 1010">
              <a:extLst>
                <a:ext uri="{FF2B5EF4-FFF2-40B4-BE49-F238E27FC236}">
                  <a16:creationId xmlns:a16="http://schemas.microsoft.com/office/drawing/2014/main" id="{3499C34A-EC75-489E-84DB-DF3A865E0D74}"/>
                </a:ext>
              </a:extLst>
            </p:cNvPr>
            <p:cNvSpPr/>
            <p:nvPr/>
          </p:nvSpPr>
          <p:spPr>
            <a:xfrm>
              <a:off x="4407865" y="4279064"/>
              <a:ext cx="414076" cy="454702"/>
            </a:xfrm>
            <a:custGeom>
              <a:avLst/>
              <a:gdLst>
                <a:gd name="connsiteX0" fmla="*/ 249807 w 414076"/>
                <a:gd name="connsiteY0" fmla="*/ 9366 h 454702"/>
                <a:gd name="connsiteX1" fmla="*/ 115409 w 414076"/>
                <a:gd name="connsiteY1" fmla="*/ 22797 h 454702"/>
                <a:gd name="connsiteX2" fmla="*/ 115409 w 414076"/>
                <a:gd name="connsiteY2" fmla="*/ 22797 h 454702"/>
                <a:gd name="connsiteX3" fmla="*/ -320 w 414076"/>
                <a:gd name="connsiteY3" fmla="*/ 89472 h 454702"/>
                <a:gd name="connsiteX4" fmla="*/ 223232 w 414076"/>
                <a:gd name="connsiteY4" fmla="*/ 454470 h 454702"/>
                <a:gd name="connsiteX5" fmla="*/ 344009 w 414076"/>
                <a:gd name="connsiteY5" fmla="*/ 384747 h 454702"/>
                <a:gd name="connsiteX6" fmla="*/ 344009 w 414076"/>
                <a:gd name="connsiteY6" fmla="*/ 384747 h 454702"/>
                <a:gd name="connsiteX7" fmla="*/ 412684 w 414076"/>
                <a:gd name="connsiteY7" fmla="*/ 264350 h 454702"/>
                <a:gd name="connsiteX8" fmla="*/ 249807 w 414076"/>
                <a:gd name="connsiteY8" fmla="*/ 9366 h 45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76" h="454702">
                  <a:moveTo>
                    <a:pt x="249807" y="9366"/>
                  </a:moveTo>
                  <a:cubicBezTo>
                    <a:pt x="205335" y="-7131"/>
                    <a:pt x="155738" y="-2178"/>
                    <a:pt x="115409" y="22797"/>
                  </a:cubicBezTo>
                  <a:lnTo>
                    <a:pt x="115409" y="22797"/>
                  </a:lnTo>
                  <a:lnTo>
                    <a:pt x="-320" y="89472"/>
                  </a:lnTo>
                  <a:lnTo>
                    <a:pt x="223232" y="454470"/>
                  </a:lnTo>
                  <a:lnTo>
                    <a:pt x="344009" y="384747"/>
                  </a:lnTo>
                  <a:lnTo>
                    <a:pt x="344009" y="384747"/>
                  </a:lnTo>
                  <a:cubicBezTo>
                    <a:pt x="381252" y="360553"/>
                    <a:pt x="407160" y="318072"/>
                    <a:pt x="412684" y="264350"/>
                  </a:cubicBezTo>
                  <a:cubicBezTo>
                    <a:pt x="423543" y="156147"/>
                    <a:pt x="350772" y="42608"/>
                    <a:pt x="249807" y="9366"/>
                  </a:cubicBezTo>
                  <a:close/>
                </a:path>
              </a:pathLst>
            </a:custGeom>
            <a:gradFill>
              <a:gsLst>
                <a:gs pos="18000">
                  <a:schemeClr val="accent3"/>
                </a:gs>
                <a:gs pos="38000">
                  <a:schemeClr val="accent3">
                    <a:lumMod val="60000"/>
                    <a:lumOff val="40000"/>
                  </a:schemeClr>
                </a:gs>
                <a:gs pos="73000">
                  <a:srgbClr val="581700"/>
                </a:gs>
              </a:gsLst>
              <a:lin ang="3600000" scaled="0"/>
            </a:gradFill>
            <a:ln w="2381"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2" name="Freeform: Shape 1011">
              <a:extLst>
                <a:ext uri="{FF2B5EF4-FFF2-40B4-BE49-F238E27FC236}">
                  <a16:creationId xmlns:a16="http://schemas.microsoft.com/office/drawing/2014/main" id="{0C34F4A0-E3F2-4713-861A-21EDFEF1B131}"/>
                </a:ext>
              </a:extLst>
            </p:cNvPr>
            <p:cNvSpPr/>
            <p:nvPr/>
          </p:nvSpPr>
          <p:spPr>
            <a:xfrm rot="19759864">
              <a:off x="4348835" y="4336393"/>
              <a:ext cx="343800" cy="427227"/>
            </a:xfrm>
            <a:custGeom>
              <a:avLst/>
              <a:gdLst>
                <a:gd name="connsiteX0" fmla="*/ 343481 w 343800"/>
                <a:gd name="connsiteY0" fmla="*/ 213383 h 427227"/>
                <a:gd name="connsiteX1" fmla="*/ 171581 w 343800"/>
                <a:gd name="connsiteY1" fmla="*/ 426996 h 427227"/>
                <a:gd name="connsiteX2" fmla="*/ -320 w 343800"/>
                <a:gd name="connsiteY2" fmla="*/ 213383 h 427227"/>
                <a:gd name="connsiteX3" fmla="*/ 171581 w 343800"/>
                <a:gd name="connsiteY3" fmla="*/ -231 h 427227"/>
                <a:gd name="connsiteX4" fmla="*/ 343481 w 343800"/>
                <a:gd name="connsiteY4" fmla="*/ 213383 h 42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800" h="427227">
                  <a:moveTo>
                    <a:pt x="343481" y="213383"/>
                  </a:moveTo>
                  <a:cubicBezTo>
                    <a:pt x="343481" y="331358"/>
                    <a:pt x="266518" y="426996"/>
                    <a:pt x="171581" y="426996"/>
                  </a:cubicBezTo>
                  <a:cubicBezTo>
                    <a:pt x="76642" y="426996"/>
                    <a:pt x="-320" y="331358"/>
                    <a:pt x="-320" y="213383"/>
                  </a:cubicBezTo>
                  <a:cubicBezTo>
                    <a:pt x="-320" y="95407"/>
                    <a:pt x="76643" y="-231"/>
                    <a:pt x="171581" y="-231"/>
                  </a:cubicBezTo>
                  <a:cubicBezTo>
                    <a:pt x="266519" y="-231"/>
                    <a:pt x="343481" y="95407"/>
                    <a:pt x="343481" y="213383"/>
                  </a:cubicBezTo>
                  <a:close/>
                </a:path>
              </a:pathLst>
            </a:custGeom>
            <a:gradFill>
              <a:gsLst>
                <a:gs pos="0">
                  <a:schemeClr val="accent3"/>
                </a:gs>
                <a:gs pos="100000">
                  <a:schemeClr val="accent3">
                    <a:lumMod val="50000"/>
                  </a:schemeClr>
                </a:gs>
              </a:gsLst>
              <a:lin ang="3600000" scaled="0"/>
            </a:gradFill>
            <a:ln w="2381"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3" name="Freeform: Shape 1012">
              <a:extLst>
                <a:ext uri="{FF2B5EF4-FFF2-40B4-BE49-F238E27FC236}">
                  <a16:creationId xmlns:a16="http://schemas.microsoft.com/office/drawing/2014/main" id="{19F36C40-5C8D-468F-B5EE-6967B9ED189C}"/>
                </a:ext>
              </a:extLst>
            </p:cNvPr>
            <p:cNvSpPr/>
            <p:nvPr/>
          </p:nvSpPr>
          <p:spPr>
            <a:xfrm>
              <a:off x="4398816" y="4413343"/>
              <a:ext cx="235328" cy="278289"/>
            </a:xfrm>
            <a:custGeom>
              <a:avLst/>
              <a:gdLst>
                <a:gd name="connsiteX0" fmla="*/ 142232 w 215379"/>
                <a:gd name="connsiteY0" fmla="*/ 254466 h 254698"/>
                <a:gd name="connsiteX1" fmla="*/ 111085 w 215379"/>
                <a:gd name="connsiteY1" fmla="*/ 249132 h 254698"/>
                <a:gd name="connsiteX2" fmla="*/ 404 w 215379"/>
                <a:gd name="connsiteY2" fmla="*/ 74825 h 254698"/>
                <a:gd name="connsiteX3" fmla="*/ 72508 w 215379"/>
                <a:gd name="connsiteY3" fmla="*/ -233 h 254698"/>
                <a:gd name="connsiteX4" fmla="*/ 103655 w 215379"/>
                <a:gd name="connsiteY4" fmla="*/ 5101 h 254698"/>
                <a:gd name="connsiteX5" fmla="*/ 214336 w 215379"/>
                <a:gd name="connsiteY5" fmla="*/ 179409 h 254698"/>
                <a:gd name="connsiteX6" fmla="*/ 142232 w 215379"/>
                <a:gd name="connsiteY6" fmla="*/ 254466 h 25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379" h="254698">
                  <a:moveTo>
                    <a:pt x="142232" y="254466"/>
                  </a:moveTo>
                  <a:cubicBezTo>
                    <a:pt x="131630" y="254342"/>
                    <a:pt x="121124" y="252542"/>
                    <a:pt x="111085" y="249132"/>
                  </a:cubicBezTo>
                  <a:cubicBezTo>
                    <a:pt x="43648" y="226939"/>
                    <a:pt x="-7025" y="147119"/>
                    <a:pt x="404" y="74825"/>
                  </a:cubicBezTo>
                  <a:cubicBezTo>
                    <a:pt x="5262" y="28533"/>
                    <a:pt x="32884" y="-233"/>
                    <a:pt x="72508" y="-233"/>
                  </a:cubicBezTo>
                  <a:cubicBezTo>
                    <a:pt x="83110" y="-109"/>
                    <a:pt x="93616" y="1692"/>
                    <a:pt x="103655" y="5101"/>
                  </a:cubicBezTo>
                  <a:cubicBezTo>
                    <a:pt x="171092" y="27295"/>
                    <a:pt x="221765" y="107114"/>
                    <a:pt x="214336" y="179409"/>
                  </a:cubicBezTo>
                  <a:cubicBezTo>
                    <a:pt x="209478" y="225701"/>
                    <a:pt x="181856" y="254466"/>
                    <a:pt x="142232" y="254466"/>
                  </a:cubicBezTo>
                  <a:close/>
                </a:path>
              </a:pathLst>
            </a:custGeom>
            <a:gradFill>
              <a:gsLst>
                <a:gs pos="0">
                  <a:schemeClr val="accent3"/>
                </a:gs>
                <a:gs pos="100000">
                  <a:srgbClr val="481300"/>
                </a:gs>
              </a:gsLst>
              <a:lin ang="3600000" scaled="0"/>
            </a:gradFill>
            <a:ln w="2381"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613" name="Straight Connector 612">
            <a:extLst>
              <a:ext uri="{FF2B5EF4-FFF2-40B4-BE49-F238E27FC236}">
                <a16:creationId xmlns:a16="http://schemas.microsoft.com/office/drawing/2014/main" id="{64FB05EA-BD23-4E7B-912A-8F59DE472927}"/>
              </a:ext>
              <a:ext uri="{C183D7F6-B498-43B3-948B-1728B52AA6E4}">
                <adec:decorative xmlns:adec="http://schemas.microsoft.com/office/drawing/2017/decorative" val="1"/>
              </a:ext>
            </a:extLst>
          </p:cNvPr>
          <p:cNvCxnSpPr>
            <a:cxnSpLocks/>
          </p:cNvCxnSpPr>
          <p:nvPr/>
        </p:nvCxnSpPr>
        <p:spPr>
          <a:xfrm flipH="1">
            <a:off x="3556354" y="4397112"/>
            <a:ext cx="1068155" cy="584305"/>
          </a:xfrm>
          <a:prstGeom prst="line">
            <a:avLst/>
          </a:prstGeom>
          <a:ln w="41275" cap="rnd">
            <a:solidFill>
              <a:schemeClr val="accent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id="{5C0F60BD-8B79-49E0-8B5F-7DE778632014}"/>
              </a:ext>
              <a:ext uri="{C183D7F6-B498-43B3-948B-1728B52AA6E4}">
                <adec:decorative xmlns:adec="http://schemas.microsoft.com/office/drawing/2017/decorative" val="1"/>
              </a:ext>
            </a:extLst>
          </p:cNvPr>
          <p:cNvCxnSpPr>
            <a:cxnSpLocks/>
          </p:cNvCxnSpPr>
          <p:nvPr/>
        </p:nvCxnSpPr>
        <p:spPr>
          <a:xfrm flipH="1">
            <a:off x="4293878" y="4786496"/>
            <a:ext cx="944259" cy="571034"/>
          </a:xfrm>
          <a:prstGeom prst="line">
            <a:avLst/>
          </a:prstGeom>
          <a:ln w="41275" cap="rnd">
            <a:solidFill>
              <a:schemeClr val="accent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E02D082-86DC-4FE9-A70C-5B19D325697D}"/>
              </a:ext>
              <a:ext uri="{C183D7F6-B498-43B3-948B-1728B52AA6E4}">
                <adec:decorative xmlns:adec="http://schemas.microsoft.com/office/drawing/2017/decorative" val="1"/>
              </a:ext>
            </a:extLst>
          </p:cNvPr>
          <p:cNvGrpSpPr/>
          <p:nvPr/>
        </p:nvGrpSpPr>
        <p:grpSpPr>
          <a:xfrm>
            <a:off x="1782068" y="3628102"/>
            <a:ext cx="3206774" cy="3693786"/>
            <a:chOff x="1782068" y="3628102"/>
            <a:chExt cx="3206774" cy="3693786"/>
          </a:xfrm>
        </p:grpSpPr>
        <p:pic>
          <p:nvPicPr>
            <p:cNvPr id="5" name="Picture 4">
              <a:extLst>
                <a:ext uri="{FF2B5EF4-FFF2-40B4-BE49-F238E27FC236}">
                  <a16:creationId xmlns:a16="http://schemas.microsoft.com/office/drawing/2014/main" id="{F0911ECB-C786-4865-A0B2-43FF2A163F9E}"/>
                </a:ext>
              </a:extLst>
            </p:cNvPr>
            <p:cNvPicPr>
              <a:picLocks noChangeAspect="1"/>
            </p:cNvPicPr>
            <p:nvPr/>
          </p:nvPicPr>
          <p:blipFill>
            <a:blip r:embed="rId26">
              <a:grayscl/>
            </a:blip>
            <a:stretch>
              <a:fillRect/>
            </a:stretch>
          </p:blipFill>
          <p:spPr>
            <a:xfrm>
              <a:off x="1782068" y="3628102"/>
              <a:ext cx="3206774" cy="3261643"/>
            </a:xfrm>
            <a:prstGeom prst="rect">
              <a:avLst/>
            </a:prstGeom>
          </p:spPr>
        </p:pic>
        <p:sp>
          <p:nvSpPr>
            <p:cNvPr id="615" name="TextBox 614">
              <a:extLst>
                <a:ext uri="{FF2B5EF4-FFF2-40B4-BE49-F238E27FC236}">
                  <a16:creationId xmlns:a16="http://schemas.microsoft.com/office/drawing/2014/main" id="{245F654D-458C-41B0-93B8-A91DCC197767}"/>
                </a:ext>
              </a:extLst>
            </p:cNvPr>
            <p:cNvSpPr txBox="1"/>
            <p:nvPr/>
          </p:nvSpPr>
          <p:spPr>
            <a:xfrm>
              <a:off x="2134998" y="5432973"/>
              <a:ext cx="246221" cy="1888915"/>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Analytics Destination</a:t>
              </a:r>
            </a:p>
          </p:txBody>
        </p:sp>
      </p:grpSp>
    </p:spTree>
    <p:extLst>
      <p:ext uri="{BB962C8B-B14F-4D97-AF65-F5344CB8AC3E}">
        <p14:creationId xmlns:p14="http://schemas.microsoft.com/office/powerpoint/2010/main" val="1763681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1000" tmFilter="0, 0; .2, .5; .8, .5; 1, 0"/>
                                        <p:tgtEl>
                                          <p:spTgt spid="556"/>
                                        </p:tgtEl>
                                      </p:cBhvr>
                                    </p:animEffect>
                                    <p:animScale>
                                      <p:cBhvr>
                                        <p:cTn id="7" dur="500" autoRev="1" fill="hold"/>
                                        <p:tgtEl>
                                          <p:spTgt spid="556"/>
                                        </p:tgtEl>
                                      </p:cBhvr>
                                      <p:by x="105000" y="105000"/>
                                    </p:animScale>
                                  </p:childTnLst>
                                </p:cTn>
                              </p:par>
                              <p:par>
                                <p:cTn id="8" presetID="26" presetClass="emph" presetSubtype="0" repeatCount="indefinite" fill="hold" nodeType="withEffect">
                                  <p:stCondLst>
                                    <p:cond delay="0"/>
                                  </p:stCondLst>
                                  <p:childTnLst>
                                    <p:animEffect transition="out" filter="fade">
                                      <p:cBhvr>
                                        <p:cTn id="9" dur="1000" tmFilter="0, 0; .2, .5; .8, .5; 1, 0"/>
                                        <p:tgtEl>
                                          <p:spTgt spid="109"/>
                                        </p:tgtEl>
                                      </p:cBhvr>
                                    </p:animEffect>
                                    <p:animScale>
                                      <p:cBhvr>
                                        <p:cTn id="10" dur="500" autoRev="1" fill="hold"/>
                                        <p:tgtEl>
                                          <p:spTgt spid="109"/>
                                        </p:tgtEl>
                                      </p:cBhvr>
                                      <p:by x="105000" y="105000"/>
                                    </p:animScale>
                                  </p:childTnLst>
                                </p:cTn>
                              </p:par>
                              <p:par>
                                <p:cTn id="11" presetID="26" presetClass="emph" presetSubtype="0" repeatCount="indefinite" fill="hold" nodeType="withEffect">
                                  <p:stCondLst>
                                    <p:cond delay="0"/>
                                  </p:stCondLst>
                                  <p:childTnLst>
                                    <p:animEffect transition="out" filter="fade">
                                      <p:cBhvr>
                                        <p:cTn id="12" dur="1000" tmFilter="0, 0; .2, .5; .8, .5; 1, 0"/>
                                        <p:tgtEl>
                                          <p:spTgt spid="88"/>
                                        </p:tgtEl>
                                      </p:cBhvr>
                                    </p:animEffect>
                                    <p:animScale>
                                      <p:cBhvr>
                                        <p:cTn id="13" dur="500" autoRev="1" fill="hold"/>
                                        <p:tgtEl>
                                          <p:spTgt spid="88"/>
                                        </p:tgtEl>
                                      </p:cBhvr>
                                      <p:by x="105000" y="105000"/>
                                    </p:animScale>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35" presetClass="path" presetSubtype="0" decel="100000" fill="hold" nodeType="withEffect">
                                  <p:stCondLst>
                                    <p:cond delay="0"/>
                                  </p:stCondLst>
                                  <p:childTnLst>
                                    <p:animMotion origin="layout" path="M 0.05078 -0.05231 L 3.75E-6 1.11022E-16 " pathEditMode="relative" rAng="0" ptsTypes="AA">
                                      <p:cBhvr>
                                        <p:cTn id="19" dur="1250" fill="hold"/>
                                        <p:tgtEl>
                                          <p:spTgt spid="4"/>
                                        </p:tgtEl>
                                        <p:attrNameLst>
                                          <p:attrName>ppt_x</p:attrName>
                                          <p:attrName>ppt_y</p:attrName>
                                        </p:attrNameLst>
                                      </p:cBhvr>
                                      <p:rCtr x="-2539" y="2616"/>
                                    </p:animMotion>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596"/>
                                        </p:tgtEl>
                                        <p:attrNameLst>
                                          <p:attrName>style.visibility</p:attrName>
                                        </p:attrNameLst>
                                      </p:cBhvr>
                                      <p:to>
                                        <p:strVal val="visible"/>
                                      </p:to>
                                    </p:set>
                                    <p:animEffect transition="in" filter="fade">
                                      <p:cBhvr>
                                        <p:cTn id="23" dur="500"/>
                                        <p:tgtEl>
                                          <p:spTgt spid="596"/>
                                        </p:tgtEl>
                                      </p:cBhvr>
                                    </p:animEffect>
                                  </p:childTnLst>
                                </p:cTn>
                              </p:par>
                              <p:par>
                                <p:cTn id="24" presetID="10" presetClass="entr" presetSubtype="0" fill="hold" nodeType="withEffect">
                                  <p:stCondLst>
                                    <p:cond delay="200"/>
                                  </p:stCondLst>
                                  <p:childTnLst>
                                    <p:set>
                                      <p:cBhvr>
                                        <p:cTn id="25" dur="1" fill="hold">
                                          <p:stCondLst>
                                            <p:cond delay="0"/>
                                          </p:stCondLst>
                                        </p:cTn>
                                        <p:tgtEl>
                                          <p:spTgt spid="572"/>
                                        </p:tgtEl>
                                        <p:attrNameLst>
                                          <p:attrName>style.visibility</p:attrName>
                                        </p:attrNameLst>
                                      </p:cBhvr>
                                      <p:to>
                                        <p:strVal val="visible"/>
                                      </p:to>
                                    </p:set>
                                    <p:animEffect transition="in" filter="fade">
                                      <p:cBhvr>
                                        <p:cTn id="26" dur="500"/>
                                        <p:tgtEl>
                                          <p:spTgt spid="572"/>
                                        </p:tgtEl>
                                      </p:cBhvr>
                                    </p:animEffect>
                                  </p:childTnLst>
                                </p:cTn>
                              </p:par>
                              <p:par>
                                <p:cTn id="27" presetID="10" presetClass="entr" presetSubtype="0" fill="hold" nodeType="withEffect">
                                  <p:stCondLst>
                                    <p:cond delay="400"/>
                                  </p:stCondLst>
                                  <p:childTnLst>
                                    <p:set>
                                      <p:cBhvr>
                                        <p:cTn id="28" dur="1" fill="hold">
                                          <p:stCondLst>
                                            <p:cond delay="0"/>
                                          </p:stCondLst>
                                        </p:cTn>
                                        <p:tgtEl>
                                          <p:spTgt spid="582"/>
                                        </p:tgtEl>
                                        <p:attrNameLst>
                                          <p:attrName>style.visibility</p:attrName>
                                        </p:attrNameLst>
                                      </p:cBhvr>
                                      <p:to>
                                        <p:strVal val="visible"/>
                                      </p:to>
                                    </p:set>
                                    <p:animEffect transition="in" filter="fade">
                                      <p:cBhvr>
                                        <p:cTn id="29" dur="500"/>
                                        <p:tgtEl>
                                          <p:spTgt spid="582"/>
                                        </p:tgtEl>
                                      </p:cBhvr>
                                    </p:animEffect>
                                  </p:childTnLst>
                                </p:cTn>
                              </p:par>
                              <p:par>
                                <p:cTn id="30" presetID="10" presetClass="entr" presetSubtype="0" fill="hold" nodeType="withEffect">
                                  <p:stCondLst>
                                    <p:cond delay="75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accel="10000" decel="90000" fill="hold" nodeType="withEffect">
                                  <p:stCondLst>
                                    <p:cond delay="500"/>
                                  </p:stCondLst>
                                  <p:childTnLst>
                                    <p:animMotion origin="layout" path="M -0.06459 0.06644 L 2.5E-6 -2.59259E-6 " pathEditMode="relative" rAng="0" ptsTypes="AA">
                                      <p:cBhvr>
                                        <p:cTn id="34" dur="1000" fill="hold"/>
                                        <p:tgtEl>
                                          <p:spTgt spid="6"/>
                                        </p:tgtEl>
                                        <p:attrNameLst>
                                          <p:attrName>ppt_x</p:attrName>
                                          <p:attrName>ppt_y</p:attrName>
                                        </p:attrNameLst>
                                      </p:cBhvr>
                                      <p:rCtr x="3229" y="-3333"/>
                                    </p:animMotion>
                                  </p:childTnLst>
                                </p:cTn>
                              </p:par>
                              <p:par>
                                <p:cTn id="35" presetID="22" presetClass="entr" presetSubtype="2" fill="hold" nodeType="withEffect">
                                  <p:stCondLst>
                                    <p:cond delay="400"/>
                                  </p:stCondLst>
                                  <p:childTnLst>
                                    <p:set>
                                      <p:cBhvr>
                                        <p:cTn id="36" dur="1" fill="hold">
                                          <p:stCondLst>
                                            <p:cond delay="0"/>
                                          </p:stCondLst>
                                        </p:cTn>
                                        <p:tgtEl>
                                          <p:spTgt spid="624"/>
                                        </p:tgtEl>
                                        <p:attrNameLst>
                                          <p:attrName>style.visibility</p:attrName>
                                        </p:attrNameLst>
                                      </p:cBhvr>
                                      <p:to>
                                        <p:strVal val="visible"/>
                                      </p:to>
                                    </p:set>
                                    <p:animEffect transition="in" filter="wipe(right)">
                                      <p:cBhvr>
                                        <p:cTn id="37" dur="1250"/>
                                        <p:tgtEl>
                                          <p:spTgt spid="624"/>
                                        </p:tgtEl>
                                      </p:cBhvr>
                                    </p:animEffect>
                                  </p:childTnLst>
                                </p:cTn>
                              </p:par>
                              <p:par>
                                <p:cTn id="38" presetID="22" presetClass="entr" presetSubtype="2" fill="hold" nodeType="withEffect">
                                  <p:stCondLst>
                                    <p:cond delay="400"/>
                                  </p:stCondLst>
                                  <p:childTnLst>
                                    <p:set>
                                      <p:cBhvr>
                                        <p:cTn id="39" dur="1" fill="hold">
                                          <p:stCondLst>
                                            <p:cond delay="0"/>
                                          </p:stCondLst>
                                        </p:cTn>
                                        <p:tgtEl>
                                          <p:spTgt spid="623"/>
                                        </p:tgtEl>
                                        <p:attrNameLst>
                                          <p:attrName>style.visibility</p:attrName>
                                        </p:attrNameLst>
                                      </p:cBhvr>
                                      <p:to>
                                        <p:strVal val="visible"/>
                                      </p:to>
                                    </p:set>
                                    <p:animEffect transition="in" filter="wipe(right)">
                                      <p:cBhvr>
                                        <p:cTn id="40" dur="1250"/>
                                        <p:tgtEl>
                                          <p:spTgt spid="623"/>
                                        </p:tgtEl>
                                      </p:cBhvr>
                                    </p:animEffect>
                                  </p:childTnLst>
                                </p:cTn>
                              </p:par>
                              <p:par>
                                <p:cTn id="41" presetID="22" presetClass="entr" presetSubtype="2" fill="hold" nodeType="withEffect">
                                  <p:stCondLst>
                                    <p:cond delay="400"/>
                                  </p:stCondLst>
                                  <p:childTnLst>
                                    <p:set>
                                      <p:cBhvr>
                                        <p:cTn id="42" dur="1" fill="hold">
                                          <p:stCondLst>
                                            <p:cond delay="0"/>
                                          </p:stCondLst>
                                        </p:cTn>
                                        <p:tgtEl>
                                          <p:spTgt spid="622"/>
                                        </p:tgtEl>
                                        <p:attrNameLst>
                                          <p:attrName>style.visibility</p:attrName>
                                        </p:attrNameLst>
                                      </p:cBhvr>
                                      <p:to>
                                        <p:strVal val="visible"/>
                                      </p:to>
                                    </p:set>
                                    <p:animEffect transition="in" filter="wipe(right)">
                                      <p:cBhvr>
                                        <p:cTn id="43" dur="1250"/>
                                        <p:tgtEl>
                                          <p:spTgt spid="622"/>
                                        </p:tgtEl>
                                      </p:cBhvr>
                                    </p:animEffect>
                                  </p:childTnLst>
                                </p:cTn>
                              </p:par>
                            </p:childTnLst>
                          </p:cTn>
                        </p:par>
                        <p:par>
                          <p:cTn id="44" fill="hold">
                            <p:stCondLst>
                              <p:cond delay="3900"/>
                            </p:stCondLst>
                            <p:childTnLst>
                              <p:par>
                                <p:cTn id="45" presetID="10" presetClass="entr" presetSubtype="0" fill="hold" nodeType="afterEffect">
                                  <p:stCondLst>
                                    <p:cond delay="0"/>
                                  </p:stCondLst>
                                  <p:childTnLst>
                                    <p:set>
                                      <p:cBhvr>
                                        <p:cTn id="46" dur="1" fill="hold">
                                          <p:stCondLst>
                                            <p:cond delay="0"/>
                                          </p:stCondLst>
                                        </p:cTn>
                                        <p:tgtEl>
                                          <p:spTgt spid="1000"/>
                                        </p:tgtEl>
                                        <p:attrNameLst>
                                          <p:attrName>style.visibility</p:attrName>
                                        </p:attrNameLst>
                                      </p:cBhvr>
                                      <p:to>
                                        <p:strVal val="visible"/>
                                      </p:to>
                                    </p:set>
                                    <p:animEffect transition="in" filter="fade">
                                      <p:cBhvr>
                                        <p:cTn id="47" dur="1500"/>
                                        <p:tgtEl>
                                          <p:spTgt spid="1000"/>
                                        </p:tgtEl>
                                      </p:cBhvr>
                                    </p:animEffect>
                                  </p:childTnLst>
                                </p:cTn>
                              </p:par>
                              <p:par>
                                <p:cTn id="48" presetID="10" presetClass="entr" presetSubtype="0" fill="hold" nodeType="withEffect">
                                  <p:stCondLst>
                                    <p:cond delay="750"/>
                                  </p:stCondLst>
                                  <p:childTnLst>
                                    <p:set>
                                      <p:cBhvr>
                                        <p:cTn id="49" dur="1" fill="hold">
                                          <p:stCondLst>
                                            <p:cond delay="0"/>
                                          </p:stCondLst>
                                        </p:cTn>
                                        <p:tgtEl>
                                          <p:spTgt spid="613"/>
                                        </p:tgtEl>
                                        <p:attrNameLst>
                                          <p:attrName>style.visibility</p:attrName>
                                        </p:attrNameLst>
                                      </p:cBhvr>
                                      <p:to>
                                        <p:strVal val="visible"/>
                                      </p:to>
                                    </p:set>
                                    <p:animEffect transition="in" filter="fade">
                                      <p:cBhvr>
                                        <p:cTn id="50" dur="750"/>
                                        <p:tgtEl>
                                          <p:spTgt spid="613"/>
                                        </p:tgtEl>
                                      </p:cBhvr>
                                    </p:animEffect>
                                  </p:childTnLst>
                                </p:cTn>
                              </p:par>
                              <p:par>
                                <p:cTn id="51" presetID="10" presetClass="exit" presetSubtype="0" fill="hold" nodeType="withEffect">
                                  <p:stCondLst>
                                    <p:cond delay="750"/>
                                  </p:stCondLst>
                                  <p:childTnLst>
                                    <p:animEffect transition="out" filter="fade">
                                      <p:cBhvr>
                                        <p:cTn id="52" dur="750"/>
                                        <p:tgtEl>
                                          <p:spTgt spid="624"/>
                                        </p:tgtEl>
                                      </p:cBhvr>
                                    </p:animEffect>
                                    <p:set>
                                      <p:cBhvr>
                                        <p:cTn id="53" dur="1" fill="hold">
                                          <p:stCondLst>
                                            <p:cond delay="749"/>
                                          </p:stCondLst>
                                        </p:cTn>
                                        <p:tgtEl>
                                          <p:spTgt spid="624"/>
                                        </p:tgtEl>
                                        <p:attrNameLst>
                                          <p:attrName>style.visibility</p:attrName>
                                        </p:attrNameLst>
                                      </p:cBhvr>
                                      <p:to>
                                        <p:strVal val="hidden"/>
                                      </p:to>
                                    </p:set>
                                  </p:childTnLst>
                                </p:cTn>
                              </p:par>
                              <p:par>
                                <p:cTn id="54" presetID="26" presetClass="emph" presetSubtype="0" repeatCount="indefinite" fill="hold" nodeType="withEffect">
                                  <p:stCondLst>
                                    <p:cond delay="750"/>
                                  </p:stCondLst>
                                  <p:childTnLst>
                                    <p:animEffect transition="out" filter="fade">
                                      <p:cBhvr>
                                        <p:cTn id="55" dur="1000" tmFilter="0, 0; .2, .5; .8, .5; 1, 0"/>
                                        <p:tgtEl>
                                          <p:spTgt spid="613"/>
                                        </p:tgtEl>
                                      </p:cBhvr>
                                    </p:animEffect>
                                    <p:animScale>
                                      <p:cBhvr>
                                        <p:cTn id="56" dur="500" autoRev="1" fill="hold"/>
                                        <p:tgtEl>
                                          <p:spTgt spid="613"/>
                                        </p:tgtEl>
                                      </p:cBhvr>
                                      <p:by x="105000" y="105000"/>
                                    </p:animScale>
                                  </p:childTnLst>
                                </p:cTn>
                              </p:par>
                              <p:par>
                                <p:cTn id="57" presetID="10" presetClass="entr" presetSubtype="0" fill="hold" nodeType="withEffect">
                                  <p:stCondLst>
                                    <p:cond delay="0"/>
                                  </p:stCondLst>
                                  <p:childTnLst>
                                    <p:set>
                                      <p:cBhvr>
                                        <p:cTn id="58" dur="1" fill="hold">
                                          <p:stCondLst>
                                            <p:cond delay="0"/>
                                          </p:stCondLst>
                                        </p:cTn>
                                        <p:tgtEl>
                                          <p:spTgt spid="1007"/>
                                        </p:tgtEl>
                                        <p:attrNameLst>
                                          <p:attrName>style.visibility</p:attrName>
                                        </p:attrNameLst>
                                      </p:cBhvr>
                                      <p:to>
                                        <p:strVal val="visible"/>
                                      </p:to>
                                    </p:set>
                                    <p:animEffect transition="in" filter="fade">
                                      <p:cBhvr>
                                        <p:cTn id="59" dur="1500"/>
                                        <p:tgtEl>
                                          <p:spTgt spid="1007"/>
                                        </p:tgtEl>
                                      </p:cBhvr>
                                    </p:animEffect>
                                  </p:childTnLst>
                                </p:cTn>
                              </p:par>
                              <p:par>
                                <p:cTn id="60" presetID="10" presetClass="entr" presetSubtype="0" fill="hold" nodeType="withEffect">
                                  <p:stCondLst>
                                    <p:cond delay="750"/>
                                  </p:stCondLst>
                                  <p:childTnLst>
                                    <p:set>
                                      <p:cBhvr>
                                        <p:cTn id="61" dur="1" fill="hold">
                                          <p:stCondLst>
                                            <p:cond delay="0"/>
                                          </p:stCondLst>
                                        </p:cTn>
                                        <p:tgtEl>
                                          <p:spTgt spid="614"/>
                                        </p:tgtEl>
                                        <p:attrNameLst>
                                          <p:attrName>style.visibility</p:attrName>
                                        </p:attrNameLst>
                                      </p:cBhvr>
                                      <p:to>
                                        <p:strVal val="visible"/>
                                      </p:to>
                                    </p:set>
                                    <p:animEffect transition="in" filter="fade">
                                      <p:cBhvr>
                                        <p:cTn id="62" dur="750"/>
                                        <p:tgtEl>
                                          <p:spTgt spid="614"/>
                                        </p:tgtEl>
                                      </p:cBhvr>
                                    </p:animEffect>
                                  </p:childTnLst>
                                </p:cTn>
                              </p:par>
                              <p:par>
                                <p:cTn id="63" presetID="10" presetClass="exit" presetSubtype="0" fill="hold" nodeType="withEffect">
                                  <p:stCondLst>
                                    <p:cond delay="750"/>
                                  </p:stCondLst>
                                  <p:childTnLst>
                                    <p:animEffect transition="out" filter="fade">
                                      <p:cBhvr>
                                        <p:cTn id="64" dur="750"/>
                                        <p:tgtEl>
                                          <p:spTgt spid="623"/>
                                        </p:tgtEl>
                                      </p:cBhvr>
                                    </p:animEffect>
                                    <p:set>
                                      <p:cBhvr>
                                        <p:cTn id="65" dur="1" fill="hold">
                                          <p:stCondLst>
                                            <p:cond delay="749"/>
                                          </p:stCondLst>
                                        </p:cTn>
                                        <p:tgtEl>
                                          <p:spTgt spid="623"/>
                                        </p:tgtEl>
                                        <p:attrNameLst>
                                          <p:attrName>style.visibility</p:attrName>
                                        </p:attrNameLst>
                                      </p:cBhvr>
                                      <p:to>
                                        <p:strVal val="hidden"/>
                                      </p:to>
                                    </p:set>
                                  </p:childTnLst>
                                </p:cTn>
                              </p:par>
                              <p:par>
                                <p:cTn id="66" presetID="26" presetClass="emph" presetSubtype="0" repeatCount="indefinite" fill="hold" nodeType="withEffect">
                                  <p:stCondLst>
                                    <p:cond delay="750"/>
                                  </p:stCondLst>
                                  <p:childTnLst>
                                    <p:animEffect transition="out" filter="fade">
                                      <p:cBhvr>
                                        <p:cTn id="67" dur="1000" tmFilter="0, 0; .2, .5; .8, .5; 1, 0"/>
                                        <p:tgtEl>
                                          <p:spTgt spid="614"/>
                                        </p:tgtEl>
                                      </p:cBhvr>
                                    </p:animEffect>
                                    <p:animScale>
                                      <p:cBhvr>
                                        <p:cTn id="68" dur="500" autoRev="1" fill="hold"/>
                                        <p:tgtEl>
                                          <p:spTgt spid="6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Freeform: Shape 164">
            <a:extLst>
              <a:ext uri="{FF2B5EF4-FFF2-40B4-BE49-F238E27FC236}">
                <a16:creationId xmlns:a16="http://schemas.microsoft.com/office/drawing/2014/main" id="{150D3F22-23F0-4662-8871-7807326D8012}"/>
              </a:ext>
              <a:ext uri="{C183D7F6-B498-43B3-948B-1728B52AA6E4}">
                <adec:decorative xmlns:adec="http://schemas.microsoft.com/office/drawing/2017/decorative" val="1"/>
              </a:ext>
            </a:extLst>
          </p:cNvPr>
          <p:cNvSpPr/>
          <p:nvPr/>
        </p:nvSpPr>
        <p:spPr bwMode="auto">
          <a:xfrm>
            <a:off x="1473184" y="3121538"/>
            <a:ext cx="6526654" cy="3644830"/>
          </a:xfrm>
          <a:custGeom>
            <a:avLst/>
            <a:gdLst>
              <a:gd name="connsiteX0" fmla="*/ 4664318 w 6526654"/>
              <a:gd name="connsiteY0" fmla="*/ 0 h 3644830"/>
              <a:gd name="connsiteX1" fmla="*/ 6526654 w 6526654"/>
              <a:gd name="connsiteY1" fmla="*/ 1080939 h 3644830"/>
              <a:gd name="connsiteX2" fmla="*/ 1880205 w 6526654"/>
              <a:gd name="connsiteY2" fmla="*/ 3644830 h 3644830"/>
              <a:gd name="connsiteX3" fmla="*/ 0 w 6526654"/>
              <a:gd name="connsiteY3" fmla="*/ 2553519 h 3644830"/>
              <a:gd name="connsiteX4" fmla="*/ 4664318 w 6526654"/>
              <a:gd name="connsiteY4" fmla="*/ 0 h 36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654" h="3644830">
                <a:moveTo>
                  <a:pt x="4664318" y="0"/>
                </a:moveTo>
                <a:lnTo>
                  <a:pt x="6526654" y="1080939"/>
                </a:lnTo>
                <a:lnTo>
                  <a:pt x="1880205" y="3644830"/>
                </a:lnTo>
                <a:lnTo>
                  <a:pt x="0" y="2553519"/>
                </a:lnTo>
                <a:lnTo>
                  <a:pt x="4664318" y="0"/>
                </a:lnTo>
                <a:close/>
              </a:path>
            </a:pathLst>
          </a:custGeom>
          <a:solidFill>
            <a:schemeClr val="accent2">
              <a:alpha val="4000"/>
            </a:schemeClr>
          </a:solidFill>
          <a:ln>
            <a:solidFill>
              <a:schemeClr val="accent2"/>
            </a:solidFill>
            <a:headEnd type="none" w="med" len="med"/>
            <a:tailEnd type="none" w="med" len="med"/>
          </a:ln>
          <a:effectLst>
            <a:glow rad="63500">
              <a:schemeClr val="accent2">
                <a:satMod val="175000"/>
                <a:alpha val="1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B8AD791E-04AE-468D-A255-0A94FDCCA3B0}"/>
              </a:ext>
              <a:ext uri="{C183D7F6-B498-43B3-948B-1728B52AA6E4}">
                <adec:decorative xmlns:adec="http://schemas.microsoft.com/office/drawing/2017/decorative" val="1"/>
              </a:ext>
            </a:extLst>
          </p:cNvPr>
          <p:cNvSpPr txBox="1"/>
          <p:nvPr/>
        </p:nvSpPr>
        <p:spPr>
          <a:xfrm>
            <a:off x="9165997" y="4749334"/>
            <a:ext cx="3060964" cy="552007"/>
          </a:xfrm>
          <a:prstGeom prst="rect">
            <a:avLst/>
          </a:prstGeom>
          <a:gradFill flip="none" rotWithShape="1">
            <a:gsLst>
              <a:gs pos="15000">
                <a:schemeClr val="accent1">
                  <a:lumMod val="75000"/>
                </a:schemeClr>
              </a:gs>
              <a:gs pos="99000">
                <a:schemeClr val="accent1">
                  <a:lumMod val="75000"/>
                  <a:alpha val="52000"/>
                </a:schemeClr>
              </a:gs>
            </a:gsLst>
            <a:lin ang="0" scaled="1"/>
            <a:tileRect/>
          </a:gradFill>
        </p:spPr>
        <p:txBody>
          <a:bodyPr wrap="square" lIns="0" rIns="548640" anchor="ctr" anchorCtr="0">
            <a:noAutofit/>
          </a:bodyPr>
          <a:lstStyle/>
          <a:p>
            <a:pPr marL="128016">
              <a:defRPr/>
            </a:pPr>
            <a:r>
              <a:rPr kumimoji="0" lang="en-US" b="0" i="0" u="none" strike="noStrike" kern="1200" cap="none" spc="0" normalizeH="0" baseline="0" noProof="0">
                <a:ln>
                  <a:noFill/>
                </a:ln>
                <a:solidFill>
                  <a:srgbClr val="FFFFFF"/>
                </a:solidFill>
                <a:effectLst/>
                <a:uLnTx/>
                <a:uFillTx/>
                <a:latin typeface="Segoe UI"/>
                <a:ea typeface="+mn-ea"/>
                <a:cs typeface="+mn-cs"/>
              </a:rPr>
              <a:t>Near real-time analytics</a:t>
            </a:r>
          </a:p>
        </p:txBody>
      </p:sp>
      <p:sp>
        <p:nvSpPr>
          <p:cNvPr id="71" name="TextBox 70">
            <a:extLst>
              <a:ext uri="{FF2B5EF4-FFF2-40B4-BE49-F238E27FC236}">
                <a16:creationId xmlns:a16="http://schemas.microsoft.com/office/drawing/2014/main" id="{78916AEE-8C2C-4EF7-A990-4C64863DF7B5}"/>
              </a:ext>
              <a:ext uri="{C183D7F6-B498-43B3-948B-1728B52AA6E4}">
                <adec:decorative xmlns:adec="http://schemas.microsoft.com/office/drawing/2017/decorative" val="1"/>
              </a:ext>
            </a:extLst>
          </p:cNvPr>
          <p:cNvSpPr txBox="1"/>
          <p:nvPr/>
        </p:nvSpPr>
        <p:spPr>
          <a:xfrm>
            <a:off x="9165997" y="3350396"/>
            <a:ext cx="3052862" cy="552007"/>
          </a:xfrm>
          <a:prstGeom prst="rect">
            <a:avLst/>
          </a:prstGeom>
          <a:gradFill flip="none" rotWithShape="1">
            <a:gsLst>
              <a:gs pos="15000">
                <a:schemeClr val="accent1">
                  <a:lumMod val="75000"/>
                </a:schemeClr>
              </a:gs>
              <a:gs pos="99000">
                <a:schemeClr val="accent1">
                  <a:lumMod val="75000"/>
                  <a:alpha val="52000"/>
                </a:schemeClr>
              </a:gs>
            </a:gsLst>
            <a:lin ang="0" scaled="1"/>
            <a:tileRect/>
          </a:gradFill>
        </p:spPr>
        <p:txBody>
          <a:bodyPr wrap="square" lIns="0" rIns="640080" anchor="ctr" anchorCtr="0">
            <a:noAutofit/>
          </a:bodyPr>
          <a:lstStyle/>
          <a:p>
            <a:pPr marL="128016"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a:ea typeface="+mn-ea"/>
                <a:cs typeface="+mn-cs"/>
              </a:rPr>
              <a:t>No </a:t>
            </a:r>
            <a:r>
              <a:rPr lang="en-US">
                <a:solidFill>
                  <a:srgbClr val="FFFFFF"/>
                </a:solidFill>
                <a:latin typeface="Segoe UI"/>
              </a:rPr>
              <a:t>managed </a:t>
            </a:r>
            <a:r>
              <a:rPr kumimoji="0" lang="en-US" b="0" i="0" u="none" strike="noStrike" kern="1200" cap="none" spc="0" normalizeH="0" baseline="0" noProof="0">
                <a:ln>
                  <a:noFill/>
                </a:ln>
                <a:solidFill>
                  <a:srgbClr val="FFFFFF"/>
                </a:solidFill>
                <a:effectLst/>
                <a:uLnTx/>
                <a:uFillTx/>
                <a:latin typeface="Segoe UI"/>
                <a:ea typeface="+mn-ea"/>
                <a:cs typeface="+mn-cs"/>
              </a:rPr>
              <a:t>ETL</a:t>
            </a:r>
          </a:p>
        </p:txBody>
      </p:sp>
      <p:sp>
        <p:nvSpPr>
          <p:cNvPr id="72" name="TextBox 71">
            <a:extLst>
              <a:ext uri="{FF2B5EF4-FFF2-40B4-BE49-F238E27FC236}">
                <a16:creationId xmlns:a16="http://schemas.microsoft.com/office/drawing/2014/main" id="{51D78E25-3084-4C98-874C-ABCC92B4D086}"/>
              </a:ext>
              <a:ext uri="{C183D7F6-B498-43B3-948B-1728B52AA6E4}">
                <adec:decorative xmlns:adec="http://schemas.microsoft.com/office/drawing/2017/decorative" val="1"/>
              </a:ext>
            </a:extLst>
          </p:cNvPr>
          <p:cNvSpPr txBox="1"/>
          <p:nvPr/>
        </p:nvSpPr>
        <p:spPr>
          <a:xfrm>
            <a:off x="9165997" y="4049865"/>
            <a:ext cx="3052862" cy="552007"/>
          </a:xfrm>
          <a:prstGeom prst="rect">
            <a:avLst/>
          </a:prstGeom>
          <a:gradFill flip="none" rotWithShape="1">
            <a:gsLst>
              <a:gs pos="15000">
                <a:schemeClr val="accent1">
                  <a:lumMod val="75000"/>
                </a:schemeClr>
              </a:gs>
              <a:gs pos="99000">
                <a:schemeClr val="accent1">
                  <a:lumMod val="75000"/>
                  <a:alpha val="52000"/>
                </a:schemeClr>
              </a:gs>
            </a:gsLst>
            <a:lin ang="0" scaled="1"/>
            <a:tileRect/>
          </a:gradFill>
        </p:spPr>
        <p:txBody>
          <a:bodyPr wrap="square" lIns="0" rIns="640080" anchor="ctr" anchorCtr="0">
            <a:noAutofit/>
          </a:bodyPr>
          <a:lstStyle/>
          <a:p>
            <a:pPr marL="128016"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a:ea typeface="+mn-ea"/>
                <a:cs typeface="+mn-cs"/>
              </a:rPr>
              <a:t>Built for convergence</a:t>
            </a:r>
          </a:p>
        </p:txBody>
      </p:sp>
      <p:sp>
        <p:nvSpPr>
          <p:cNvPr id="8" name="Title 7">
            <a:extLst>
              <a:ext uri="{FF2B5EF4-FFF2-40B4-BE49-F238E27FC236}">
                <a16:creationId xmlns:a16="http://schemas.microsoft.com/office/drawing/2014/main" id="{753EF410-94AB-441A-8D42-377FC6C91D70}"/>
              </a:ext>
              <a:ext uri="{C183D7F6-B498-43B3-948B-1728B52AA6E4}">
                <adec:decorative xmlns:adec="http://schemas.microsoft.com/office/drawing/2017/decorative" val="1"/>
              </a:ext>
            </a:extLst>
          </p:cNvPr>
          <p:cNvSpPr txBox="1">
            <a:spLocks noGrp="1"/>
          </p:cNvSpPr>
          <p:nvPr>
            <p:ph type="title" idx="4294967295"/>
          </p:nvPr>
        </p:nvSpPr>
        <p:spPr>
          <a:xfrm>
            <a:off x="4083363" y="295371"/>
            <a:ext cx="4024500" cy="553998"/>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Semibold"/>
                <a:ea typeface="+mn-ea"/>
                <a:cs typeface="+mn-cs"/>
              </a:rPr>
              <a:t>Azure Synapse Link</a:t>
            </a:r>
          </a:p>
        </p:txBody>
      </p:sp>
      <p:grpSp>
        <p:nvGrpSpPr>
          <p:cNvPr id="107" name="Group 106">
            <a:extLst>
              <a:ext uri="{FF2B5EF4-FFF2-40B4-BE49-F238E27FC236}">
                <a16:creationId xmlns:a16="http://schemas.microsoft.com/office/drawing/2014/main" id="{4E078874-BD77-44FE-88BE-97630268ABC7}"/>
              </a:ext>
              <a:ext uri="{C183D7F6-B498-43B3-948B-1728B52AA6E4}">
                <adec:decorative xmlns:adec="http://schemas.microsoft.com/office/drawing/2017/decorative" val="1"/>
              </a:ext>
            </a:extLst>
          </p:cNvPr>
          <p:cNvGrpSpPr/>
          <p:nvPr/>
        </p:nvGrpSpPr>
        <p:grpSpPr>
          <a:xfrm>
            <a:off x="6568540" y="1628533"/>
            <a:ext cx="3755196" cy="2284875"/>
            <a:chOff x="6378826" y="1294411"/>
            <a:chExt cx="3755196" cy="2284875"/>
          </a:xfrm>
        </p:grpSpPr>
        <p:grpSp>
          <p:nvGrpSpPr>
            <p:cNvPr id="108" name="Group 107">
              <a:extLst>
                <a:ext uri="{FF2B5EF4-FFF2-40B4-BE49-F238E27FC236}">
                  <a16:creationId xmlns:a16="http://schemas.microsoft.com/office/drawing/2014/main" id="{81329DC7-CAE8-4A64-9908-474DCA065246}"/>
                </a:ext>
              </a:extLst>
            </p:cNvPr>
            <p:cNvGrpSpPr/>
            <p:nvPr/>
          </p:nvGrpSpPr>
          <p:grpSpPr>
            <a:xfrm>
              <a:off x="7258600" y="1294411"/>
              <a:ext cx="2875422" cy="2084468"/>
              <a:chOff x="6500474" y="1452095"/>
              <a:chExt cx="3306391" cy="2396890"/>
            </a:xfrm>
          </p:grpSpPr>
          <p:pic>
            <p:nvPicPr>
              <p:cNvPr id="118" name="Picture 117" descr="A close-up of a logo&#10;&#10;Description automatically generated with low confidence">
                <a:extLst>
                  <a:ext uri="{FF2B5EF4-FFF2-40B4-BE49-F238E27FC236}">
                    <a16:creationId xmlns:a16="http://schemas.microsoft.com/office/drawing/2014/main" id="{B82E5959-A185-4307-AC38-AC19165E5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474" y="1660197"/>
                <a:ext cx="3253867" cy="1881728"/>
              </a:xfrm>
              <a:prstGeom prst="rect">
                <a:avLst/>
              </a:prstGeom>
            </p:spPr>
          </p:pic>
          <p:grpSp>
            <p:nvGrpSpPr>
              <p:cNvPr id="119" name="Group 118">
                <a:extLst>
                  <a:ext uri="{FF2B5EF4-FFF2-40B4-BE49-F238E27FC236}">
                    <a16:creationId xmlns:a16="http://schemas.microsoft.com/office/drawing/2014/main" id="{D4427943-5B84-42DC-BDB1-1FCCB4E8BA3D}"/>
                  </a:ext>
                </a:extLst>
              </p:cNvPr>
              <p:cNvGrpSpPr/>
              <p:nvPr/>
            </p:nvGrpSpPr>
            <p:grpSpPr>
              <a:xfrm>
                <a:off x="8030833" y="1452095"/>
                <a:ext cx="1776032" cy="2396890"/>
                <a:chOff x="6909962" y="1030552"/>
                <a:chExt cx="1776032" cy="2396890"/>
              </a:xfrm>
            </p:grpSpPr>
            <p:sp>
              <p:nvSpPr>
                <p:cNvPr id="120" name="TextBox 119">
                  <a:extLst>
                    <a:ext uri="{FF2B5EF4-FFF2-40B4-BE49-F238E27FC236}">
                      <a16:creationId xmlns:a16="http://schemas.microsoft.com/office/drawing/2014/main" id="{F9913DC0-54D3-41A6-AAC9-16153983F190}"/>
                    </a:ext>
                  </a:extLst>
                </p:cNvPr>
                <p:cNvSpPr txBox="1"/>
                <p:nvPr/>
              </p:nvSpPr>
              <p:spPr>
                <a:xfrm>
                  <a:off x="8193551" y="1562422"/>
                  <a:ext cx="492443" cy="186502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Relational</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Databases</a:t>
                  </a:r>
                </a:p>
              </p:txBody>
            </p:sp>
            <p:pic>
              <p:nvPicPr>
                <p:cNvPr id="121" name="Graphic 120">
                  <a:extLst>
                    <a:ext uri="{FF2B5EF4-FFF2-40B4-BE49-F238E27FC236}">
                      <a16:creationId xmlns:a16="http://schemas.microsoft.com/office/drawing/2014/main" id="{3D5BA251-0F1A-45AE-A9FA-3195463892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92904" y="1030552"/>
                  <a:ext cx="539484" cy="855279"/>
                </a:xfrm>
                <a:prstGeom prst="rect">
                  <a:avLst/>
                </a:prstGeom>
              </p:spPr>
            </p:pic>
            <p:pic>
              <p:nvPicPr>
                <p:cNvPr id="122" name="Graphic 121">
                  <a:extLst>
                    <a:ext uri="{FF2B5EF4-FFF2-40B4-BE49-F238E27FC236}">
                      <a16:creationId xmlns:a16="http://schemas.microsoft.com/office/drawing/2014/main" id="{99BA6112-7D6C-40A8-96D7-60C6604FC5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54732" y="1112542"/>
                  <a:ext cx="473696" cy="914492"/>
                </a:xfrm>
                <a:prstGeom prst="rect">
                  <a:avLst/>
                </a:prstGeom>
              </p:spPr>
            </p:pic>
            <p:pic>
              <p:nvPicPr>
                <p:cNvPr id="123" name="Graphic 122">
                  <a:extLst>
                    <a:ext uri="{FF2B5EF4-FFF2-40B4-BE49-F238E27FC236}">
                      <a16:creationId xmlns:a16="http://schemas.microsoft.com/office/drawing/2014/main" id="{5347F56D-76D4-4D1A-8973-63CF844B3A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09962" y="1350846"/>
                  <a:ext cx="617377" cy="772623"/>
                </a:xfrm>
                <a:prstGeom prst="rect">
                  <a:avLst/>
                </a:prstGeom>
              </p:spPr>
            </p:pic>
          </p:grpSp>
        </p:grpSp>
        <p:pic>
          <p:nvPicPr>
            <p:cNvPr id="109" name="Graphic 108">
              <a:extLst>
                <a:ext uri="{FF2B5EF4-FFF2-40B4-BE49-F238E27FC236}">
                  <a16:creationId xmlns:a16="http://schemas.microsoft.com/office/drawing/2014/main" id="{7B35C1FC-0AC0-43C7-99BB-EB84C44FC9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78826" y="2487735"/>
              <a:ext cx="1951781" cy="1091551"/>
            </a:xfrm>
            <a:prstGeom prst="rect">
              <a:avLst/>
            </a:prstGeom>
          </p:spPr>
        </p:pic>
        <p:grpSp>
          <p:nvGrpSpPr>
            <p:cNvPr id="110" name="Group 109">
              <a:extLst>
                <a:ext uri="{FF2B5EF4-FFF2-40B4-BE49-F238E27FC236}">
                  <a16:creationId xmlns:a16="http://schemas.microsoft.com/office/drawing/2014/main" id="{8175D8EE-7E24-466A-AC06-94E97567A03F}"/>
                </a:ext>
              </a:extLst>
            </p:cNvPr>
            <p:cNvGrpSpPr/>
            <p:nvPr/>
          </p:nvGrpSpPr>
          <p:grpSpPr>
            <a:xfrm>
              <a:off x="7332210" y="1476719"/>
              <a:ext cx="1344043" cy="1538327"/>
              <a:chOff x="7321197" y="1381996"/>
              <a:chExt cx="1465307" cy="1677121"/>
            </a:xfrm>
          </p:grpSpPr>
          <p:pic>
            <p:nvPicPr>
              <p:cNvPr id="111" name="Graphic 110">
                <a:extLst>
                  <a:ext uri="{FF2B5EF4-FFF2-40B4-BE49-F238E27FC236}">
                    <a16:creationId xmlns:a16="http://schemas.microsoft.com/office/drawing/2014/main" id="{8AAD383B-8889-4FE6-91BB-454989293EC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21197" y="1996588"/>
                <a:ext cx="420160" cy="517515"/>
              </a:xfrm>
              <a:prstGeom prst="rect">
                <a:avLst/>
              </a:prstGeom>
            </p:spPr>
          </p:pic>
          <p:pic>
            <p:nvPicPr>
              <p:cNvPr id="112" name="Graphic 111">
                <a:extLst>
                  <a:ext uri="{FF2B5EF4-FFF2-40B4-BE49-F238E27FC236}">
                    <a16:creationId xmlns:a16="http://schemas.microsoft.com/office/drawing/2014/main" id="{98F175BF-BEEB-45AB-8559-97488FBC798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44115" y="2272257"/>
                <a:ext cx="420160" cy="517515"/>
              </a:xfrm>
              <a:prstGeom prst="rect">
                <a:avLst/>
              </a:prstGeom>
            </p:spPr>
          </p:pic>
          <p:pic>
            <p:nvPicPr>
              <p:cNvPr id="113" name="Graphic 112">
                <a:extLst>
                  <a:ext uri="{FF2B5EF4-FFF2-40B4-BE49-F238E27FC236}">
                    <a16:creationId xmlns:a16="http://schemas.microsoft.com/office/drawing/2014/main" id="{A05C83F6-3F54-45BC-B133-58AF9AD3519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62866" y="2541602"/>
                <a:ext cx="420160" cy="517515"/>
              </a:xfrm>
              <a:prstGeom prst="rect">
                <a:avLst/>
              </a:prstGeom>
            </p:spPr>
          </p:pic>
          <p:pic>
            <p:nvPicPr>
              <p:cNvPr id="114" name="Graphic 113">
                <a:extLst>
                  <a:ext uri="{FF2B5EF4-FFF2-40B4-BE49-F238E27FC236}">
                    <a16:creationId xmlns:a16="http://schemas.microsoft.com/office/drawing/2014/main" id="{9C4F15EB-B889-4E68-92B0-97E33945DDE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47593" y="1959632"/>
                <a:ext cx="420160" cy="517515"/>
              </a:xfrm>
              <a:prstGeom prst="rect">
                <a:avLst/>
              </a:prstGeom>
            </p:spPr>
          </p:pic>
          <p:pic>
            <p:nvPicPr>
              <p:cNvPr id="115" name="Graphic 114">
                <a:extLst>
                  <a:ext uri="{FF2B5EF4-FFF2-40B4-BE49-F238E27FC236}">
                    <a16:creationId xmlns:a16="http://schemas.microsoft.com/office/drawing/2014/main" id="{9A826FE2-A47F-4494-A5DD-3E4E25A620F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66344" y="2228977"/>
                <a:ext cx="420160" cy="517515"/>
              </a:xfrm>
              <a:prstGeom prst="rect">
                <a:avLst/>
              </a:prstGeom>
            </p:spPr>
          </p:pic>
          <p:pic>
            <p:nvPicPr>
              <p:cNvPr id="116" name="Graphic 115">
                <a:extLst>
                  <a:ext uri="{FF2B5EF4-FFF2-40B4-BE49-F238E27FC236}">
                    <a16:creationId xmlns:a16="http://schemas.microsoft.com/office/drawing/2014/main" id="{288064A5-AA35-4888-8686-F57CB6FF9E7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24371" y="1690146"/>
                <a:ext cx="420160" cy="517515"/>
              </a:xfrm>
              <a:prstGeom prst="rect">
                <a:avLst/>
              </a:prstGeom>
            </p:spPr>
          </p:pic>
          <p:pic>
            <p:nvPicPr>
              <p:cNvPr id="117" name="Graphic 116">
                <a:extLst>
                  <a:ext uri="{FF2B5EF4-FFF2-40B4-BE49-F238E27FC236}">
                    <a16:creationId xmlns:a16="http://schemas.microsoft.com/office/drawing/2014/main" id="{CEB55015-96BD-410C-81B4-BAEA8414F0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30142" y="1381996"/>
                <a:ext cx="420160" cy="517515"/>
              </a:xfrm>
              <a:prstGeom prst="rect">
                <a:avLst/>
              </a:prstGeom>
            </p:spPr>
          </p:pic>
        </p:grpSp>
      </p:grpSp>
      <p:grpSp>
        <p:nvGrpSpPr>
          <p:cNvPr id="131" name="Group 130">
            <a:extLst>
              <a:ext uri="{FF2B5EF4-FFF2-40B4-BE49-F238E27FC236}">
                <a16:creationId xmlns:a16="http://schemas.microsoft.com/office/drawing/2014/main" id="{9A9B48E6-E325-4571-B9CB-062CB6BCAB0A}"/>
              </a:ext>
              <a:ext uri="{C183D7F6-B498-43B3-948B-1728B52AA6E4}">
                <adec:decorative xmlns:adec="http://schemas.microsoft.com/office/drawing/2017/decorative" val="1"/>
              </a:ext>
            </a:extLst>
          </p:cNvPr>
          <p:cNvGrpSpPr/>
          <p:nvPr/>
        </p:nvGrpSpPr>
        <p:grpSpPr>
          <a:xfrm>
            <a:off x="1794922" y="1375174"/>
            <a:ext cx="2864706" cy="2234944"/>
            <a:chOff x="2355093" y="2919660"/>
            <a:chExt cx="3294069" cy="2569918"/>
          </a:xfrm>
        </p:grpSpPr>
        <p:pic>
          <p:nvPicPr>
            <p:cNvPr id="132" name="Picture 131" descr="A picture containing electronics&#10;&#10;Description automatically generated">
              <a:extLst>
                <a:ext uri="{FF2B5EF4-FFF2-40B4-BE49-F238E27FC236}">
                  <a16:creationId xmlns:a16="http://schemas.microsoft.com/office/drawing/2014/main" id="{303A61B4-B701-46C0-A116-CAB396FCDD1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55093" y="3363923"/>
              <a:ext cx="3294069" cy="1908535"/>
            </a:xfrm>
            <a:prstGeom prst="rect">
              <a:avLst/>
            </a:prstGeom>
          </p:spPr>
        </p:pic>
        <p:sp>
          <p:nvSpPr>
            <p:cNvPr id="133" name="TextBox 132">
              <a:extLst>
                <a:ext uri="{FF2B5EF4-FFF2-40B4-BE49-F238E27FC236}">
                  <a16:creationId xmlns:a16="http://schemas.microsoft.com/office/drawing/2014/main" id="{F94001F1-C27B-458E-9C72-47FE566CF027}"/>
                </a:ext>
              </a:extLst>
            </p:cNvPr>
            <p:cNvSpPr txBox="1"/>
            <p:nvPr/>
          </p:nvSpPr>
          <p:spPr>
            <a:xfrm>
              <a:off x="2515278" y="3624559"/>
              <a:ext cx="492443" cy="1865019"/>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Operational Databases</a:t>
              </a:r>
            </a:p>
          </p:txBody>
        </p:sp>
        <p:pic>
          <p:nvPicPr>
            <p:cNvPr id="134" name="Graphic 133">
              <a:extLst>
                <a:ext uri="{FF2B5EF4-FFF2-40B4-BE49-F238E27FC236}">
                  <a16:creationId xmlns:a16="http://schemas.microsoft.com/office/drawing/2014/main" id="{F28AFED2-B268-4F2F-8D6E-E791BAEBBA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11336" y="2919660"/>
              <a:ext cx="969176" cy="1237430"/>
            </a:xfrm>
            <a:prstGeom prst="rect">
              <a:avLst/>
            </a:prstGeom>
          </p:spPr>
        </p:pic>
        <p:pic>
          <p:nvPicPr>
            <p:cNvPr id="135" name="Graphic 134">
              <a:extLst>
                <a:ext uri="{FF2B5EF4-FFF2-40B4-BE49-F238E27FC236}">
                  <a16:creationId xmlns:a16="http://schemas.microsoft.com/office/drawing/2014/main" id="{AE71697C-9224-48E6-828B-283ABCBF542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3023624" y="3716817"/>
              <a:ext cx="780007" cy="480319"/>
            </a:xfrm>
            <a:prstGeom prst="rect">
              <a:avLst/>
            </a:prstGeom>
          </p:spPr>
        </p:pic>
      </p:grpSp>
      <p:pic>
        <p:nvPicPr>
          <p:cNvPr id="136" name="Graphic 135">
            <a:extLst>
              <a:ext uri="{FF2B5EF4-FFF2-40B4-BE49-F238E27FC236}">
                <a16:creationId xmlns:a16="http://schemas.microsoft.com/office/drawing/2014/main" id="{92AC8F74-5638-4099-A138-3A9063FCC996}"/>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V="1">
            <a:off x="3516962" y="2768942"/>
            <a:ext cx="1951781" cy="1091551"/>
          </a:xfrm>
          <a:prstGeom prst="rect">
            <a:avLst/>
          </a:prstGeom>
        </p:spPr>
      </p:pic>
      <p:grpSp>
        <p:nvGrpSpPr>
          <p:cNvPr id="137" name="Group 136">
            <a:extLst>
              <a:ext uri="{FF2B5EF4-FFF2-40B4-BE49-F238E27FC236}">
                <a16:creationId xmlns:a16="http://schemas.microsoft.com/office/drawing/2014/main" id="{8D3DAF51-F7F5-415E-90BF-B2310E6BF005}"/>
              </a:ext>
              <a:ext uri="{C183D7F6-B498-43B3-948B-1728B52AA6E4}">
                <adec:decorative xmlns:adec="http://schemas.microsoft.com/office/drawing/2017/decorative" val="1"/>
              </a:ext>
            </a:extLst>
          </p:cNvPr>
          <p:cNvGrpSpPr/>
          <p:nvPr/>
        </p:nvGrpSpPr>
        <p:grpSpPr>
          <a:xfrm>
            <a:off x="3233310" y="1780081"/>
            <a:ext cx="1299698" cy="1574332"/>
            <a:chOff x="4023393" y="3369878"/>
            <a:chExt cx="1494901" cy="1810782"/>
          </a:xfrm>
        </p:grpSpPr>
        <p:pic>
          <p:nvPicPr>
            <p:cNvPr id="138" name="Graphic 137">
              <a:extLst>
                <a:ext uri="{FF2B5EF4-FFF2-40B4-BE49-F238E27FC236}">
                  <a16:creationId xmlns:a16="http://schemas.microsoft.com/office/drawing/2014/main" id="{7E99A03A-21A7-4379-A077-B82AFD4EDD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23393" y="4663145"/>
              <a:ext cx="420160" cy="517515"/>
            </a:xfrm>
            <a:prstGeom prst="rect">
              <a:avLst/>
            </a:prstGeom>
          </p:spPr>
        </p:pic>
        <p:pic>
          <p:nvPicPr>
            <p:cNvPr id="139" name="Graphic 138">
              <a:extLst>
                <a:ext uri="{FF2B5EF4-FFF2-40B4-BE49-F238E27FC236}">
                  <a16:creationId xmlns:a16="http://schemas.microsoft.com/office/drawing/2014/main" id="{D7E703D1-91E8-4FA2-A957-B460BF3340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94057" y="4298177"/>
              <a:ext cx="420160" cy="517515"/>
            </a:xfrm>
            <a:prstGeom prst="rect">
              <a:avLst/>
            </a:prstGeom>
          </p:spPr>
        </p:pic>
        <p:pic>
          <p:nvPicPr>
            <p:cNvPr id="140" name="Graphic 139">
              <a:extLst>
                <a:ext uri="{FF2B5EF4-FFF2-40B4-BE49-F238E27FC236}">
                  <a16:creationId xmlns:a16="http://schemas.microsoft.com/office/drawing/2014/main" id="{771BE4C2-BF6F-45F6-B689-43DD8185FFD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94656" y="4007944"/>
              <a:ext cx="420160" cy="517515"/>
            </a:xfrm>
            <a:prstGeom prst="rect">
              <a:avLst/>
            </a:prstGeom>
          </p:spPr>
        </p:pic>
        <p:pic>
          <p:nvPicPr>
            <p:cNvPr id="141" name="Graphic 140">
              <a:extLst>
                <a:ext uri="{FF2B5EF4-FFF2-40B4-BE49-F238E27FC236}">
                  <a16:creationId xmlns:a16="http://schemas.microsoft.com/office/drawing/2014/main" id="{01C7D223-CE84-4045-86AA-D1EFD4663E7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97535" y="3985552"/>
              <a:ext cx="420160" cy="517515"/>
            </a:xfrm>
            <a:prstGeom prst="rect">
              <a:avLst/>
            </a:prstGeom>
          </p:spPr>
        </p:pic>
        <p:pic>
          <p:nvPicPr>
            <p:cNvPr id="142" name="Graphic 141">
              <a:extLst>
                <a:ext uri="{FF2B5EF4-FFF2-40B4-BE49-F238E27FC236}">
                  <a16:creationId xmlns:a16="http://schemas.microsoft.com/office/drawing/2014/main" id="{CC215E4F-8C22-486C-A5EC-A3B8C40F54A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98134" y="3695319"/>
              <a:ext cx="420160" cy="517515"/>
            </a:xfrm>
            <a:prstGeom prst="rect">
              <a:avLst/>
            </a:prstGeom>
          </p:spPr>
        </p:pic>
        <p:pic>
          <p:nvPicPr>
            <p:cNvPr id="143" name="Graphic 142">
              <a:extLst>
                <a:ext uri="{FF2B5EF4-FFF2-40B4-BE49-F238E27FC236}">
                  <a16:creationId xmlns:a16="http://schemas.microsoft.com/office/drawing/2014/main" id="{5043E363-B27D-4CFC-B3EB-7B3FAE359CE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96618" y="3369878"/>
              <a:ext cx="420160" cy="517515"/>
            </a:xfrm>
            <a:prstGeom prst="rect">
              <a:avLst/>
            </a:prstGeom>
          </p:spPr>
        </p:pic>
        <p:pic>
          <p:nvPicPr>
            <p:cNvPr id="144" name="Graphic 143">
              <a:extLst>
                <a:ext uri="{FF2B5EF4-FFF2-40B4-BE49-F238E27FC236}">
                  <a16:creationId xmlns:a16="http://schemas.microsoft.com/office/drawing/2014/main" id="{FA013D46-88AE-43DD-9B06-FDC4DE04AC9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26567" y="4356703"/>
              <a:ext cx="420160" cy="517515"/>
            </a:xfrm>
            <a:prstGeom prst="rect">
              <a:avLst/>
            </a:prstGeom>
          </p:spPr>
        </p:pic>
      </p:grpSp>
      <p:grpSp>
        <p:nvGrpSpPr>
          <p:cNvPr id="575" name="Group 574">
            <a:extLst>
              <a:ext uri="{FF2B5EF4-FFF2-40B4-BE49-F238E27FC236}">
                <a16:creationId xmlns:a16="http://schemas.microsoft.com/office/drawing/2014/main" id="{60D67728-A3D5-4143-8394-6F7786471DFA}"/>
              </a:ext>
              <a:ext uri="{C183D7F6-B498-43B3-948B-1728B52AA6E4}">
                <adec:decorative xmlns:adec="http://schemas.microsoft.com/office/drawing/2017/decorative" val="1"/>
              </a:ext>
            </a:extLst>
          </p:cNvPr>
          <p:cNvGrpSpPr/>
          <p:nvPr/>
        </p:nvGrpSpPr>
        <p:grpSpPr>
          <a:xfrm>
            <a:off x="6472424" y="4525496"/>
            <a:ext cx="3664561" cy="2411746"/>
            <a:chOff x="6282710" y="4191374"/>
            <a:chExt cx="3664561" cy="2411746"/>
          </a:xfrm>
        </p:grpSpPr>
        <p:grpSp>
          <p:nvGrpSpPr>
            <p:cNvPr id="576" name="Group 575">
              <a:extLst>
                <a:ext uri="{FF2B5EF4-FFF2-40B4-BE49-F238E27FC236}">
                  <a16:creationId xmlns:a16="http://schemas.microsoft.com/office/drawing/2014/main" id="{831F15BE-93CF-449C-91CD-4298A4D67982}"/>
                </a:ext>
              </a:extLst>
            </p:cNvPr>
            <p:cNvGrpSpPr/>
            <p:nvPr/>
          </p:nvGrpSpPr>
          <p:grpSpPr>
            <a:xfrm>
              <a:off x="6950771" y="4645501"/>
              <a:ext cx="2996500" cy="1957619"/>
              <a:chOff x="6950771" y="4645501"/>
              <a:chExt cx="2996500" cy="1957619"/>
            </a:xfrm>
          </p:grpSpPr>
          <p:grpSp>
            <p:nvGrpSpPr>
              <p:cNvPr id="586" name="Group 585">
                <a:extLst>
                  <a:ext uri="{FF2B5EF4-FFF2-40B4-BE49-F238E27FC236}">
                    <a16:creationId xmlns:a16="http://schemas.microsoft.com/office/drawing/2014/main" id="{E3A8FE1F-DD20-4ED4-9855-B615BD4F0F4E}"/>
                  </a:ext>
                </a:extLst>
              </p:cNvPr>
              <p:cNvGrpSpPr/>
              <p:nvPr/>
            </p:nvGrpSpPr>
            <p:grpSpPr>
              <a:xfrm>
                <a:off x="6950771" y="4645501"/>
                <a:ext cx="2996500" cy="1957619"/>
                <a:chOff x="8551581" y="3995411"/>
                <a:chExt cx="2606905" cy="1703096"/>
              </a:xfrm>
            </p:grpSpPr>
            <p:pic>
              <p:nvPicPr>
                <p:cNvPr id="589" name="Picture 588" descr="A picture containing text, electronics&#10;&#10;Description automatically generated">
                  <a:extLst>
                    <a:ext uri="{FF2B5EF4-FFF2-40B4-BE49-F238E27FC236}">
                      <a16:creationId xmlns:a16="http://schemas.microsoft.com/office/drawing/2014/main" id="{8C98E6FD-D800-4AE4-A9BE-81B7C48DCAB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51581" y="3995411"/>
                  <a:ext cx="2606905" cy="1479638"/>
                </a:xfrm>
                <a:prstGeom prst="rect">
                  <a:avLst/>
                </a:prstGeom>
              </p:spPr>
            </p:pic>
            <p:sp>
              <p:nvSpPr>
                <p:cNvPr id="590" name="TextBox 589">
                  <a:extLst>
                    <a:ext uri="{FF2B5EF4-FFF2-40B4-BE49-F238E27FC236}">
                      <a16:creationId xmlns:a16="http://schemas.microsoft.com/office/drawing/2014/main" id="{7A97E6B9-9504-4F5C-A491-B78ED3EC209F}"/>
                    </a:ext>
                  </a:extLst>
                </p:cNvPr>
                <p:cNvSpPr txBox="1"/>
                <p:nvPr/>
              </p:nvSpPr>
              <p:spPr>
                <a:xfrm>
                  <a:off x="9350743" y="4933874"/>
                  <a:ext cx="492443" cy="764633"/>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Business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Apps</a:t>
                  </a:r>
                </a:p>
              </p:txBody>
            </p:sp>
          </p:grpSp>
          <p:pic>
            <p:nvPicPr>
              <p:cNvPr id="587" name="Graphic 586">
                <a:extLst>
                  <a:ext uri="{FF2B5EF4-FFF2-40B4-BE49-F238E27FC236}">
                    <a16:creationId xmlns:a16="http://schemas.microsoft.com/office/drawing/2014/main" id="{30BD9798-0ABF-4332-9E2A-42C6D993740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50208" y="5043119"/>
                <a:ext cx="1331403" cy="825349"/>
              </a:xfrm>
              <a:prstGeom prst="rect">
                <a:avLst/>
              </a:prstGeom>
            </p:spPr>
          </p:pic>
          <p:pic>
            <p:nvPicPr>
              <p:cNvPr id="588" name="Graphic 587">
                <a:extLst>
                  <a:ext uri="{FF2B5EF4-FFF2-40B4-BE49-F238E27FC236}">
                    <a16:creationId xmlns:a16="http://schemas.microsoft.com/office/drawing/2014/main" id="{202083CB-9339-46BD-9FC3-1EB5D8744C7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385856" y="5404846"/>
                <a:ext cx="510287" cy="478721"/>
              </a:xfrm>
              <a:prstGeom prst="rect">
                <a:avLst/>
              </a:prstGeom>
            </p:spPr>
          </p:pic>
        </p:grpSp>
        <p:pic>
          <p:nvPicPr>
            <p:cNvPr id="577" name="Graphic 576">
              <a:extLst>
                <a:ext uri="{FF2B5EF4-FFF2-40B4-BE49-F238E27FC236}">
                  <a16:creationId xmlns:a16="http://schemas.microsoft.com/office/drawing/2014/main" id="{07543699-6245-402C-BB88-75D377694F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V="1">
              <a:off x="6282710" y="4224189"/>
              <a:ext cx="1951781" cy="1091551"/>
            </a:xfrm>
            <a:prstGeom prst="rect">
              <a:avLst/>
            </a:prstGeom>
          </p:spPr>
        </p:pic>
        <p:grpSp>
          <p:nvGrpSpPr>
            <p:cNvPr id="578" name="Group 577">
              <a:extLst>
                <a:ext uri="{FF2B5EF4-FFF2-40B4-BE49-F238E27FC236}">
                  <a16:creationId xmlns:a16="http://schemas.microsoft.com/office/drawing/2014/main" id="{C7BB4695-DE90-474D-AF23-8A7A659ED95D}"/>
                </a:ext>
              </a:extLst>
            </p:cNvPr>
            <p:cNvGrpSpPr/>
            <p:nvPr/>
          </p:nvGrpSpPr>
          <p:grpSpPr>
            <a:xfrm>
              <a:off x="7241425" y="4191374"/>
              <a:ext cx="1302495" cy="1312849"/>
              <a:chOff x="5950569" y="2597033"/>
              <a:chExt cx="1473627" cy="1485341"/>
            </a:xfrm>
          </p:grpSpPr>
          <p:pic>
            <p:nvPicPr>
              <p:cNvPr id="579" name="Graphic 578">
                <a:extLst>
                  <a:ext uri="{FF2B5EF4-FFF2-40B4-BE49-F238E27FC236}">
                    <a16:creationId xmlns:a16="http://schemas.microsoft.com/office/drawing/2014/main" id="{861D0A08-FDEA-40B3-9FC4-68D63C26CAC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50569" y="3564859"/>
                <a:ext cx="420160" cy="517515"/>
              </a:xfrm>
              <a:prstGeom prst="rect">
                <a:avLst/>
              </a:prstGeom>
            </p:spPr>
          </p:pic>
          <p:pic>
            <p:nvPicPr>
              <p:cNvPr id="580" name="Graphic 579">
                <a:extLst>
                  <a:ext uri="{FF2B5EF4-FFF2-40B4-BE49-F238E27FC236}">
                    <a16:creationId xmlns:a16="http://schemas.microsoft.com/office/drawing/2014/main" id="{B4804F6A-D128-4F6B-87E3-6B9BD975C46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1338" y="3222283"/>
                <a:ext cx="420160" cy="517515"/>
              </a:xfrm>
              <a:prstGeom prst="rect">
                <a:avLst/>
              </a:prstGeom>
            </p:spPr>
          </p:pic>
          <p:pic>
            <p:nvPicPr>
              <p:cNvPr id="581" name="Graphic 580">
                <a:extLst>
                  <a:ext uri="{FF2B5EF4-FFF2-40B4-BE49-F238E27FC236}">
                    <a16:creationId xmlns:a16="http://schemas.microsoft.com/office/drawing/2014/main" id="{02C4BF6B-0579-4911-9B7A-7AAFEDAD0BE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00558" y="2909658"/>
                <a:ext cx="420160" cy="517515"/>
              </a:xfrm>
              <a:prstGeom prst="rect">
                <a:avLst/>
              </a:prstGeom>
            </p:spPr>
          </p:pic>
          <p:pic>
            <p:nvPicPr>
              <p:cNvPr id="582" name="Graphic 581">
                <a:extLst>
                  <a:ext uri="{FF2B5EF4-FFF2-40B4-BE49-F238E27FC236}">
                    <a16:creationId xmlns:a16="http://schemas.microsoft.com/office/drawing/2014/main" id="{402B0DC2-1CAA-4273-A65B-663B1CFF984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4816" y="2909658"/>
                <a:ext cx="420160" cy="517515"/>
              </a:xfrm>
              <a:prstGeom prst="rect">
                <a:avLst/>
              </a:prstGeom>
            </p:spPr>
          </p:pic>
          <p:pic>
            <p:nvPicPr>
              <p:cNvPr id="583" name="Graphic 582">
                <a:extLst>
                  <a:ext uri="{FF2B5EF4-FFF2-40B4-BE49-F238E27FC236}">
                    <a16:creationId xmlns:a16="http://schemas.microsoft.com/office/drawing/2014/main" id="{E241F1A4-2312-4125-926B-19709D48ABE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04036" y="2597033"/>
                <a:ext cx="420160" cy="517515"/>
              </a:xfrm>
              <a:prstGeom prst="rect">
                <a:avLst/>
              </a:prstGeom>
            </p:spPr>
          </p:pic>
          <p:pic>
            <p:nvPicPr>
              <p:cNvPr id="584" name="Graphic 583">
                <a:extLst>
                  <a:ext uri="{FF2B5EF4-FFF2-40B4-BE49-F238E27FC236}">
                    <a16:creationId xmlns:a16="http://schemas.microsoft.com/office/drawing/2014/main" id="{298AB2C4-C1EF-43CD-9E27-6B3084041DB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9828" y="2609481"/>
                <a:ext cx="420160" cy="517515"/>
              </a:xfrm>
              <a:prstGeom prst="rect">
                <a:avLst/>
              </a:prstGeom>
            </p:spPr>
          </p:pic>
          <p:pic>
            <p:nvPicPr>
              <p:cNvPr id="585" name="Graphic 584">
                <a:extLst>
                  <a:ext uri="{FF2B5EF4-FFF2-40B4-BE49-F238E27FC236}">
                    <a16:creationId xmlns:a16="http://schemas.microsoft.com/office/drawing/2014/main" id="{89F5366E-AB41-412A-8F30-8044495408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53743" y="3258417"/>
                <a:ext cx="420160" cy="517515"/>
              </a:xfrm>
              <a:prstGeom prst="rect">
                <a:avLst/>
              </a:prstGeom>
            </p:spPr>
          </p:pic>
        </p:grpSp>
      </p:grpSp>
      <p:pic>
        <p:nvPicPr>
          <p:cNvPr id="74" name="Graphic 73">
            <a:extLst>
              <a:ext uri="{FF2B5EF4-FFF2-40B4-BE49-F238E27FC236}">
                <a16:creationId xmlns:a16="http://schemas.microsoft.com/office/drawing/2014/main" id="{A36D7C67-D1C2-4328-ACA7-00A2AE6B1B10}"/>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504808" y="3202732"/>
            <a:ext cx="3188376" cy="2008936"/>
          </a:xfrm>
          <a:prstGeom prst="rect">
            <a:avLst/>
          </a:prstGeom>
        </p:spPr>
      </p:pic>
      <p:grpSp>
        <p:nvGrpSpPr>
          <p:cNvPr id="77" name="Group 76">
            <a:extLst>
              <a:ext uri="{FF2B5EF4-FFF2-40B4-BE49-F238E27FC236}">
                <a16:creationId xmlns:a16="http://schemas.microsoft.com/office/drawing/2014/main" id="{857E478B-8226-41A9-8A86-C4EBEC9F4A0A}"/>
              </a:ext>
              <a:ext uri="{C183D7F6-B498-43B3-948B-1728B52AA6E4}">
                <adec:decorative xmlns:adec="http://schemas.microsoft.com/office/drawing/2017/decorative" val="1"/>
              </a:ext>
            </a:extLst>
          </p:cNvPr>
          <p:cNvGrpSpPr/>
          <p:nvPr/>
        </p:nvGrpSpPr>
        <p:grpSpPr>
          <a:xfrm>
            <a:off x="5018914" y="1954634"/>
            <a:ext cx="629852" cy="696326"/>
            <a:chOff x="446156" y="2712843"/>
            <a:chExt cx="1306967" cy="1444902"/>
          </a:xfrm>
        </p:grpSpPr>
        <p:sp>
          <p:nvSpPr>
            <p:cNvPr id="79" name="Freeform: Shape 78">
              <a:extLst>
                <a:ext uri="{FF2B5EF4-FFF2-40B4-BE49-F238E27FC236}">
                  <a16:creationId xmlns:a16="http://schemas.microsoft.com/office/drawing/2014/main" id="{AD1030C2-1914-4DAA-AF73-9A48839BE40D}"/>
                </a:ext>
              </a:extLst>
            </p:cNvPr>
            <p:cNvSpPr/>
            <p:nvPr/>
          </p:nvSpPr>
          <p:spPr>
            <a:xfrm>
              <a:off x="468264" y="3343128"/>
              <a:ext cx="1282316" cy="750639"/>
            </a:xfrm>
            <a:custGeom>
              <a:avLst/>
              <a:gdLst>
                <a:gd name="connsiteX0" fmla="*/ 0 w 1282316"/>
                <a:gd name="connsiteY0" fmla="*/ 375635 h 750639"/>
                <a:gd name="connsiteX1" fmla="*/ 633035 w 1282316"/>
                <a:gd name="connsiteY1" fmla="*/ 0 h 750639"/>
                <a:gd name="connsiteX2" fmla="*/ 1282317 w 1282316"/>
                <a:gd name="connsiteY2" fmla="*/ 375005 h 750639"/>
                <a:gd name="connsiteX3" fmla="*/ 649947 w 1282316"/>
                <a:gd name="connsiteY3" fmla="*/ 750640 h 750639"/>
                <a:gd name="connsiteX4" fmla="*/ 0 w 1282316"/>
                <a:gd name="connsiteY4" fmla="*/ 375635 h 750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316" h="750639">
                  <a:moveTo>
                    <a:pt x="0" y="375635"/>
                  </a:moveTo>
                  <a:lnTo>
                    <a:pt x="633035" y="0"/>
                  </a:lnTo>
                  <a:lnTo>
                    <a:pt x="1282317" y="375005"/>
                  </a:lnTo>
                  <a:lnTo>
                    <a:pt x="649947" y="750640"/>
                  </a:lnTo>
                  <a:lnTo>
                    <a:pt x="0" y="375635"/>
                  </a:lnTo>
                  <a:close/>
                </a:path>
              </a:pathLst>
            </a:custGeom>
            <a:solidFill>
              <a:srgbClr val="000000">
                <a:alpha val="30000"/>
              </a:srgbClr>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36747A2-0C6F-4837-9D75-96DE85CE9F90}"/>
                </a:ext>
              </a:extLst>
            </p:cNvPr>
            <p:cNvSpPr/>
            <p:nvPr/>
          </p:nvSpPr>
          <p:spPr>
            <a:xfrm>
              <a:off x="446156" y="3392107"/>
              <a:ext cx="1306967" cy="765638"/>
            </a:xfrm>
            <a:custGeom>
              <a:avLst/>
              <a:gdLst>
                <a:gd name="connsiteX0" fmla="*/ 1306967 w 1306967"/>
                <a:gd name="connsiteY0" fmla="*/ 384775 h 765638"/>
                <a:gd name="connsiteX1" fmla="*/ 660962 w 1306967"/>
                <a:gd name="connsiteY1" fmla="*/ 765639 h 765638"/>
                <a:gd name="connsiteX2" fmla="*/ 0 w 1306967"/>
                <a:gd name="connsiteY2" fmla="*/ 380871 h 765638"/>
                <a:gd name="connsiteX3" fmla="*/ 646666 w 1306967"/>
                <a:gd name="connsiteY3" fmla="*/ 0 h 765638"/>
                <a:gd name="connsiteX4" fmla="*/ 1306967 w 1306967"/>
                <a:gd name="connsiteY4" fmla="*/ 384775 h 7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6967" h="765638">
                  <a:moveTo>
                    <a:pt x="1306967" y="384775"/>
                  </a:moveTo>
                  <a:lnTo>
                    <a:pt x="660962" y="765639"/>
                  </a:lnTo>
                  <a:lnTo>
                    <a:pt x="0" y="380871"/>
                  </a:lnTo>
                  <a:lnTo>
                    <a:pt x="646666" y="0"/>
                  </a:lnTo>
                  <a:lnTo>
                    <a:pt x="1306967" y="384775"/>
                  </a:lnTo>
                  <a:close/>
                </a:path>
              </a:pathLst>
            </a:custGeom>
            <a:solidFill>
              <a:srgbClr val="1F1D20">
                <a:alpha val="40000"/>
              </a:srgbClr>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D7FF0F7-5F3B-4A8A-B810-5BB41583AFEA}"/>
                </a:ext>
              </a:extLst>
            </p:cNvPr>
            <p:cNvSpPr/>
            <p:nvPr/>
          </p:nvSpPr>
          <p:spPr>
            <a:xfrm>
              <a:off x="468264" y="3243487"/>
              <a:ext cx="1282316" cy="750639"/>
            </a:xfrm>
            <a:custGeom>
              <a:avLst/>
              <a:gdLst>
                <a:gd name="connsiteX0" fmla="*/ 0 w 1282316"/>
                <a:gd name="connsiteY0" fmla="*/ 375635 h 750639"/>
                <a:gd name="connsiteX1" fmla="*/ 633035 w 1282316"/>
                <a:gd name="connsiteY1" fmla="*/ 0 h 750639"/>
                <a:gd name="connsiteX2" fmla="*/ 1282317 w 1282316"/>
                <a:gd name="connsiteY2" fmla="*/ 375012 h 750639"/>
                <a:gd name="connsiteX3" fmla="*/ 649947 w 1282316"/>
                <a:gd name="connsiteY3" fmla="*/ 750640 h 750639"/>
                <a:gd name="connsiteX4" fmla="*/ 0 w 1282316"/>
                <a:gd name="connsiteY4" fmla="*/ 375635 h 750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316" h="750639">
                  <a:moveTo>
                    <a:pt x="0" y="375635"/>
                  </a:moveTo>
                  <a:lnTo>
                    <a:pt x="633035" y="0"/>
                  </a:lnTo>
                  <a:lnTo>
                    <a:pt x="1282317" y="375012"/>
                  </a:lnTo>
                  <a:lnTo>
                    <a:pt x="649947" y="750640"/>
                  </a:lnTo>
                  <a:lnTo>
                    <a:pt x="0" y="375635"/>
                  </a:lnTo>
                  <a:close/>
                </a:path>
              </a:pathLst>
            </a:custGeom>
            <a:solidFill>
              <a:srgbClr val="4FC2EB"/>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2492AB62-992E-492A-8428-79EBCC8CECF4}"/>
                </a:ext>
              </a:extLst>
            </p:cNvPr>
            <p:cNvSpPr/>
            <p:nvPr/>
          </p:nvSpPr>
          <p:spPr>
            <a:xfrm>
              <a:off x="631494" y="2764078"/>
              <a:ext cx="940503" cy="1088866"/>
            </a:xfrm>
            <a:custGeom>
              <a:avLst/>
              <a:gdLst>
                <a:gd name="connsiteX0" fmla="*/ 660338 w 660338"/>
                <a:gd name="connsiteY0" fmla="*/ 190297 h 764505"/>
                <a:gd name="connsiteX1" fmla="*/ 330403 w 660338"/>
                <a:gd name="connsiteY1" fmla="*/ 0 h 764505"/>
                <a:gd name="connsiteX2" fmla="*/ 1250 w 660338"/>
                <a:gd name="connsiteY2" fmla="*/ 190687 h 764505"/>
                <a:gd name="connsiteX3" fmla="*/ 0 w 660338"/>
                <a:gd name="connsiteY3" fmla="*/ 571706 h 764505"/>
                <a:gd name="connsiteX4" fmla="*/ 331614 w 660338"/>
                <a:gd name="connsiteY4" fmla="*/ 764506 h 764505"/>
                <a:gd name="connsiteX5" fmla="*/ 660338 w 660338"/>
                <a:gd name="connsiteY5" fmla="*/ 572960 h 764505"/>
                <a:gd name="connsiteX6" fmla="*/ 660338 w 660338"/>
                <a:gd name="connsiteY6" fmla="*/ 190297 h 764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338" h="764505">
                  <a:moveTo>
                    <a:pt x="660338" y="190297"/>
                  </a:moveTo>
                  <a:lnTo>
                    <a:pt x="330403" y="0"/>
                  </a:lnTo>
                  <a:lnTo>
                    <a:pt x="1250" y="190687"/>
                  </a:lnTo>
                  <a:lnTo>
                    <a:pt x="0" y="571706"/>
                  </a:lnTo>
                  <a:lnTo>
                    <a:pt x="331614" y="764506"/>
                  </a:lnTo>
                  <a:lnTo>
                    <a:pt x="660338" y="572960"/>
                  </a:lnTo>
                  <a:lnTo>
                    <a:pt x="660338" y="190297"/>
                  </a:lnTo>
                  <a:close/>
                </a:path>
              </a:pathLst>
            </a:custGeom>
            <a:solidFill>
              <a:srgbClr val="243A5E"/>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6DED40EC-3BFA-495D-B8CF-069C3EC79318}"/>
                </a:ext>
              </a:extLst>
            </p:cNvPr>
            <p:cNvSpPr/>
            <p:nvPr/>
          </p:nvSpPr>
          <p:spPr>
            <a:xfrm>
              <a:off x="631494" y="2764024"/>
              <a:ext cx="941054" cy="1088920"/>
            </a:xfrm>
            <a:custGeom>
              <a:avLst/>
              <a:gdLst>
                <a:gd name="connsiteX0" fmla="*/ 330364 w 660725"/>
                <a:gd name="connsiteY0" fmla="*/ 2500 h 764543"/>
                <a:gd name="connsiteX1" fmla="*/ 658655 w 660725"/>
                <a:gd name="connsiteY1" fmla="*/ 191976 h 764543"/>
                <a:gd name="connsiteX2" fmla="*/ 658655 w 660725"/>
                <a:gd name="connsiteY2" fmla="*/ 572174 h 764543"/>
                <a:gd name="connsiteX3" fmla="*/ 331574 w 660725"/>
                <a:gd name="connsiteY3" fmla="*/ 762473 h 764543"/>
                <a:gd name="connsiteX4" fmla="*/ 2031 w 660725"/>
                <a:gd name="connsiteY4" fmla="*/ 570928 h 764543"/>
                <a:gd name="connsiteX5" fmla="*/ 3281 w 660725"/>
                <a:gd name="connsiteY5" fmla="*/ 192366 h 764543"/>
                <a:gd name="connsiteX6" fmla="*/ 330364 w 660725"/>
                <a:gd name="connsiteY6" fmla="*/ 2500 h 764543"/>
                <a:gd name="connsiteX7" fmla="*/ 330364 w 660725"/>
                <a:gd name="connsiteY7" fmla="*/ 0 h 764543"/>
                <a:gd name="connsiteX8" fmla="*/ 1250 w 660725"/>
                <a:gd name="connsiteY8" fmla="*/ 190726 h 764543"/>
                <a:gd name="connsiteX9" fmla="*/ 0 w 660725"/>
                <a:gd name="connsiteY9" fmla="*/ 571744 h 764543"/>
                <a:gd name="connsiteX10" fmla="*/ 331614 w 660725"/>
                <a:gd name="connsiteY10" fmla="*/ 764543 h 764543"/>
                <a:gd name="connsiteX11" fmla="*/ 660725 w 660725"/>
                <a:gd name="connsiteY11" fmla="*/ 572998 h 764543"/>
                <a:gd name="connsiteX12" fmla="*/ 660725 w 660725"/>
                <a:gd name="connsiteY12" fmla="*/ 190335 h 764543"/>
                <a:gd name="connsiteX13" fmla="*/ 330364 w 660725"/>
                <a:gd name="connsiteY13" fmla="*/ 0 h 76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0725" h="764543">
                  <a:moveTo>
                    <a:pt x="330364" y="2500"/>
                  </a:moveTo>
                  <a:lnTo>
                    <a:pt x="658655" y="191976"/>
                  </a:lnTo>
                  <a:lnTo>
                    <a:pt x="658655" y="572174"/>
                  </a:lnTo>
                  <a:lnTo>
                    <a:pt x="331574" y="762473"/>
                  </a:lnTo>
                  <a:lnTo>
                    <a:pt x="2031" y="570928"/>
                  </a:lnTo>
                  <a:lnTo>
                    <a:pt x="3281" y="192366"/>
                  </a:lnTo>
                  <a:lnTo>
                    <a:pt x="330364" y="2500"/>
                  </a:lnTo>
                  <a:close/>
                  <a:moveTo>
                    <a:pt x="330364" y="0"/>
                  </a:moveTo>
                  <a:lnTo>
                    <a:pt x="1250" y="190726"/>
                  </a:lnTo>
                  <a:lnTo>
                    <a:pt x="0" y="571744"/>
                  </a:lnTo>
                  <a:lnTo>
                    <a:pt x="331614" y="764543"/>
                  </a:lnTo>
                  <a:lnTo>
                    <a:pt x="660725" y="572998"/>
                  </a:lnTo>
                  <a:lnTo>
                    <a:pt x="660725" y="190335"/>
                  </a:lnTo>
                  <a:lnTo>
                    <a:pt x="330364" y="0"/>
                  </a:lnTo>
                  <a:close/>
                </a:path>
              </a:pathLst>
            </a:custGeom>
            <a:solidFill>
              <a:srgbClr val="2E76BC"/>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65A72B7C-44E9-409F-B527-8C4745AF8989}"/>
                </a:ext>
              </a:extLst>
            </p:cNvPr>
            <p:cNvSpPr/>
            <p:nvPr/>
          </p:nvSpPr>
          <p:spPr>
            <a:xfrm>
              <a:off x="669048" y="2807472"/>
              <a:ext cx="865956" cy="1002636"/>
            </a:xfrm>
            <a:custGeom>
              <a:avLst/>
              <a:gdLst>
                <a:gd name="connsiteX0" fmla="*/ 303999 w 607998"/>
                <a:gd name="connsiteY0" fmla="*/ 3710 h 703962"/>
                <a:gd name="connsiteX1" fmla="*/ 604288 w 607998"/>
                <a:gd name="connsiteY1" fmla="*/ 177133 h 703962"/>
                <a:gd name="connsiteX2" fmla="*/ 604288 w 607998"/>
                <a:gd name="connsiteY2" fmla="*/ 525188 h 703962"/>
                <a:gd name="connsiteX3" fmla="*/ 304858 w 607998"/>
                <a:gd name="connsiteY3" fmla="*/ 699429 h 703962"/>
                <a:gd name="connsiteX4" fmla="*/ 3320 w 607998"/>
                <a:gd name="connsiteY4" fmla="*/ 523942 h 703962"/>
                <a:gd name="connsiteX5" fmla="*/ 4140 w 607998"/>
                <a:gd name="connsiteY5" fmla="*/ 177094 h 703962"/>
                <a:gd name="connsiteX6" fmla="*/ 303999 w 607998"/>
                <a:gd name="connsiteY6" fmla="*/ 3710 h 703962"/>
                <a:gd name="connsiteX7" fmla="*/ 303999 w 607998"/>
                <a:gd name="connsiteY7" fmla="*/ 0 h 703962"/>
                <a:gd name="connsiteX8" fmla="*/ 820 w 607998"/>
                <a:gd name="connsiteY8" fmla="*/ 175493 h 703962"/>
                <a:gd name="connsiteX9" fmla="*/ 0 w 607998"/>
                <a:gd name="connsiteY9" fmla="*/ 526441 h 703962"/>
                <a:gd name="connsiteX10" fmla="*/ 305248 w 607998"/>
                <a:gd name="connsiteY10" fmla="*/ 703963 h 703962"/>
                <a:gd name="connsiteX11" fmla="*/ 607998 w 607998"/>
                <a:gd name="connsiteY11" fmla="*/ 527652 h 703962"/>
                <a:gd name="connsiteX12" fmla="*/ 607998 w 607998"/>
                <a:gd name="connsiteY12" fmla="*/ 175063 h 703962"/>
                <a:gd name="connsiteX13" fmla="*/ 303999 w 607998"/>
                <a:gd name="connsiteY13" fmla="*/ 0 h 70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7998" h="703962">
                  <a:moveTo>
                    <a:pt x="303999" y="3710"/>
                  </a:moveTo>
                  <a:lnTo>
                    <a:pt x="604288" y="177133"/>
                  </a:lnTo>
                  <a:lnTo>
                    <a:pt x="604288" y="525188"/>
                  </a:lnTo>
                  <a:lnTo>
                    <a:pt x="304858" y="699429"/>
                  </a:lnTo>
                  <a:lnTo>
                    <a:pt x="3320" y="523942"/>
                  </a:lnTo>
                  <a:lnTo>
                    <a:pt x="4140" y="177094"/>
                  </a:lnTo>
                  <a:lnTo>
                    <a:pt x="303999" y="3710"/>
                  </a:lnTo>
                  <a:close/>
                  <a:moveTo>
                    <a:pt x="303999" y="0"/>
                  </a:moveTo>
                  <a:lnTo>
                    <a:pt x="820" y="175493"/>
                  </a:lnTo>
                  <a:lnTo>
                    <a:pt x="0" y="526441"/>
                  </a:lnTo>
                  <a:lnTo>
                    <a:pt x="305248" y="703963"/>
                  </a:lnTo>
                  <a:lnTo>
                    <a:pt x="607998" y="527652"/>
                  </a:lnTo>
                  <a:lnTo>
                    <a:pt x="607998" y="175063"/>
                  </a:lnTo>
                  <a:lnTo>
                    <a:pt x="303999" y="0"/>
                  </a:lnTo>
                  <a:close/>
                </a:path>
              </a:pathLst>
            </a:custGeom>
            <a:solidFill>
              <a:srgbClr val="2D85C7"/>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EA084845-5B65-4C50-A381-CCFCAAAFFBAE}"/>
                </a:ext>
              </a:extLst>
            </p:cNvPr>
            <p:cNvSpPr/>
            <p:nvPr/>
          </p:nvSpPr>
          <p:spPr>
            <a:xfrm>
              <a:off x="708779" y="2859207"/>
              <a:ext cx="781450" cy="905228"/>
            </a:xfrm>
            <a:custGeom>
              <a:avLst/>
              <a:gdLst>
                <a:gd name="connsiteX0" fmla="*/ 548630 w 548665"/>
                <a:gd name="connsiteY0" fmla="*/ 158463 h 635571"/>
                <a:gd name="connsiteX1" fmla="*/ 274470 w 548665"/>
                <a:gd name="connsiteY1" fmla="*/ 0 h 635571"/>
                <a:gd name="connsiteX2" fmla="*/ 1016 w 548665"/>
                <a:gd name="connsiteY2" fmla="*/ 158463 h 635571"/>
                <a:gd name="connsiteX3" fmla="*/ 0 w 548665"/>
                <a:gd name="connsiteY3" fmla="*/ 475040 h 635571"/>
                <a:gd name="connsiteX4" fmla="*/ 275524 w 548665"/>
                <a:gd name="connsiteY4" fmla="*/ 635571 h 635571"/>
                <a:gd name="connsiteX5" fmla="*/ 548666 w 548665"/>
                <a:gd name="connsiteY5" fmla="*/ 476401 h 635571"/>
                <a:gd name="connsiteX6" fmla="*/ 548666 w 548665"/>
                <a:gd name="connsiteY6" fmla="*/ 158463 h 635571"/>
                <a:gd name="connsiteX7" fmla="*/ 548630 w 548665"/>
                <a:gd name="connsiteY7" fmla="*/ 158463 h 63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665" h="635571">
                  <a:moveTo>
                    <a:pt x="548630" y="158463"/>
                  </a:moveTo>
                  <a:lnTo>
                    <a:pt x="274470" y="0"/>
                  </a:lnTo>
                  <a:lnTo>
                    <a:pt x="1016" y="158463"/>
                  </a:lnTo>
                  <a:lnTo>
                    <a:pt x="0" y="475040"/>
                  </a:lnTo>
                  <a:lnTo>
                    <a:pt x="275524" y="635571"/>
                  </a:lnTo>
                  <a:lnTo>
                    <a:pt x="548666" y="476401"/>
                  </a:lnTo>
                  <a:lnTo>
                    <a:pt x="548666" y="158463"/>
                  </a:lnTo>
                  <a:lnTo>
                    <a:pt x="548630" y="158463"/>
                  </a:lnTo>
                  <a:close/>
                </a:path>
              </a:pathLst>
            </a:custGeom>
            <a:solidFill>
              <a:srgbClr val="78787D"/>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77C9A1E7-8702-4C50-BBA8-BD69FD66C07F}"/>
                </a:ext>
              </a:extLst>
            </p:cNvPr>
            <p:cNvSpPr/>
            <p:nvPr/>
          </p:nvSpPr>
          <p:spPr>
            <a:xfrm>
              <a:off x="710726" y="2860156"/>
              <a:ext cx="391922" cy="676138"/>
            </a:xfrm>
            <a:custGeom>
              <a:avLst/>
              <a:gdLst>
                <a:gd name="connsiteX0" fmla="*/ 274470 w 275173"/>
                <a:gd name="connsiteY0" fmla="*/ 0 h 474724"/>
                <a:gd name="connsiteX1" fmla="*/ 1016 w 275173"/>
                <a:gd name="connsiteY1" fmla="*/ 158463 h 474724"/>
                <a:gd name="connsiteX2" fmla="*/ 0 w 275173"/>
                <a:gd name="connsiteY2" fmla="*/ 474724 h 474724"/>
                <a:gd name="connsiteX3" fmla="*/ 275173 w 275173"/>
                <a:gd name="connsiteY3" fmla="*/ 318992 h 474724"/>
                <a:gd name="connsiteX4" fmla="*/ 274470 w 275173"/>
                <a:gd name="connsiteY4" fmla="*/ 0 h 47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73" h="474724">
                  <a:moveTo>
                    <a:pt x="274470" y="0"/>
                  </a:moveTo>
                  <a:lnTo>
                    <a:pt x="1016" y="158463"/>
                  </a:lnTo>
                  <a:lnTo>
                    <a:pt x="0" y="474724"/>
                  </a:lnTo>
                  <a:lnTo>
                    <a:pt x="275173" y="318992"/>
                  </a:lnTo>
                  <a:lnTo>
                    <a:pt x="274470" y="0"/>
                  </a:lnTo>
                  <a:close/>
                </a:path>
              </a:pathLst>
            </a:custGeom>
            <a:solidFill>
              <a:srgbClr val="9A9AA0"/>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5AD74569-66D0-4811-B0EE-40142DE4E5D6}"/>
                </a:ext>
              </a:extLst>
            </p:cNvPr>
            <p:cNvSpPr/>
            <p:nvPr/>
          </p:nvSpPr>
          <p:spPr>
            <a:xfrm>
              <a:off x="708779" y="2859207"/>
              <a:ext cx="781898" cy="904728"/>
            </a:xfrm>
            <a:custGeom>
              <a:avLst/>
              <a:gdLst>
                <a:gd name="connsiteX0" fmla="*/ 274470 w 548980"/>
                <a:gd name="connsiteY0" fmla="*/ 11992 h 635220"/>
                <a:gd name="connsiteX1" fmla="*/ 538709 w 548980"/>
                <a:gd name="connsiteY1" fmla="*/ 164283 h 635220"/>
                <a:gd name="connsiteX2" fmla="*/ 538709 w 548980"/>
                <a:gd name="connsiteY2" fmla="*/ 470585 h 635220"/>
                <a:gd name="connsiteX3" fmla="*/ 275524 w 548980"/>
                <a:gd name="connsiteY3" fmla="*/ 623581 h 635220"/>
                <a:gd name="connsiteX4" fmla="*/ 10273 w 548980"/>
                <a:gd name="connsiteY4" fmla="*/ 469217 h 635220"/>
                <a:gd name="connsiteX5" fmla="*/ 11289 w 548980"/>
                <a:gd name="connsiteY5" fmla="*/ 164595 h 635220"/>
                <a:gd name="connsiteX6" fmla="*/ 274470 w 548980"/>
                <a:gd name="connsiteY6" fmla="*/ 11992 h 635220"/>
                <a:gd name="connsiteX7" fmla="*/ 274470 w 548980"/>
                <a:gd name="connsiteY7" fmla="*/ 0 h 635220"/>
                <a:gd name="connsiteX8" fmla="*/ 1016 w 548980"/>
                <a:gd name="connsiteY8" fmla="*/ 158463 h 635220"/>
                <a:gd name="connsiteX9" fmla="*/ 0 w 548980"/>
                <a:gd name="connsiteY9" fmla="*/ 475040 h 635220"/>
                <a:gd name="connsiteX10" fmla="*/ 275524 w 548980"/>
                <a:gd name="connsiteY10" fmla="*/ 635220 h 635220"/>
                <a:gd name="connsiteX11" fmla="*/ 548981 w 548980"/>
                <a:gd name="connsiteY11" fmla="*/ 476050 h 635220"/>
                <a:gd name="connsiteX12" fmla="*/ 548981 w 548980"/>
                <a:gd name="connsiteY12" fmla="*/ 158463 h 635220"/>
                <a:gd name="connsiteX13" fmla="*/ 274470 w 548980"/>
                <a:gd name="connsiteY13" fmla="*/ 0 h 635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980" h="635220">
                  <a:moveTo>
                    <a:pt x="274470" y="11992"/>
                  </a:moveTo>
                  <a:lnTo>
                    <a:pt x="538709" y="164283"/>
                  </a:lnTo>
                  <a:lnTo>
                    <a:pt x="538709" y="470585"/>
                  </a:lnTo>
                  <a:lnTo>
                    <a:pt x="275524" y="623581"/>
                  </a:lnTo>
                  <a:lnTo>
                    <a:pt x="10273" y="469217"/>
                  </a:lnTo>
                  <a:lnTo>
                    <a:pt x="11289" y="164595"/>
                  </a:lnTo>
                  <a:lnTo>
                    <a:pt x="274470" y="11992"/>
                  </a:lnTo>
                  <a:close/>
                  <a:moveTo>
                    <a:pt x="274470" y="0"/>
                  </a:moveTo>
                  <a:lnTo>
                    <a:pt x="1016" y="158463"/>
                  </a:lnTo>
                  <a:lnTo>
                    <a:pt x="0" y="475040"/>
                  </a:lnTo>
                  <a:lnTo>
                    <a:pt x="275524" y="635220"/>
                  </a:lnTo>
                  <a:lnTo>
                    <a:pt x="548981" y="476050"/>
                  </a:lnTo>
                  <a:lnTo>
                    <a:pt x="548981" y="158463"/>
                  </a:lnTo>
                  <a:lnTo>
                    <a:pt x="274470" y="0"/>
                  </a:lnTo>
                  <a:close/>
                </a:path>
              </a:pathLst>
            </a:custGeom>
            <a:solidFill>
              <a:srgbClr val="FFFFFF"/>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BD3AE27-44D3-4D77-B1D7-85B93D776897}"/>
                </a:ext>
              </a:extLst>
            </p:cNvPr>
            <p:cNvSpPr/>
            <p:nvPr/>
          </p:nvSpPr>
          <p:spPr>
            <a:xfrm>
              <a:off x="774038" y="3339360"/>
              <a:ext cx="654864" cy="390469"/>
            </a:xfrm>
            <a:custGeom>
              <a:avLst/>
              <a:gdLst>
                <a:gd name="connsiteX0" fmla="*/ 456474 w 459788"/>
                <a:gd name="connsiteY0" fmla="*/ 142682 h 274153"/>
                <a:gd name="connsiteX1" fmla="*/ 229698 w 459788"/>
                <a:gd name="connsiteY1" fmla="*/ 274154 h 274153"/>
                <a:gd name="connsiteX2" fmla="*/ 3310 w 459788"/>
                <a:gd name="connsiteY2" fmla="*/ 142646 h 274153"/>
                <a:gd name="connsiteX3" fmla="*/ 3310 w 459788"/>
                <a:gd name="connsiteY3" fmla="*/ 131164 h 274153"/>
                <a:gd name="connsiteX4" fmla="*/ 228018 w 459788"/>
                <a:gd name="connsiteY4" fmla="*/ 0 h 274153"/>
                <a:gd name="connsiteX5" fmla="*/ 456474 w 459788"/>
                <a:gd name="connsiteY5" fmla="*/ 131164 h 274153"/>
                <a:gd name="connsiteX6" fmla="*/ 456474 w 459788"/>
                <a:gd name="connsiteY6" fmla="*/ 142682 h 27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9788" h="274153">
                  <a:moveTo>
                    <a:pt x="456474" y="142682"/>
                  </a:moveTo>
                  <a:lnTo>
                    <a:pt x="229698" y="274154"/>
                  </a:lnTo>
                  <a:lnTo>
                    <a:pt x="3310" y="142646"/>
                  </a:lnTo>
                  <a:cubicBezTo>
                    <a:pt x="-1103" y="140103"/>
                    <a:pt x="-1103" y="133743"/>
                    <a:pt x="3310" y="131164"/>
                  </a:cubicBezTo>
                  <a:lnTo>
                    <a:pt x="228018" y="0"/>
                  </a:lnTo>
                  <a:lnTo>
                    <a:pt x="456474" y="131164"/>
                  </a:lnTo>
                  <a:cubicBezTo>
                    <a:pt x="460894" y="133743"/>
                    <a:pt x="460894" y="140103"/>
                    <a:pt x="456474" y="142682"/>
                  </a:cubicBezTo>
                  <a:close/>
                </a:path>
              </a:pathLst>
            </a:custGeom>
            <a:solidFill>
              <a:srgbClr val="1F1D20">
                <a:alpha val="25000"/>
              </a:srgbClr>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A24366CA-1C1A-4016-AA21-F6719CE8E45B}"/>
                </a:ext>
              </a:extLst>
            </p:cNvPr>
            <p:cNvSpPr/>
            <p:nvPr/>
          </p:nvSpPr>
          <p:spPr>
            <a:xfrm>
              <a:off x="765242" y="3308153"/>
              <a:ext cx="669976" cy="395827"/>
            </a:xfrm>
            <a:custGeom>
              <a:avLst/>
              <a:gdLst>
                <a:gd name="connsiteX0" fmla="*/ 467578 w 470398"/>
                <a:gd name="connsiteY0" fmla="*/ 148541 h 277915"/>
                <a:gd name="connsiteX1" fmla="*/ 239981 w 470398"/>
                <a:gd name="connsiteY1" fmla="*/ 276890 h 277915"/>
                <a:gd name="connsiteX2" fmla="*/ 231778 w 470398"/>
                <a:gd name="connsiteY2" fmla="*/ 276890 h 277915"/>
                <a:gd name="connsiteX3" fmla="*/ 2812 w 470398"/>
                <a:gd name="connsiteY3" fmla="*/ 148541 h 277915"/>
                <a:gd name="connsiteX4" fmla="*/ 2812 w 470398"/>
                <a:gd name="connsiteY4" fmla="*/ 138620 h 277915"/>
                <a:gd name="connsiteX5" fmla="*/ 234200 w 470398"/>
                <a:gd name="connsiteY5" fmla="*/ 0 h 277915"/>
                <a:gd name="connsiteX6" fmla="*/ 467621 w 470398"/>
                <a:gd name="connsiteY6" fmla="*/ 138620 h 277915"/>
                <a:gd name="connsiteX7" fmla="*/ 467578 w 470398"/>
                <a:gd name="connsiteY7" fmla="*/ 148541 h 2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398" h="277915">
                  <a:moveTo>
                    <a:pt x="467578" y="148541"/>
                  </a:moveTo>
                  <a:lnTo>
                    <a:pt x="239981" y="276890"/>
                  </a:lnTo>
                  <a:cubicBezTo>
                    <a:pt x="237598" y="278258"/>
                    <a:pt x="234160" y="278258"/>
                    <a:pt x="231778" y="276890"/>
                  </a:cubicBezTo>
                  <a:lnTo>
                    <a:pt x="2812" y="148541"/>
                  </a:lnTo>
                  <a:cubicBezTo>
                    <a:pt x="-937" y="146506"/>
                    <a:pt x="-937" y="140998"/>
                    <a:pt x="2812" y="138620"/>
                  </a:cubicBezTo>
                  <a:lnTo>
                    <a:pt x="234200" y="0"/>
                  </a:lnTo>
                  <a:lnTo>
                    <a:pt x="467621" y="138620"/>
                  </a:lnTo>
                  <a:cubicBezTo>
                    <a:pt x="471332" y="140998"/>
                    <a:pt x="471332" y="146506"/>
                    <a:pt x="467578" y="148541"/>
                  </a:cubicBezTo>
                  <a:close/>
                </a:path>
              </a:pathLst>
            </a:custGeom>
            <a:solidFill>
              <a:srgbClr val="175A98"/>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E439B341-0703-4E1F-9B49-C1BF26B91111}"/>
                </a:ext>
              </a:extLst>
            </p:cNvPr>
            <p:cNvSpPr/>
            <p:nvPr/>
          </p:nvSpPr>
          <p:spPr>
            <a:xfrm>
              <a:off x="834493" y="3312041"/>
              <a:ext cx="546302" cy="316762"/>
            </a:xfrm>
            <a:custGeom>
              <a:avLst/>
              <a:gdLst>
                <a:gd name="connsiteX0" fmla="*/ 383565 w 383565"/>
                <a:gd name="connsiteY0" fmla="*/ 114253 h 222402"/>
                <a:gd name="connsiteX1" fmla="*/ 197366 w 383565"/>
                <a:gd name="connsiteY1" fmla="*/ 222403 h 222402"/>
                <a:gd name="connsiteX2" fmla="*/ 0 w 383565"/>
                <a:gd name="connsiteY2" fmla="*/ 108157 h 222402"/>
                <a:gd name="connsiteX3" fmla="*/ 185844 w 383565"/>
                <a:gd name="connsiteY3" fmla="*/ 0 h 222402"/>
                <a:gd name="connsiteX4" fmla="*/ 383565 w 383565"/>
                <a:gd name="connsiteY4" fmla="*/ 114253 h 222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565" h="222402">
                  <a:moveTo>
                    <a:pt x="383565" y="114253"/>
                  </a:moveTo>
                  <a:lnTo>
                    <a:pt x="197366" y="222403"/>
                  </a:lnTo>
                  <a:lnTo>
                    <a:pt x="0" y="108157"/>
                  </a:lnTo>
                  <a:lnTo>
                    <a:pt x="185844" y="0"/>
                  </a:lnTo>
                  <a:lnTo>
                    <a:pt x="383565" y="114253"/>
                  </a:lnTo>
                  <a:close/>
                </a:path>
              </a:pathLst>
            </a:custGeom>
            <a:solidFill>
              <a:srgbClr val="1F1D20">
                <a:alpha val="25000"/>
              </a:srgbClr>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A30B0B01-AF90-4435-92DE-CA406A9FE4E7}"/>
                </a:ext>
              </a:extLst>
            </p:cNvPr>
            <p:cNvSpPr/>
            <p:nvPr/>
          </p:nvSpPr>
          <p:spPr>
            <a:xfrm>
              <a:off x="765242" y="3187263"/>
              <a:ext cx="669976" cy="395827"/>
            </a:xfrm>
            <a:custGeom>
              <a:avLst/>
              <a:gdLst>
                <a:gd name="connsiteX0" fmla="*/ 467578 w 470398"/>
                <a:gd name="connsiteY0" fmla="*/ 148541 h 277915"/>
                <a:gd name="connsiteX1" fmla="*/ 239981 w 470398"/>
                <a:gd name="connsiteY1" fmla="*/ 276890 h 277915"/>
                <a:gd name="connsiteX2" fmla="*/ 231778 w 470398"/>
                <a:gd name="connsiteY2" fmla="*/ 276890 h 277915"/>
                <a:gd name="connsiteX3" fmla="*/ 2812 w 470398"/>
                <a:gd name="connsiteY3" fmla="*/ 148541 h 277915"/>
                <a:gd name="connsiteX4" fmla="*/ 2812 w 470398"/>
                <a:gd name="connsiteY4" fmla="*/ 138620 h 277915"/>
                <a:gd name="connsiteX5" fmla="*/ 234200 w 470398"/>
                <a:gd name="connsiteY5" fmla="*/ 0 h 277915"/>
                <a:gd name="connsiteX6" fmla="*/ 467621 w 470398"/>
                <a:gd name="connsiteY6" fmla="*/ 138620 h 277915"/>
                <a:gd name="connsiteX7" fmla="*/ 467578 w 470398"/>
                <a:gd name="connsiteY7" fmla="*/ 148541 h 2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398" h="277915">
                  <a:moveTo>
                    <a:pt x="467578" y="148541"/>
                  </a:moveTo>
                  <a:lnTo>
                    <a:pt x="239981" y="276890"/>
                  </a:lnTo>
                  <a:cubicBezTo>
                    <a:pt x="237598" y="278258"/>
                    <a:pt x="234160" y="278258"/>
                    <a:pt x="231778" y="276890"/>
                  </a:cubicBezTo>
                  <a:lnTo>
                    <a:pt x="2812" y="148541"/>
                  </a:lnTo>
                  <a:cubicBezTo>
                    <a:pt x="-937" y="146514"/>
                    <a:pt x="-937" y="141005"/>
                    <a:pt x="2812" y="138620"/>
                  </a:cubicBezTo>
                  <a:lnTo>
                    <a:pt x="234200" y="0"/>
                  </a:lnTo>
                  <a:lnTo>
                    <a:pt x="467621" y="138620"/>
                  </a:lnTo>
                  <a:cubicBezTo>
                    <a:pt x="471332" y="141005"/>
                    <a:pt x="471332" y="146471"/>
                    <a:pt x="467578" y="148541"/>
                  </a:cubicBezTo>
                  <a:close/>
                </a:path>
              </a:pathLst>
            </a:custGeom>
            <a:solidFill>
              <a:srgbClr val="2E76BC"/>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5641D216-4957-4B35-B895-5655322E3B29}"/>
                </a:ext>
              </a:extLst>
            </p:cNvPr>
            <p:cNvSpPr/>
            <p:nvPr/>
          </p:nvSpPr>
          <p:spPr>
            <a:xfrm>
              <a:off x="838049" y="3191711"/>
              <a:ext cx="537227" cy="311426"/>
            </a:xfrm>
            <a:custGeom>
              <a:avLst/>
              <a:gdLst>
                <a:gd name="connsiteX0" fmla="*/ 377193 w 377193"/>
                <a:gd name="connsiteY0" fmla="*/ 112376 h 218656"/>
                <a:gd name="connsiteX1" fmla="*/ 192836 w 377193"/>
                <a:gd name="connsiteY1" fmla="*/ 218657 h 218656"/>
                <a:gd name="connsiteX2" fmla="*/ 0 w 377193"/>
                <a:gd name="connsiteY2" fmla="*/ 106517 h 218656"/>
                <a:gd name="connsiteX3" fmla="*/ 187875 w 377193"/>
                <a:gd name="connsiteY3" fmla="*/ 0 h 218656"/>
                <a:gd name="connsiteX4" fmla="*/ 377193 w 377193"/>
                <a:gd name="connsiteY4" fmla="*/ 112376 h 21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193" h="218656">
                  <a:moveTo>
                    <a:pt x="377193" y="112376"/>
                  </a:moveTo>
                  <a:lnTo>
                    <a:pt x="192836" y="218657"/>
                  </a:lnTo>
                  <a:lnTo>
                    <a:pt x="0" y="106517"/>
                  </a:lnTo>
                  <a:lnTo>
                    <a:pt x="187875" y="0"/>
                  </a:lnTo>
                  <a:lnTo>
                    <a:pt x="377193" y="112376"/>
                  </a:lnTo>
                  <a:close/>
                </a:path>
              </a:pathLst>
            </a:custGeom>
            <a:solidFill>
              <a:srgbClr val="1F1D20">
                <a:alpha val="25000"/>
              </a:srgbClr>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82DADEA-EFBD-46FE-9DBB-4A130E3E7814}"/>
                </a:ext>
              </a:extLst>
            </p:cNvPr>
            <p:cNvSpPr/>
            <p:nvPr/>
          </p:nvSpPr>
          <p:spPr>
            <a:xfrm>
              <a:off x="766183" y="3067771"/>
              <a:ext cx="670069" cy="399276"/>
            </a:xfrm>
            <a:custGeom>
              <a:avLst/>
              <a:gdLst>
                <a:gd name="connsiteX0" fmla="*/ 467576 w 470463"/>
                <a:gd name="connsiteY0" fmla="*/ 150962 h 280336"/>
                <a:gd name="connsiteX1" fmla="*/ 239980 w 470463"/>
                <a:gd name="connsiteY1" fmla="*/ 279311 h 280336"/>
                <a:gd name="connsiteX2" fmla="*/ 231778 w 470463"/>
                <a:gd name="connsiteY2" fmla="*/ 279311 h 280336"/>
                <a:gd name="connsiteX3" fmla="*/ 2812 w 470463"/>
                <a:gd name="connsiteY3" fmla="*/ 144444 h 280336"/>
                <a:gd name="connsiteX4" fmla="*/ 2812 w 470463"/>
                <a:gd name="connsiteY4" fmla="*/ 134523 h 280336"/>
                <a:gd name="connsiteX5" fmla="*/ 234512 w 470463"/>
                <a:gd name="connsiteY5" fmla="*/ 0 h 280336"/>
                <a:gd name="connsiteX6" fmla="*/ 467927 w 470463"/>
                <a:gd name="connsiteY6" fmla="*/ 141005 h 280336"/>
                <a:gd name="connsiteX7" fmla="*/ 467576 w 470463"/>
                <a:gd name="connsiteY7" fmla="*/ 150962 h 28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463" h="280336">
                  <a:moveTo>
                    <a:pt x="467576" y="150962"/>
                  </a:moveTo>
                  <a:lnTo>
                    <a:pt x="239980" y="279311"/>
                  </a:lnTo>
                  <a:cubicBezTo>
                    <a:pt x="237246" y="280679"/>
                    <a:pt x="234160" y="280679"/>
                    <a:pt x="231778" y="279311"/>
                  </a:cubicBezTo>
                  <a:lnTo>
                    <a:pt x="2812" y="144444"/>
                  </a:lnTo>
                  <a:cubicBezTo>
                    <a:pt x="-937" y="142374"/>
                    <a:pt x="-937" y="136901"/>
                    <a:pt x="2812" y="134523"/>
                  </a:cubicBezTo>
                  <a:lnTo>
                    <a:pt x="234512" y="0"/>
                  </a:lnTo>
                  <a:lnTo>
                    <a:pt x="467927" y="141005"/>
                  </a:lnTo>
                  <a:cubicBezTo>
                    <a:pt x="471365" y="143462"/>
                    <a:pt x="471365" y="148935"/>
                    <a:pt x="467576" y="150962"/>
                  </a:cubicBezTo>
                  <a:close/>
                </a:path>
              </a:pathLst>
            </a:custGeom>
            <a:solidFill>
              <a:srgbClr val="35AFE4"/>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0B28300C-EF8C-4FBC-A7DE-A09520A02E30}"/>
                </a:ext>
              </a:extLst>
            </p:cNvPr>
            <p:cNvSpPr/>
            <p:nvPr/>
          </p:nvSpPr>
          <p:spPr>
            <a:xfrm>
              <a:off x="886402" y="3066434"/>
              <a:ext cx="498341" cy="319548"/>
            </a:xfrm>
            <a:custGeom>
              <a:avLst/>
              <a:gdLst>
                <a:gd name="connsiteX0" fmla="*/ 349891 w 349891"/>
                <a:gd name="connsiteY0" fmla="*/ 121710 h 224358"/>
                <a:gd name="connsiteX1" fmla="*/ 172603 w 349891"/>
                <a:gd name="connsiteY1" fmla="*/ 224359 h 224358"/>
                <a:gd name="connsiteX2" fmla="*/ 75854 w 349891"/>
                <a:gd name="connsiteY2" fmla="*/ 161664 h 224358"/>
                <a:gd name="connsiteX3" fmla="*/ 0 w 349891"/>
                <a:gd name="connsiteY3" fmla="*/ 88038 h 224358"/>
                <a:gd name="connsiteX4" fmla="*/ 23240 w 349891"/>
                <a:gd name="connsiteY4" fmla="*/ 74565 h 224358"/>
                <a:gd name="connsiteX5" fmla="*/ 149051 w 349891"/>
                <a:gd name="connsiteY5" fmla="*/ 0 h 224358"/>
                <a:gd name="connsiteX6" fmla="*/ 349891 w 349891"/>
                <a:gd name="connsiteY6" fmla="*/ 121710 h 224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891" h="224358">
                  <a:moveTo>
                    <a:pt x="349891" y="121710"/>
                  </a:moveTo>
                  <a:lnTo>
                    <a:pt x="172603" y="224359"/>
                  </a:lnTo>
                  <a:cubicBezTo>
                    <a:pt x="172603" y="224359"/>
                    <a:pt x="106320" y="184513"/>
                    <a:pt x="75854" y="161664"/>
                  </a:cubicBezTo>
                  <a:cubicBezTo>
                    <a:pt x="19960" y="114053"/>
                    <a:pt x="0" y="88038"/>
                    <a:pt x="0" y="88038"/>
                  </a:cubicBezTo>
                  <a:lnTo>
                    <a:pt x="23240" y="74565"/>
                  </a:lnTo>
                  <a:lnTo>
                    <a:pt x="149051" y="0"/>
                  </a:lnTo>
                  <a:lnTo>
                    <a:pt x="349891" y="121710"/>
                  </a:lnTo>
                  <a:close/>
                </a:path>
              </a:pathLst>
            </a:custGeom>
            <a:solidFill>
              <a:srgbClr val="1F1D20">
                <a:alpha val="25000"/>
              </a:srgbClr>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FE4818F3-287F-4D91-A22C-054F432EE9F8}"/>
                </a:ext>
              </a:extLst>
            </p:cNvPr>
            <p:cNvSpPr/>
            <p:nvPr/>
          </p:nvSpPr>
          <p:spPr>
            <a:xfrm>
              <a:off x="799006" y="2712843"/>
              <a:ext cx="635586" cy="610900"/>
            </a:xfrm>
            <a:custGeom>
              <a:avLst/>
              <a:gdLst>
                <a:gd name="connsiteX0" fmla="*/ 216272 w 446252"/>
                <a:gd name="connsiteY0" fmla="*/ 427894 h 428920"/>
                <a:gd name="connsiteX1" fmla="*/ 208069 w 446252"/>
                <a:gd name="connsiteY1" fmla="*/ 427894 h 428920"/>
                <a:gd name="connsiteX2" fmla="*/ 117881 w 446252"/>
                <a:gd name="connsiteY2" fmla="*/ 357857 h 428920"/>
                <a:gd name="connsiteX3" fmla="*/ 43708 w 446252"/>
                <a:gd name="connsiteY3" fmla="*/ 252674 h 428920"/>
                <a:gd name="connsiteX4" fmla="*/ 0 w 446252"/>
                <a:gd name="connsiteY4" fmla="*/ 128778 h 428920"/>
                <a:gd name="connsiteX5" fmla="*/ 226232 w 446252"/>
                <a:gd name="connsiteY5" fmla="*/ 0 h 428920"/>
                <a:gd name="connsiteX6" fmla="*/ 273299 w 446252"/>
                <a:gd name="connsiteY6" fmla="*/ 130106 h 428920"/>
                <a:gd name="connsiteX7" fmla="*/ 336768 w 446252"/>
                <a:gd name="connsiteY7" fmla="*/ 221622 h 428920"/>
                <a:gd name="connsiteX8" fmla="*/ 443594 w 446252"/>
                <a:gd name="connsiteY8" fmla="*/ 289975 h 428920"/>
                <a:gd name="connsiteX9" fmla="*/ 443243 w 446252"/>
                <a:gd name="connsiteY9" fmla="*/ 299896 h 428920"/>
                <a:gd name="connsiteX10" fmla="*/ 216272 w 446252"/>
                <a:gd name="connsiteY10" fmla="*/ 427894 h 4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252" h="428920">
                  <a:moveTo>
                    <a:pt x="216272" y="427894"/>
                  </a:moveTo>
                  <a:cubicBezTo>
                    <a:pt x="213538" y="429262"/>
                    <a:pt x="210452" y="429262"/>
                    <a:pt x="208069" y="427894"/>
                  </a:cubicBezTo>
                  <a:cubicBezTo>
                    <a:pt x="182251" y="416176"/>
                    <a:pt x="137060" y="378916"/>
                    <a:pt x="117881" y="357857"/>
                  </a:cubicBezTo>
                  <a:cubicBezTo>
                    <a:pt x="83548" y="324658"/>
                    <a:pt x="59214" y="291421"/>
                    <a:pt x="43708" y="252674"/>
                  </a:cubicBezTo>
                  <a:cubicBezTo>
                    <a:pt x="28201" y="213927"/>
                    <a:pt x="0" y="128778"/>
                    <a:pt x="0" y="128778"/>
                  </a:cubicBezTo>
                  <a:lnTo>
                    <a:pt x="226232" y="0"/>
                  </a:lnTo>
                  <a:cubicBezTo>
                    <a:pt x="224123" y="664"/>
                    <a:pt x="250175" y="74682"/>
                    <a:pt x="273299" y="130106"/>
                  </a:cubicBezTo>
                  <a:cubicBezTo>
                    <a:pt x="282553" y="157838"/>
                    <a:pt x="305753" y="198382"/>
                    <a:pt x="336768" y="221622"/>
                  </a:cubicBezTo>
                  <a:cubicBezTo>
                    <a:pt x="367783" y="244862"/>
                    <a:pt x="418245" y="273883"/>
                    <a:pt x="443594" y="289975"/>
                  </a:cubicBezTo>
                  <a:cubicBezTo>
                    <a:pt x="447347" y="292358"/>
                    <a:pt x="447032" y="297513"/>
                    <a:pt x="443243" y="299896"/>
                  </a:cubicBezTo>
                  <a:lnTo>
                    <a:pt x="216272" y="427894"/>
                  </a:lnTo>
                  <a:close/>
                </a:path>
              </a:pathLst>
            </a:custGeom>
            <a:solidFill>
              <a:srgbClr val="74CFEB"/>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899675FD-D485-46EA-B9BA-E5071EA1721E}"/>
                </a:ext>
              </a:extLst>
            </p:cNvPr>
            <p:cNvSpPr/>
            <p:nvPr/>
          </p:nvSpPr>
          <p:spPr>
            <a:xfrm>
              <a:off x="926802" y="2851199"/>
              <a:ext cx="142581" cy="104697"/>
            </a:xfrm>
            <a:custGeom>
              <a:avLst/>
              <a:gdLst>
                <a:gd name="connsiteX0" fmla="*/ 0 w 100108"/>
                <a:gd name="connsiteY0" fmla="*/ 53511 h 73509"/>
                <a:gd name="connsiteX1" fmla="*/ 7187 w 100108"/>
                <a:gd name="connsiteY1" fmla="*/ 73510 h 73509"/>
                <a:gd name="connsiteX2" fmla="*/ 100109 w 100108"/>
                <a:gd name="connsiteY2" fmla="*/ 20428 h 73509"/>
                <a:gd name="connsiteX3" fmla="*/ 93469 w 100108"/>
                <a:gd name="connsiteY3" fmla="*/ 0 h 73509"/>
                <a:gd name="connsiteX4" fmla="*/ 0 w 100108"/>
                <a:gd name="connsiteY4" fmla="*/ 53511 h 7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08" h="73509">
                  <a:moveTo>
                    <a:pt x="0" y="53511"/>
                  </a:moveTo>
                  <a:lnTo>
                    <a:pt x="7187" y="73510"/>
                  </a:lnTo>
                  <a:lnTo>
                    <a:pt x="100109" y="20428"/>
                  </a:lnTo>
                  <a:lnTo>
                    <a:pt x="93469" y="0"/>
                  </a:lnTo>
                  <a:lnTo>
                    <a:pt x="0" y="53511"/>
                  </a:lnTo>
                  <a:close/>
                </a:path>
              </a:pathLst>
            </a:custGeom>
            <a:solidFill>
              <a:srgbClr val="EAF7FA"/>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E9F6E28A-5D23-4F12-98BB-84027869D82C}"/>
                </a:ext>
              </a:extLst>
            </p:cNvPr>
            <p:cNvSpPr/>
            <p:nvPr/>
          </p:nvSpPr>
          <p:spPr>
            <a:xfrm>
              <a:off x="987768" y="2991612"/>
              <a:ext cx="150371" cy="102082"/>
            </a:xfrm>
            <a:custGeom>
              <a:avLst/>
              <a:gdLst>
                <a:gd name="connsiteX0" fmla="*/ 105577 w 105577"/>
                <a:gd name="connsiteY0" fmla="*/ 16171 h 71673"/>
                <a:gd name="connsiteX1" fmla="*/ 95226 w 105577"/>
                <a:gd name="connsiteY1" fmla="*/ 0 h 71673"/>
                <a:gd name="connsiteX2" fmla="*/ 0 w 105577"/>
                <a:gd name="connsiteY2" fmla="*/ 55816 h 71673"/>
                <a:gd name="connsiteX3" fmla="*/ 10780 w 105577"/>
                <a:gd name="connsiteY3" fmla="*/ 71674 h 71673"/>
                <a:gd name="connsiteX4" fmla="*/ 105577 w 105577"/>
                <a:gd name="connsiteY4" fmla="*/ 16171 h 7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77" h="71673">
                  <a:moveTo>
                    <a:pt x="105577" y="16171"/>
                  </a:moveTo>
                  <a:lnTo>
                    <a:pt x="95226" y="0"/>
                  </a:lnTo>
                  <a:lnTo>
                    <a:pt x="0" y="55816"/>
                  </a:lnTo>
                  <a:lnTo>
                    <a:pt x="10780" y="71674"/>
                  </a:lnTo>
                  <a:lnTo>
                    <a:pt x="105577" y="16171"/>
                  </a:lnTo>
                  <a:close/>
                </a:path>
              </a:pathLst>
            </a:custGeom>
            <a:solidFill>
              <a:srgbClr val="96D8EC"/>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B3E607D4-5CB7-4ED6-A88F-6DBBCBCB1321}"/>
                </a:ext>
              </a:extLst>
            </p:cNvPr>
            <p:cNvSpPr/>
            <p:nvPr/>
          </p:nvSpPr>
          <p:spPr>
            <a:xfrm>
              <a:off x="1017257" y="3030998"/>
              <a:ext cx="156707" cy="96463"/>
            </a:xfrm>
            <a:custGeom>
              <a:avLst/>
              <a:gdLst>
                <a:gd name="connsiteX0" fmla="*/ 110027 w 110026"/>
                <a:gd name="connsiteY0" fmla="*/ 12265 h 67728"/>
                <a:gd name="connsiteX1" fmla="*/ 95227 w 110026"/>
                <a:gd name="connsiteY1" fmla="*/ 0 h 67728"/>
                <a:gd name="connsiteX2" fmla="*/ 0 w 110026"/>
                <a:gd name="connsiteY2" fmla="*/ 55816 h 67728"/>
                <a:gd name="connsiteX3" fmla="*/ 15272 w 110026"/>
                <a:gd name="connsiteY3" fmla="*/ 67729 h 67728"/>
                <a:gd name="connsiteX4" fmla="*/ 110027 w 110026"/>
                <a:gd name="connsiteY4" fmla="*/ 12265 h 67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26" h="67728">
                  <a:moveTo>
                    <a:pt x="110027" y="12265"/>
                  </a:moveTo>
                  <a:lnTo>
                    <a:pt x="95227" y="0"/>
                  </a:lnTo>
                  <a:lnTo>
                    <a:pt x="0" y="55816"/>
                  </a:lnTo>
                  <a:lnTo>
                    <a:pt x="15272" y="67729"/>
                  </a:lnTo>
                  <a:lnTo>
                    <a:pt x="110027" y="12265"/>
                  </a:lnTo>
                  <a:close/>
                </a:path>
              </a:pathLst>
            </a:custGeom>
            <a:solidFill>
              <a:srgbClr val="96D8EC"/>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40822C53-C0B2-4E31-9FD0-07EC57DD50CA}"/>
                </a:ext>
              </a:extLst>
            </p:cNvPr>
            <p:cNvSpPr/>
            <p:nvPr/>
          </p:nvSpPr>
          <p:spPr>
            <a:xfrm>
              <a:off x="946000" y="2903545"/>
              <a:ext cx="144863" cy="103083"/>
            </a:xfrm>
            <a:custGeom>
              <a:avLst/>
              <a:gdLst>
                <a:gd name="connsiteX0" fmla="*/ 101711 w 101710"/>
                <a:gd name="connsiteY0" fmla="*/ 18397 h 72376"/>
                <a:gd name="connsiteX1" fmla="*/ 93587 w 101710"/>
                <a:gd name="connsiteY1" fmla="*/ 0 h 72376"/>
                <a:gd name="connsiteX2" fmla="*/ 0 w 101710"/>
                <a:gd name="connsiteY2" fmla="*/ 54019 h 72376"/>
                <a:gd name="connsiteX3" fmla="*/ 6875 w 101710"/>
                <a:gd name="connsiteY3" fmla="*/ 72377 h 72376"/>
                <a:gd name="connsiteX4" fmla="*/ 101711 w 101710"/>
                <a:gd name="connsiteY4" fmla="*/ 18397 h 7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0" h="72376">
                  <a:moveTo>
                    <a:pt x="101711" y="18397"/>
                  </a:moveTo>
                  <a:lnTo>
                    <a:pt x="93587" y="0"/>
                  </a:lnTo>
                  <a:lnTo>
                    <a:pt x="0" y="54019"/>
                  </a:lnTo>
                  <a:lnTo>
                    <a:pt x="6875" y="72377"/>
                  </a:lnTo>
                  <a:lnTo>
                    <a:pt x="101711" y="18397"/>
                  </a:lnTo>
                  <a:close/>
                </a:path>
              </a:pathLst>
            </a:custGeom>
            <a:solidFill>
              <a:srgbClr val="D9F0F6"/>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F844ECF-B2A2-4961-A855-438541194D0F}"/>
                </a:ext>
              </a:extLst>
            </p:cNvPr>
            <p:cNvSpPr/>
            <p:nvPr/>
          </p:nvSpPr>
          <p:spPr>
            <a:xfrm>
              <a:off x="963907" y="2949664"/>
              <a:ext cx="145864" cy="101471"/>
            </a:xfrm>
            <a:custGeom>
              <a:avLst/>
              <a:gdLst>
                <a:gd name="connsiteX0" fmla="*/ 102414 w 102413"/>
                <a:gd name="connsiteY0" fmla="*/ 17693 h 71244"/>
                <a:gd name="connsiteX1" fmla="*/ 94289 w 102413"/>
                <a:gd name="connsiteY1" fmla="*/ 0 h 71244"/>
                <a:gd name="connsiteX2" fmla="*/ 0 w 102413"/>
                <a:gd name="connsiteY2" fmla="*/ 53824 h 71244"/>
                <a:gd name="connsiteX3" fmla="*/ 8515 w 102413"/>
                <a:gd name="connsiteY3" fmla="*/ 71244 h 71244"/>
                <a:gd name="connsiteX4" fmla="*/ 102414 w 102413"/>
                <a:gd name="connsiteY4" fmla="*/ 17693 h 71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13" h="71244">
                  <a:moveTo>
                    <a:pt x="102414" y="17693"/>
                  </a:moveTo>
                  <a:lnTo>
                    <a:pt x="94289" y="0"/>
                  </a:lnTo>
                  <a:lnTo>
                    <a:pt x="0" y="53824"/>
                  </a:lnTo>
                  <a:lnTo>
                    <a:pt x="8515" y="71244"/>
                  </a:lnTo>
                  <a:lnTo>
                    <a:pt x="102414" y="17693"/>
                  </a:lnTo>
                  <a:close/>
                </a:path>
              </a:pathLst>
            </a:custGeom>
            <a:solidFill>
              <a:srgbClr val="B5E3F0"/>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F12E389-E02B-4E80-92E4-E07C2FAB6B39}"/>
                </a:ext>
              </a:extLst>
            </p:cNvPr>
            <p:cNvSpPr/>
            <p:nvPr/>
          </p:nvSpPr>
          <p:spPr>
            <a:xfrm>
              <a:off x="466305" y="3619122"/>
              <a:ext cx="651860" cy="425702"/>
            </a:xfrm>
            <a:custGeom>
              <a:avLst/>
              <a:gdLst>
                <a:gd name="connsiteX0" fmla="*/ 651861 w 651860"/>
                <a:gd name="connsiteY0" fmla="*/ 375005 h 425702"/>
                <a:gd name="connsiteX1" fmla="*/ 649244 w 651860"/>
                <a:gd name="connsiteY1" fmla="*/ 425703 h 425702"/>
                <a:gd name="connsiteX2" fmla="*/ 0 w 651860"/>
                <a:gd name="connsiteY2" fmla="*/ 50698 h 425702"/>
                <a:gd name="connsiteX3" fmla="*/ 1953 w 651860"/>
                <a:gd name="connsiteY3" fmla="*/ 0 h 425702"/>
                <a:gd name="connsiteX4" fmla="*/ 651861 w 651860"/>
                <a:gd name="connsiteY4" fmla="*/ 375005 h 425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0" h="425702">
                  <a:moveTo>
                    <a:pt x="651861" y="375005"/>
                  </a:moveTo>
                  <a:lnTo>
                    <a:pt x="649244" y="425703"/>
                  </a:lnTo>
                  <a:lnTo>
                    <a:pt x="0" y="50698"/>
                  </a:lnTo>
                  <a:lnTo>
                    <a:pt x="1953" y="0"/>
                  </a:lnTo>
                  <a:lnTo>
                    <a:pt x="651861" y="375005"/>
                  </a:lnTo>
                  <a:close/>
                </a:path>
              </a:pathLst>
            </a:custGeom>
            <a:solidFill>
              <a:srgbClr val="2E76BC"/>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7EC9EB28-5780-40B3-8F0C-E708D8108138}"/>
                </a:ext>
              </a:extLst>
            </p:cNvPr>
            <p:cNvSpPr/>
            <p:nvPr/>
          </p:nvSpPr>
          <p:spPr>
            <a:xfrm>
              <a:off x="1115550" y="3618499"/>
              <a:ext cx="634987" cy="426325"/>
            </a:xfrm>
            <a:custGeom>
              <a:avLst/>
              <a:gdLst>
                <a:gd name="connsiteX0" fmla="*/ 2617 w 634987"/>
                <a:gd name="connsiteY0" fmla="*/ 375628 h 426325"/>
                <a:gd name="connsiteX1" fmla="*/ 634988 w 634987"/>
                <a:gd name="connsiteY1" fmla="*/ 0 h 426325"/>
                <a:gd name="connsiteX2" fmla="*/ 633032 w 634987"/>
                <a:gd name="connsiteY2" fmla="*/ 50698 h 426325"/>
                <a:gd name="connsiteX3" fmla="*/ 0 w 634987"/>
                <a:gd name="connsiteY3" fmla="*/ 426326 h 426325"/>
                <a:gd name="connsiteX4" fmla="*/ 2617 w 634987"/>
                <a:gd name="connsiteY4" fmla="*/ 375628 h 42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987" h="426325">
                  <a:moveTo>
                    <a:pt x="2617" y="375628"/>
                  </a:moveTo>
                  <a:lnTo>
                    <a:pt x="634988" y="0"/>
                  </a:lnTo>
                  <a:lnTo>
                    <a:pt x="633032" y="50698"/>
                  </a:lnTo>
                  <a:lnTo>
                    <a:pt x="0" y="426326"/>
                  </a:lnTo>
                  <a:lnTo>
                    <a:pt x="2617" y="375628"/>
                  </a:lnTo>
                  <a:close/>
                </a:path>
              </a:pathLst>
            </a:custGeom>
            <a:solidFill>
              <a:srgbClr val="175A98"/>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78" name="Graphic 77">
            <a:extLst>
              <a:ext uri="{FF2B5EF4-FFF2-40B4-BE49-F238E27FC236}">
                <a16:creationId xmlns:a16="http://schemas.microsoft.com/office/drawing/2014/main" id="{A971A73E-277A-46C9-A4B7-CCBE8CFCCFB6}"/>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489791" y="2969585"/>
            <a:ext cx="661125" cy="651257"/>
          </a:xfrm>
          <a:prstGeom prst="rect">
            <a:avLst/>
          </a:prstGeom>
        </p:spPr>
      </p:pic>
      <p:pic>
        <p:nvPicPr>
          <p:cNvPr id="76" name="Graphic 75">
            <a:extLst>
              <a:ext uri="{FF2B5EF4-FFF2-40B4-BE49-F238E27FC236}">
                <a16:creationId xmlns:a16="http://schemas.microsoft.com/office/drawing/2014/main" id="{B71F0850-E731-4840-B77F-52F5EC4107CD}"/>
              </a:ext>
              <a:ext uri="{C183D7F6-B498-43B3-948B-1728B52AA6E4}">
                <adec:decorative xmlns:adec="http://schemas.microsoft.com/office/drawing/2017/decorative" val="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flipH="1">
            <a:off x="6383150" y="1948139"/>
            <a:ext cx="974583" cy="673875"/>
          </a:xfrm>
          <a:prstGeom prst="rect">
            <a:avLst/>
          </a:prstGeom>
        </p:spPr>
      </p:pic>
      <p:pic>
        <p:nvPicPr>
          <p:cNvPr id="16" name="Graphic 15">
            <a:extLst>
              <a:ext uri="{FF2B5EF4-FFF2-40B4-BE49-F238E27FC236}">
                <a16:creationId xmlns:a16="http://schemas.microsoft.com/office/drawing/2014/main" id="{2AFAC516-0D6F-41CB-8A9B-D72991971059}"/>
              </a:ext>
              <a:ext uri="{C183D7F6-B498-43B3-948B-1728B52AA6E4}">
                <adec:decorative xmlns:adec="http://schemas.microsoft.com/office/drawing/2017/decorative" val="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978099" y="3114198"/>
            <a:ext cx="541618" cy="624150"/>
          </a:xfrm>
          <a:prstGeom prst="rect">
            <a:avLst/>
          </a:prstGeom>
        </p:spPr>
      </p:pic>
      <p:grpSp>
        <p:nvGrpSpPr>
          <p:cNvPr id="866" name="Group 865">
            <a:extLst>
              <a:ext uri="{FF2B5EF4-FFF2-40B4-BE49-F238E27FC236}">
                <a16:creationId xmlns:a16="http://schemas.microsoft.com/office/drawing/2014/main" id="{17E15995-091A-4781-8394-95FC3BF8D288}"/>
              </a:ext>
              <a:ext uri="{C183D7F6-B498-43B3-948B-1728B52AA6E4}">
                <adec:decorative xmlns:adec="http://schemas.microsoft.com/office/drawing/2017/decorative" val="1"/>
              </a:ext>
            </a:extLst>
          </p:cNvPr>
          <p:cNvGrpSpPr/>
          <p:nvPr/>
        </p:nvGrpSpPr>
        <p:grpSpPr>
          <a:xfrm>
            <a:off x="3748792" y="2441377"/>
            <a:ext cx="1186522" cy="622593"/>
            <a:chOff x="6511903" y="4023250"/>
            <a:chExt cx="1186522" cy="622593"/>
          </a:xfrm>
        </p:grpSpPr>
        <p:sp>
          <p:nvSpPr>
            <p:cNvPr id="867" name="Arc 866">
              <a:extLst>
                <a:ext uri="{FF2B5EF4-FFF2-40B4-BE49-F238E27FC236}">
                  <a16:creationId xmlns:a16="http://schemas.microsoft.com/office/drawing/2014/main" id="{EA260F52-2DEB-44C8-A403-98171486EA8A}"/>
                </a:ext>
              </a:extLst>
            </p:cNvPr>
            <p:cNvSpPr/>
            <p:nvPr/>
          </p:nvSpPr>
          <p:spPr>
            <a:xfrm>
              <a:off x="6827540" y="4169208"/>
              <a:ext cx="592507" cy="343211"/>
            </a:xfrm>
            <a:prstGeom prst="arc">
              <a:avLst>
                <a:gd name="adj1" fmla="val 9355383"/>
                <a:gd name="adj2" fmla="val 19772210"/>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8" name="Oval 867">
              <a:extLst>
                <a:ext uri="{FF2B5EF4-FFF2-40B4-BE49-F238E27FC236}">
                  <a16:creationId xmlns:a16="http://schemas.microsoft.com/office/drawing/2014/main" id="{4D08752E-67C5-4AA3-9464-C6BC2A8C816E}"/>
                </a:ext>
              </a:extLst>
            </p:cNvPr>
            <p:cNvSpPr/>
            <p:nvPr/>
          </p:nvSpPr>
          <p:spPr>
            <a:xfrm>
              <a:off x="6924205" y="4226348"/>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69" name="Straight Connector 868">
              <a:extLst>
                <a:ext uri="{FF2B5EF4-FFF2-40B4-BE49-F238E27FC236}">
                  <a16:creationId xmlns:a16="http://schemas.microsoft.com/office/drawing/2014/main" id="{B5B84CB7-26F6-4D71-91A8-DDAA27552D0E}"/>
                </a:ext>
              </a:extLst>
            </p:cNvPr>
            <p:cNvCxnSpPr>
              <a:cxnSpLocks/>
            </p:cNvCxnSpPr>
            <p:nvPr/>
          </p:nvCxnSpPr>
          <p:spPr>
            <a:xfrm flipH="1" flipV="1">
              <a:off x="7259137" y="4401047"/>
              <a:ext cx="439288" cy="244796"/>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0" name="Straight Connector 869">
              <a:extLst>
                <a:ext uri="{FF2B5EF4-FFF2-40B4-BE49-F238E27FC236}">
                  <a16:creationId xmlns:a16="http://schemas.microsoft.com/office/drawing/2014/main" id="{05FB6BBF-251B-4C87-A1A4-ABA5BDF93C64}"/>
                </a:ext>
              </a:extLst>
            </p:cNvPr>
            <p:cNvCxnSpPr>
              <a:cxnSpLocks/>
            </p:cNvCxnSpPr>
            <p:nvPr/>
          </p:nvCxnSpPr>
          <p:spPr>
            <a:xfrm flipH="1" flipV="1">
              <a:off x="6511903" y="4023250"/>
              <a:ext cx="390326" cy="204547"/>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72" name="Group 871">
            <a:extLst>
              <a:ext uri="{FF2B5EF4-FFF2-40B4-BE49-F238E27FC236}">
                <a16:creationId xmlns:a16="http://schemas.microsoft.com/office/drawing/2014/main" id="{AF83DC48-CFAD-4B32-9506-7D873FCC05EB}"/>
              </a:ext>
              <a:ext uri="{C183D7F6-B498-43B3-948B-1728B52AA6E4}">
                <adec:decorative xmlns:adec="http://schemas.microsoft.com/office/drawing/2017/decorative" val="1"/>
              </a:ext>
            </a:extLst>
          </p:cNvPr>
          <p:cNvGrpSpPr/>
          <p:nvPr/>
        </p:nvGrpSpPr>
        <p:grpSpPr>
          <a:xfrm>
            <a:off x="6939033" y="2558014"/>
            <a:ext cx="1118679" cy="603115"/>
            <a:chOff x="6606988" y="3974506"/>
            <a:chExt cx="1118679" cy="603115"/>
          </a:xfrm>
        </p:grpSpPr>
        <p:sp>
          <p:nvSpPr>
            <p:cNvPr id="873" name="Arc 872">
              <a:extLst>
                <a:ext uri="{FF2B5EF4-FFF2-40B4-BE49-F238E27FC236}">
                  <a16:creationId xmlns:a16="http://schemas.microsoft.com/office/drawing/2014/main" id="{4BB897C9-E8A3-493B-A4F5-0327E5289094}"/>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4" name="Oval 873">
              <a:extLst>
                <a:ext uri="{FF2B5EF4-FFF2-40B4-BE49-F238E27FC236}">
                  <a16:creationId xmlns:a16="http://schemas.microsoft.com/office/drawing/2014/main" id="{D0713387-7B11-46D5-9CEB-DA0D5CBB62CC}"/>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75" name="Straight Connector 874">
              <a:extLst>
                <a:ext uri="{FF2B5EF4-FFF2-40B4-BE49-F238E27FC236}">
                  <a16:creationId xmlns:a16="http://schemas.microsoft.com/office/drawing/2014/main" id="{5FE0A5E8-FE8B-4C49-AC48-4BCD5AAFA44B}"/>
                </a:ext>
              </a:extLst>
            </p:cNvPr>
            <p:cNvCxnSpPr>
              <a:cxnSpLocks/>
            </p:cNvCxnSpPr>
            <p:nvPr/>
          </p:nvCxnSpPr>
          <p:spPr>
            <a:xfrm flipH="1">
              <a:off x="7341425" y="3974506"/>
              <a:ext cx="384242" cy="22373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6" name="Straight Connector 875">
              <a:extLst>
                <a:ext uri="{FF2B5EF4-FFF2-40B4-BE49-F238E27FC236}">
                  <a16:creationId xmlns:a16="http://schemas.microsoft.com/office/drawing/2014/main" id="{0C9FC66E-EEE3-48FF-80C6-0CB382F03DF8}"/>
                </a:ext>
              </a:extLst>
            </p:cNvPr>
            <p:cNvCxnSpPr>
              <a:cxnSpLocks/>
            </p:cNvCxnSpPr>
            <p:nvPr/>
          </p:nvCxnSpPr>
          <p:spPr>
            <a:xfrm flipH="1">
              <a:off x="6606988" y="4382187"/>
              <a:ext cx="354460" cy="195434"/>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75" name="Picture 74">
            <a:extLst>
              <a:ext uri="{FF2B5EF4-FFF2-40B4-BE49-F238E27FC236}">
                <a16:creationId xmlns:a16="http://schemas.microsoft.com/office/drawing/2014/main" id="{E481DC5C-79EF-4BD4-B72D-00CE152FA864}"/>
              </a:ext>
              <a:ext uri="{C183D7F6-B498-43B3-948B-1728B52AA6E4}">
                <adec:decorative xmlns:adec="http://schemas.microsoft.com/office/drawing/2017/decorative" val="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897082" y="2099187"/>
            <a:ext cx="2392273" cy="2566835"/>
          </a:xfrm>
          <a:prstGeom prst="rect">
            <a:avLst/>
          </a:prstGeom>
        </p:spPr>
      </p:pic>
      <p:grpSp>
        <p:nvGrpSpPr>
          <p:cNvPr id="865" name="Group 864">
            <a:extLst>
              <a:ext uri="{FF2B5EF4-FFF2-40B4-BE49-F238E27FC236}">
                <a16:creationId xmlns:a16="http://schemas.microsoft.com/office/drawing/2014/main" id="{62347442-D059-42E0-BD86-0297DFFC25F9}"/>
              </a:ext>
              <a:ext uri="{C183D7F6-B498-43B3-948B-1728B52AA6E4}">
                <adec:decorative xmlns:adec="http://schemas.microsoft.com/office/drawing/2017/decorative" val="1"/>
              </a:ext>
            </a:extLst>
          </p:cNvPr>
          <p:cNvGrpSpPr/>
          <p:nvPr/>
        </p:nvGrpSpPr>
        <p:grpSpPr>
          <a:xfrm>
            <a:off x="6546740" y="3985639"/>
            <a:ext cx="1288666" cy="710144"/>
            <a:chOff x="6541087" y="4008658"/>
            <a:chExt cx="1288666" cy="710144"/>
          </a:xfrm>
        </p:grpSpPr>
        <p:sp>
          <p:nvSpPr>
            <p:cNvPr id="30" name="Arc 29">
              <a:extLst>
                <a:ext uri="{FF2B5EF4-FFF2-40B4-BE49-F238E27FC236}">
                  <a16:creationId xmlns:a16="http://schemas.microsoft.com/office/drawing/2014/main" id="{4869D6F2-35F6-4F18-9DDE-F5AFBA31E76A}"/>
                </a:ext>
              </a:extLst>
            </p:cNvPr>
            <p:cNvSpPr/>
            <p:nvPr/>
          </p:nvSpPr>
          <p:spPr>
            <a:xfrm>
              <a:off x="6827540" y="4169208"/>
              <a:ext cx="592507" cy="343211"/>
            </a:xfrm>
            <a:prstGeom prst="arc">
              <a:avLst>
                <a:gd name="adj1" fmla="val 19313278"/>
                <a:gd name="adj2" fmla="val 9444107"/>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7" name="Oval 856">
              <a:extLst>
                <a:ext uri="{FF2B5EF4-FFF2-40B4-BE49-F238E27FC236}">
                  <a16:creationId xmlns:a16="http://schemas.microsoft.com/office/drawing/2014/main" id="{2C33BEB0-EA6F-4B16-860D-24C8B0D5B008}"/>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58" name="Straight Connector 857">
              <a:extLst>
                <a:ext uri="{FF2B5EF4-FFF2-40B4-BE49-F238E27FC236}">
                  <a16:creationId xmlns:a16="http://schemas.microsoft.com/office/drawing/2014/main" id="{7B5DAD04-17B3-4A95-A8E9-47BBC52955BF}"/>
                </a:ext>
              </a:extLst>
            </p:cNvPr>
            <p:cNvCxnSpPr>
              <a:cxnSpLocks/>
            </p:cNvCxnSpPr>
            <p:nvPr/>
          </p:nvCxnSpPr>
          <p:spPr>
            <a:xfrm flipH="1" flipV="1">
              <a:off x="7361427" y="4458312"/>
              <a:ext cx="468326" cy="260490"/>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4" name="Straight Connector 863">
              <a:extLst>
                <a:ext uri="{FF2B5EF4-FFF2-40B4-BE49-F238E27FC236}">
                  <a16:creationId xmlns:a16="http://schemas.microsoft.com/office/drawing/2014/main" id="{8118DBA8-7375-4F89-8ACB-57A40C51553E}"/>
                </a:ext>
              </a:extLst>
            </p:cNvPr>
            <p:cNvCxnSpPr>
              <a:cxnSpLocks/>
            </p:cNvCxnSpPr>
            <p:nvPr/>
          </p:nvCxnSpPr>
          <p:spPr>
            <a:xfrm flipH="1" flipV="1">
              <a:off x="6541087" y="4008658"/>
              <a:ext cx="429291" cy="241765"/>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81265CAF-37EB-429F-AA8E-F0CD302A297F}"/>
              </a:ext>
              <a:ext uri="{C183D7F6-B498-43B3-948B-1728B52AA6E4}">
                <adec:decorative xmlns:adec="http://schemas.microsoft.com/office/drawing/2017/decorative" val="1"/>
              </a:ext>
            </a:extLst>
          </p:cNvPr>
          <p:cNvGrpSpPr/>
          <p:nvPr/>
        </p:nvGrpSpPr>
        <p:grpSpPr>
          <a:xfrm>
            <a:off x="3506010" y="4323357"/>
            <a:ext cx="1118679" cy="603115"/>
            <a:chOff x="6606988" y="3974506"/>
            <a:chExt cx="1118679" cy="603115"/>
          </a:xfrm>
        </p:grpSpPr>
        <p:sp>
          <p:nvSpPr>
            <p:cNvPr id="106" name="Arc 105">
              <a:extLst>
                <a:ext uri="{FF2B5EF4-FFF2-40B4-BE49-F238E27FC236}">
                  <a16:creationId xmlns:a16="http://schemas.microsoft.com/office/drawing/2014/main" id="{B8DEF91F-48A7-4F98-B697-EE841EF5B354}"/>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Oval 123">
              <a:extLst>
                <a:ext uri="{FF2B5EF4-FFF2-40B4-BE49-F238E27FC236}">
                  <a16:creationId xmlns:a16="http://schemas.microsoft.com/office/drawing/2014/main" id="{EE3E08AD-BAA0-44BE-880E-594BB1486929}"/>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25" name="Straight Connector 124">
              <a:extLst>
                <a:ext uri="{FF2B5EF4-FFF2-40B4-BE49-F238E27FC236}">
                  <a16:creationId xmlns:a16="http://schemas.microsoft.com/office/drawing/2014/main" id="{A749B381-879F-4C5E-84C8-EF2610B61FB5}"/>
                </a:ext>
              </a:extLst>
            </p:cNvPr>
            <p:cNvCxnSpPr>
              <a:cxnSpLocks/>
            </p:cNvCxnSpPr>
            <p:nvPr/>
          </p:nvCxnSpPr>
          <p:spPr>
            <a:xfrm flipH="1">
              <a:off x="7341425" y="3974506"/>
              <a:ext cx="384242" cy="22373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582A482-9E2E-434B-B72E-26C050B5A14B}"/>
                </a:ext>
              </a:extLst>
            </p:cNvPr>
            <p:cNvCxnSpPr>
              <a:cxnSpLocks/>
            </p:cNvCxnSpPr>
            <p:nvPr/>
          </p:nvCxnSpPr>
          <p:spPr>
            <a:xfrm flipH="1">
              <a:off x="6606988" y="4382187"/>
              <a:ext cx="354460" cy="195434"/>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98B3F231-780B-4897-9CD8-B8D7A06E8618}"/>
              </a:ext>
              <a:ext uri="{C183D7F6-B498-43B3-948B-1728B52AA6E4}">
                <adec:decorative xmlns:adec="http://schemas.microsoft.com/office/drawing/2017/decorative" val="1"/>
              </a:ext>
            </a:extLst>
          </p:cNvPr>
          <p:cNvGrpSpPr/>
          <p:nvPr/>
        </p:nvGrpSpPr>
        <p:grpSpPr>
          <a:xfrm>
            <a:off x="2423715" y="4669046"/>
            <a:ext cx="1222893" cy="1709461"/>
            <a:chOff x="2164516" y="4726947"/>
            <a:chExt cx="1222893" cy="1709461"/>
          </a:xfrm>
        </p:grpSpPr>
        <p:pic>
          <p:nvPicPr>
            <p:cNvPr id="3" name="Graphic 2">
              <a:extLst>
                <a:ext uri="{FF2B5EF4-FFF2-40B4-BE49-F238E27FC236}">
                  <a16:creationId xmlns:a16="http://schemas.microsoft.com/office/drawing/2014/main" id="{54F26543-C8FC-4B31-A221-15A566B9C1F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164516" y="4971106"/>
              <a:ext cx="1222893" cy="733736"/>
            </a:xfrm>
            <a:prstGeom prst="rect">
              <a:avLst/>
            </a:prstGeom>
          </p:spPr>
        </p:pic>
        <p:pic>
          <p:nvPicPr>
            <p:cNvPr id="4" name="Graphic 3">
              <a:extLst>
                <a:ext uri="{FF2B5EF4-FFF2-40B4-BE49-F238E27FC236}">
                  <a16:creationId xmlns:a16="http://schemas.microsoft.com/office/drawing/2014/main" id="{E5EE463E-7790-427F-821E-246238B4B92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487667" y="4726947"/>
              <a:ext cx="446716" cy="687256"/>
            </a:xfrm>
            <a:prstGeom prst="rect">
              <a:avLst/>
            </a:prstGeom>
            <a:effectLst>
              <a:outerShdw blurRad="76200" dir="18900000" sy="23000" kx="-1200000" algn="bl" rotWithShape="0">
                <a:prstClr val="black">
                  <a:alpha val="20000"/>
                </a:prstClr>
              </a:outerShdw>
            </a:effectLst>
          </p:spPr>
        </p:pic>
        <p:sp>
          <p:nvSpPr>
            <p:cNvPr id="151" name="TextBox 150">
              <a:extLst>
                <a:ext uri="{FF2B5EF4-FFF2-40B4-BE49-F238E27FC236}">
                  <a16:creationId xmlns:a16="http://schemas.microsoft.com/office/drawing/2014/main" id="{5F76A00A-72B3-4629-AB6D-CB15B204E972}"/>
                </a:ext>
              </a:extLst>
            </p:cNvPr>
            <p:cNvSpPr txBox="1"/>
            <p:nvPr/>
          </p:nvSpPr>
          <p:spPr>
            <a:xfrm>
              <a:off x="2213985" y="4814483"/>
              <a:ext cx="246221" cy="162192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Power BI</a:t>
              </a:r>
            </a:p>
          </p:txBody>
        </p:sp>
      </p:grpSp>
      <p:grpSp>
        <p:nvGrpSpPr>
          <p:cNvPr id="9" name="Group 8">
            <a:extLst>
              <a:ext uri="{FF2B5EF4-FFF2-40B4-BE49-F238E27FC236}">
                <a16:creationId xmlns:a16="http://schemas.microsoft.com/office/drawing/2014/main" id="{7E23EB77-8216-45F1-AB5D-88D33B012117}"/>
              </a:ext>
              <a:ext uri="{C183D7F6-B498-43B3-948B-1728B52AA6E4}">
                <adec:decorative xmlns:adec="http://schemas.microsoft.com/office/drawing/2017/decorative" val="1"/>
              </a:ext>
            </a:extLst>
          </p:cNvPr>
          <p:cNvGrpSpPr/>
          <p:nvPr/>
        </p:nvGrpSpPr>
        <p:grpSpPr>
          <a:xfrm>
            <a:off x="2939269" y="5056513"/>
            <a:ext cx="1607030" cy="1996064"/>
            <a:chOff x="2680070" y="5114414"/>
            <a:chExt cx="1607030" cy="1996064"/>
          </a:xfrm>
        </p:grpSpPr>
        <p:pic>
          <p:nvPicPr>
            <p:cNvPr id="148" name="Graphic 147">
              <a:extLst>
                <a:ext uri="{FF2B5EF4-FFF2-40B4-BE49-F238E27FC236}">
                  <a16:creationId xmlns:a16="http://schemas.microsoft.com/office/drawing/2014/main" id="{21EA83FE-52AC-43A6-A467-DE6D97FAB9B6}"/>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064207" y="5537453"/>
              <a:ext cx="1222893" cy="733736"/>
            </a:xfrm>
            <a:prstGeom prst="rect">
              <a:avLst/>
            </a:prstGeom>
          </p:spPr>
        </p:pic>
        <p:sp>
          <p:nvSpPr>
            <p:cNvPr id="155" name="TextBox 154">
              <a:extLst>
                <a:ext uri="{FF2B5EF4-FFF2-40B4-BE49-F238E27FC236}">
                  <a16:creationId xmlns:a16="http://schemas.microsoft.com/office/drawing/2014/main" id="{71096336-F5D7-4581-9090-B6745C068BF2}"/>
                </a:ext>
              </a:extLst>
            </p:cNvPr>
            <p:cNvSpPr txBox="1"/>
            <p:nvPr/>
          </p:nvSpPr>
          <p:spPr>
            <a:xfrm>
              <a:off x="2680070" y="5488553"/>
              <a:ext cx="738664" cy="162192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Synapse</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Analytics</a:t>
              </a:r>
            </a:p>
          </p:txBody>
        </p:sp>
        <p:pic>
          <p:nvPicPr>
            <p:cNvPr id="6" name="Synaptic logo" descr="A picture containing clock&#10;&#10;Description automatically generated">
              <a:extLst>
                <a:ext uri="{FF2B5EF4-FFF2-40B4-BE49-F238E27FC236}">
                  <a16:creationId xmlns:a16="http://schemas.microsoft.com/office/drawing/2014/main" id="{2031BD59-3CBD-47C9-AA8F-F568220CF9BA}"/>
                </a:ext>
              </a:extLst>
            </p:cNvPr>
            <p:cNvPicPr>
              <a:picLocks noChangeAspect="1"/>
            </p:cNvPicPr>
            <p:nvPr/>
          </p:nvPicPr>
          <p:blipFill>
            <a:blip r:embed="rId37"/>
            <a:stretch>
              <a:fillRect/>
            </a:stretch>
          </p:blipFill>
          <p:spPr>
            <a:xfrm>
              <a:off x="3203933" y="5114414"/>
              <a:ext cx="819979" cy="819974"/>
            </a:xfrm>
            <a:prstGeom prst="rect">
              <a:avLst/>
            </a:prstGeom>
            <a:effectLst>
              <a:outerShdw blurRad="139700" dist="114300" dir="18900000" sy="23000" kx="-1200000" algn="bl" rotWithShape="0">
                <a:prstClr val="black">
                  <a:alpha val="76000"/>
                </a:prstClr>
              </a:outerShdw>
            </a:effectLst>
            <a:scene3d>
              <a:camera prst="orthographicFront">
                <a:rot lat="1800000" lon="3000000" rev="0"/>
              </a:camera>
              <a:lightRig rig="threePt" dir="t"/>
            </a:scene3d>
          </p:spPr>
        </p:pic>
      </p:grpSp>
      <p:grpSp>
        <p:nvGrpSpPr>
          <p:cNvPr id="128" name="Group 127">
            <a:extLst>
              <a:ext uri="{FF2B5EF4-FFF2-40B4-BE49-F238E27FC236}">
                <a16:creationId xmlns:a16="http://schemas.microsoft.com/office/drawing/2014/main" id="{68F8BB28-71DB-4813-92FB-C7203E16A14A}"/>
              </a:ext>
              <a:ext uri="{C183D7F6-B498-43B3-948B-1728B52AA6E4}">
                <adec:decorative xmlns:adec="http://schemas.microsoft.com/office/drawing/2017/decorative" val="1"/>
              </a:ext>
            </a:extLst>
          </p:cNvPr>
          <p:cNvGrpSpPr/>
          <p:nvPr/>
        </p:nvGrpSpPr>
        <p:grpSpPr>
          <a:xfrm>
            <a:off x="4039396" y="4648243"/>
            <a:ext cx="1118679" cy="603115"/>
            <a:chOff x="6606988" y="3974506"/>
            <a:chExt cx="1118679" cy="603115"/>
          </a:xfrm>
        </p:grpSpPr>
        <p:sp>
          <p:nvSpPr>
            <p:cNvPr id="129" name="Arc 128">
              <a:extLst>
                <a:ext uri="{FF2B5EF4-FFF2-40B4-BE49-F238E27FC236}">
                  <a16:creationId xmlns:a16="http://schemas.microsoft.com/office/drawing/2014/main" id="{92FFC276-8788-4268-AF7C-AF224E757B6F}"/>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Oval 129">
              <a:extLst>
                <a:ext uri="{FF2B5EF4-FFF2-40B4-BE49-F238E27FC236}">
                  <a16:creationId xmlns:a16="http://schemas.microsoft.com/office/drawing/2014/main" id="{C7C2BEBE-4A5F-480A-A2AC-D3114BEF89DE}"/>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DA234B2D-B2C2-40E0-ACE2-2CA01F921243}"/>
                </a:ext>
              </a:extLst>
            </p:cNvPr>
            <p:cNvCxnSpPr>
              <a:cxnSpLocks/>
            </p:cNvCxnSpPr>
            <p:nvPr/>
          </p:nvCxnSpPr>
          <p:spPr>
            <a:xfrm flipH="1">
              <a:off x="7341425" y="3974506"/>
              <a:ext cx="384242" cy="22373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8E13BABF-2031-4AB6-9C23-24425B89DD4B}"/>
                </a:ext>
              </a:extLst>
            </p:cNvPr>
            <p:cNvCxnSpPr>
              <a:cxnSpLocks/>
            </p:cNvCxnSpPr>
            <p:nvPr/>
          </p:nvCxnSpPr>
          <p:spPr>
            <a:xfrm flipH="1">
              <a:off x="6606988" y="4382187"/>
              <a:ext cx="354460" cy="195434"/>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BA72B599-CF8D-4219-8F9F-B7703B1EA978}"/>
              </a:ext>
              <a:ext uri="{C183D7F6-B498-43B3-948B-1728B52AA6E4}">
                <adec:decorative xmlns:adec="http://schemas.microsoft.com/office/drawing/2017/decorative" val="1"/>
              </a:ext>
            </a:extLst>
          </p:cNvPr>
          <p:cNvGrpSpPr/>
          <p:nvPr/>
        </p:nvGrpSpPr>
        <p:grpSpPr>
          <a:xfrm>
            <a:off x="4580465" y="4954228"/>
            <a:ext cx="1118679" cy="603115"/>
            <a:chOff x="6606988" y="3974506"/>
            <a:chExt cx="1118679" cy="603115"/>
          </a:xfrm>
        </p:grpSpPr>
        <p:sp>
          <p:nvSpPr>
            <p:cNvPr id="149" name="Arc 148">
              <a:extLst>
                <a:ext uri="{FF2B5EF4-FFF2-40B4-BE49-F238E27FC236}">
                  <a16:creationId xmlns:a16="http://schemas.microsoft.com/office/drawing/2014/main" id="{41B38D4F-B9FB-4F0B-944B-BC18F3F82B6A}"/>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Oval 149">
              <a:extLst>
                <a:ext uri="{FF2B5EF4-FFF2-40B4-BE49-F238E27FC236}">
                  <a16:creationId xmlns:a16="http://schemas.microsoft.com/office/drawing/2014/main" id="{690A5100-3989-488F-A0A0-D14DFC3054EA}"/>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52" name="Straight Connector 151">
              <a:extLst>
                <a:ext uri="{FF2B5EF4-FFF2-40B4-BE49-F238E27FC236}">
                  <a16:creationId xmlns:a16="http://schemas.microsoft.com/office/drawing/2014/main" id="{43B8FA3C-EE77-44D0-A753-F82DFAE76D3A}"/>
                </a:ext>
              </a:extLst>
            </p:cNvPr>
            <p:cNvCxnSpPr>
              <a:cxnSpLocks/>
            </p:cNvCxnSpPr>
            <p:nvPr/>
          </p:nvCxnSpPr>
          <p:spPr>
            <a:xfrm flipH="1">
              <a:off x="7341425" y="3974506"/>
              <a:ext cx="384242" cy="22373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D215ADE-3AAB-4F5B-A9E8-10347BE669D0}"/>
                </a:ext>
              </a:extLst>
            </p:cNvPr>
            <p:cNvCxnSpPr>
              <a:cxnSpLocks/>
            </p:cNvCxnSpPr>
            <p:nvPr/>
          </p:nvCxnSpPr>
          <p:spPr>
            <a:xfrm flipH="1">
              <a:off x="6606988" y="4382187"/>
              <a:ext cx="354460" cy="195434"/>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4" name="TextBox 153">
            <a:extLst>
              <a:ext uri="{FF2B5EF4-FFF2-40B4-BE49-F238E27FC236}">
                <a16:creationId xmlns:a16="http://schemas.microsoft.com/office/drawing/2014/main" id="{32A3A9CE-63A5-41D1-B966-C86D572DDCD5}"/>
              </a:ext>
              <a:ext uri="{C183D7F6-B498-43B3-948B-1728B52AA6E4}">
                <adec:decorative xmlns:adec="http://schemas.microsoft.com/office/drawing/2017/decorative" val="1"/>
              </a:ext>
            </a:extLst>
          </p:cNvPr>
          <p:cNvSpPr txBox="1"/>
          <p:nvPr/>
        </p:nvSpPr>
        <p:spPr>
          <a:xfrm>
            <a:off x="10386334" y="5119901"/>
            <a:ext cx="492443" cy="236197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R="0" lvl="0" defTabSz="914400" rtl="0" eaLnBrk="1" fontAlgn="auto" latinLnBrk="0" hangingPunct="1">
              <a:lnSpc>
                <a:spcPct val="100000"/>
              </a:lnSpc>
              <a:spcBef>
                <a:spcPts val="0"/>
              </a:spcBef>
              <a:spcAft>
                <a:spcPts val="0"/>
              </a:spcAft>
              <a:buClrTx/>
              <a:buSzTx/>
              <a:tabLst/>
              <a:defRPr/>
            </a:pPr>
            <a:r>
              <a:rPr kumimoji="0" lang="en-US" sz="1600" b="1" i="0" u="none" strike="noStrike" kern="1200" cap="none" spc="0" normalizeH="0" baseline="0" noProof="0">
                <a:ln>
                  <a:noFill/>
                </a:ln>
                <a:solidFill>
                  <a:schemeClr val="accent2"/>
                </a:solidFill>
                <a:effectLst/>
                <a:uLnTx/>
                <a:uFillTx/>
              </a:rPr>
              <a:t>Azure</a:t>
            </a:r>
            <a:r>
              <a:rPr kumimoji="0" lang="en-US" sz="1600" b="1" i="0" u="none" strike="noStrike" kern="1200" cap="none" spc="0" normalizeH="0" noProof="0">
                <a:ln>
                  <a:noFill/>
                </a:ln>
                <a:solidFill>
                  <a:schemeClr val="accent2"/>
                </a:solidFill>
                <a:effectLst/>
                <a:uLnTx/>
                <a:uFillTx/>
              </a:rPr>
              <a:t> </a:t>
            </a:r>
            <a:r>
              <a:rPr kumimoji="0" lang="en-US" sz="1600" b="1" i="0" u="none" strike="noStrike" kern="1200" cap="none" spc="0" normalizeH="0" baseline="0" noProof="0">
                <a:ln>
                  <a:noFill/>
                </a:ln>
                <a:solidFill>
                  <a:schemeClr val="accent2"/>
                </a:solidFill>
                <a:effectLst/>
                <a:uLnTx/>
                <a:uFillTx/>
              </a:rPr>
              <a:t>Synapse Link</a:t>
            </a:r>
          </a:p>
          <a:p>
            <a:pPr marR="0" lvl="0" defTabSz="914400" rtl="0" eaLnBrk="1" fontAlgn="auto" latinLnBrk="0" hangingPunct="1">
              <a:lnSpc>
                <a:spcPct val="100000"/>
              </a:lnSpc>
              <a:spcBef>
                <a:spcPts val="0"/>
              </a:spcBef>
              <a:spcAft>
                <a:spcPts val="0"/>
              </a:spcAft>
              <a:buClrTx/>
              <a:buSzTx/>
              <a:tabLst/>
              <a:defRPr/>
            </a:pPr>
            <a:r>
              <a:rPr kumimoji="0" lang="en-US" sz="1600" b="1" i="0" u="none" strike="noStrike" kern="1200" cap="none" spc="0" normalizeH="0" baseline="0" noProof="0">
                <a:ln>
                  <a:noFill/>
                </a:ln>
                <a:solidFill>
                  <a:schemeClr val="accent2"/>
                </a:solidFill>
                <a:effectLst/>
                <a:uLnTx/>
                <a:uFillTx/>
              </a:rPr>
              <a:t>for </a:t>
            </a:r>
            <a:r>
              <a:rPr kumimoji="0" lang="en-US" sz="1600" b="1" i="0" u="none" strike="noStrike" kern="1200" cap="none" spc="0" normalizeH="0" baseline="0" noProof="0" err="1">
                <a:ln>
                  <a:noFill/>
                </a:ln>
                <a:solidFill>
                  <a:schemeClr val="accent2"/>
                </a:solidFill>
                <a:effectLst/>
                <a:uLnTx/>
                <a:uFillTx/>
              </a:rPr>
              <a:t>Dataverse</a:t>
            </a:r>
            <a:endParaRPr kumimoji="0" lang="en-US" sz="1600" b="1" i="0" u="none" strike="noStrike" kern="1200" cap="none" spc="0" normalizeH="0" baseline="0" noProof="0">
              <a:ln>
                <a:noFill/>
              </a:ln>
              <a:solidFill>
                <a:schemeClr val="accent2"/>
              </a:solidFill>
              <a:effectLst/>
              <a:uLnTx/>
              <a:uFillTx/>
            </a:endParaRPr>
          </a:p>
        </p:txBody>
      </p:sp>
      <p:sp>
        <p:nvSpPr>
          <p:cNvPr id="156" name="TextBox 155">
            <a:extLst>
              <a:ext uri="{FF2B5EF4-FFF2-40B4-BE49-F238E27FC236}">
                <a16:creationId xmlns:a16="http://schemas.microsoft.com/office/drawing/2014/main" id="{AC806AC6-8384-409F-A76F-798B358C7C11}"/>
              </a:ext>
              <a:ext uri="{C183D7F6-B498-43B3-948B-1728B52AA6E4}">
                <adec:decorative xmlns:adec="http://schemas.microsoft.com/office/drawing/2017/decorative" val="1"/>
              </a:ext>
            </a:extLst>
          </p:cNvPr>
          <p:cNvSpPr txBox="1"/>
          <p:nvPr/>
        </p:nvSpPr>
        <p:spPr>
          <a:xfrm>
            <a:off x="1519129" y="-46609"/>
            <a:ext cx="492443" cy="236197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R="0" lvl="0" defTabSz="914400" rtl="0" eaLnBrk="1" fontAlgn="auto" latinLnBrk="0" hangingPunct="1">
              <a:lnSpc>
                <a:spcPct val="100000"/>
              </a:lnSpc>
              <a:spcBef>
                <a:spcPts val="0"/>
              </a:spcBef>
              <a:spcAft>
                <a:spcPts val="0"/>
              </a:spcAft>
              <a:buClrTx/>
              <a:buSzTx/>
              <a:tabLst/>
              <a:defRPr/>
            </a:pPr>
            <a:r>
              <a:rPr kumimoji="0" lang="en-US" sz="1600" b="1" i="0" u="none" strike="noStrike" kern="1200" cap="none" spc="0" normalizeH="0" baseline="0" noProof="0">
                <a:ln>
                  <a:noFill/>
                </a:ln>
                <a:solidFill>
                  <a:schemeClr val="accent2"/>
                </a:solidFill>
                <a:effectLst/>
                <a:uLnTx/>
                <a:uFillTx/>
              </a:rPr>
              <a:t>Azure</a:t>
            </a:r>
            <a:r>
              <a:rPr kumimoji="0" lang="en-US" sz="1600" b="1" i="0" u="none" strike="noStrike" kern="1200" cap="none" spc="0" normalizeH="0" noProof="0">
                <a:ln>
                  <a:noFill/>
                </a:ln>
                <a:solidFill>
                  <a:schemeClr val="accent2"/>
                </a:solidFill>
                <a:effectLst/>
                <a:uLnTx/>
                <a:uFillTx/>
              </a:rPr>
              <a:t> </a:t>
            </a:r>
            <a:r>
              <a:rPr kumimoji="0" lang="en-US" sz="1600" b="1" i="0" u="none" strike="noStrike" kern="1200" cap="none" spc="0" normalizeH="0" baseline="0" noProof="0">
                <a:ln>
                  <a:noFill/>
                </a:ln>
                <a:solidFill>
                  <a:schemeClr val="accent2"/>
                </a:solidFill>
                <a:effectLst/>
                <a:uLnTx/>
                <a:uFillTx/>
              </a:rPr>
              <a:t>Synapse Link</a:t>
            </a:r>
          </a:p>
          <a:p>
            <a:pPr marR="0" lvl="0" defTabSz="914400" rtl="0" eaLnBrk="1" fontAlgn="auto" latinLnBrk="0" hangingPunct="1">
              <a:lnSpc>
                <a:spcPct val="100000"/>
              </a:lnSpc>
              <a:spcBef>
                <a:spcPts val="0"/>
              </a:spcBef>
              <a:spcAft>
                <a:spcPts val="0"/>
              </a:spcAft>
              <a:buClrTx/>
              <a:buSzTx/>
              <a:tabLst/>
              <a:defRPr/>
            </a:pPr>
            <a:r>
              <a:rPr kumimoji="0" lang="en-US" sz="1600" b="1" i="0" u="none" strike="noStrike" kern="1200" cap="none" spc="0" normalizeH="0" baseline="0" noProof="0">
                <a:ln>
                  <a:noFill/>
                </a:ln>
                <a:solidFill>
                  <a:schemeClr val="accent2"/>
                </a:solidFill>
                <a:effectLst/>
                <a:uLnTx/>
                <a:uFillTx/>
              </a:rPr>
              <a:t>for Cosmos DB</a:t>
            </a:r>
          </a:p>
        </p:txBody>
      </p:sp>
      <p:sp>
        <p:nvSpPr>
          <p:cNvPr id="157" name="TextBox 156">
            <a:extLst>
              <a:ext uri="{FF2B5EF4-FFF2-40B4-BE49-F238E27FC236}">
                <a16:creationId xmlns:a16="http://schemas.microsoft.com/office/drawing/2014/main" id="{9939B54B-B613-47B0-93B8-BDD56402BB21}"/>
              </a:ext>
              <a:ext uri="{C183D7F6-B498-43B3-948B-1728B52AA6E4}">
                <adec:decorative xmlns:adec="http://schemas.microsoft.com/office/drawing/2017/decorative" val="1"/>
              </a:ext>
            </a:extLst>
          </p:cNvPr>
          <p:cNvSpPr txBox="1"/>
          <p:nvPr/>
        </p:nvSpPr>
        <p:spPr>
          <a:xfrm>
            <a:off x="9803507" y="426735"/>
            <a:ext cx="738664" cy="236197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R="0" lvl="0" defTabSz="914400" rtl="0" eaLnBrk="1" fontAlgn="auto" latinLnBrk="0" hangingPunct="1">
              <a:lnSpc>
                <a:spcPct val="100000"/>
              </a:lnSpc>
              <a:spcBef>
                <a:spcPts val="0"/>
              </a:spcBef>
              <a:spcAft>
                <a:spcPts val="0"/>
              </a:spcAft>
              <a:buClrTx/>
              <a:buSzTx/>
              <a:tabLst/>
              <a:defRPr/>
            </a:pPr>
            <a:r>
              <a:rPr kumimoji="0" lang="en-US" sz="1600" b="1" i="0" u="none" strike="noStrike" kern="1200" cap="none" spc="0" normalizeH="0" baseline="0" noProof="0">
                <a:ln>
                  <a:noFill/>
                </a:ln>
                <a:solidFill>
                  <a:schemeClr val="accent2"/>
                </a:solidFill>
                <a:effectLst/>
                <a:uLnTx/>
                <a:uFillTx/>
              </a:rPr>
              <a:t>Coming</a:t>
            </a:r>
            <a:r>
              <a:rPr kumimoji="0" lang="en-US" sz="1600" b="1" i="0" u="none" strike="noStrike" kern="1200" cap="none" spc="0" normalizeH="0" noProof="0">
                <a:ln>
                  <a:noFill/>
                </a:ln>
                <a:solidFill>
                  <a:schemeClr val="accent2"/>
                </a:solidFill>
                <a:effectLst/>
                <a:uLnTx/>
                <a:uFillTx/>
              </a:rPr>
              <a:t> soon:</a:t>
            </a:r>
          </a:p>
          <a:p>
            <a:pPr marR="0" lvl="0" defTabSz="914400" rtl="0" eaLnBrk="1" fontAlgn="auto" latinLnBrk="0" hangingPunct="1">
              <a:lnSpc>
                <a:spcPct val="100000"/>
              </a:lnSpc>
              <a:spcBef>
                <a:spcPts val="0"/>
              </a:spcBef>
              <a:spcAft>
                <a:spcPts val="0"/>
              </a:spcAft>
              <a:buClrTx/>
              <a:buSzTx/>
              <a:tabLst/>
              <a:defRPr/>
            </a:pPr>
            <a:r>
              <a:rPr kumimoji="0" lang="en-US" sz="1600" b="1" i="0" u="none" strike="noStrike" kern="1200" cap="none" spc="0" normalizeH="0" baseline="0" noProof="0">
                <a:ln>
                  <a:noFill/>
                </a:ln>
                <a:solidFill>
                  <a:schemeClr val="accent2"/>
                </a:solidFill>
                <a:effectLst/>
                <a:uLnTx/>
                <a:uFillTx/>
              </a:rPr>
              <a:t>Azure</a:t>
            </a:r>
            <a:r>
              <a:rPr kumimoji="0" lang="en-US" sz="1600" b="1" i="0" u="none" strike="noStrike" kern="1200" cap="none" spc="0" normalizeH="0" noProof="0">
                <a:ln>
                  <a:noFill/>
                </a:ln>
                <a:solidFill>
                  <a:schemeClr val="accent2"/>
                </a:solidFill>
                <a:effectLst/>
                <a:uLnTx/>
                <a:uFillTx/>
              </a:rPr>
              <a:t> </a:t>
            </a:r>
            <a:r>
              <a:rPr kumimoji="0" lang="en-US" sz="1600" b="1" i="0" u="none" strike="noStrike" kern="1200" cap="none" spc="0" normalizeH="0" baseline="0" noProof="0">
                <a:ln>
                  <a:noFill/>
                </a:ln>
                <a:solidFill>
                  <a:schemeClr val="accent2"/>
                </a:solidFill>
                <a:effectLst/>
                <a:uLnTx/>
                <a:uFillTx/>
              </a:rPr>
              <a:t>Synapse Link</a:t>
            </a:r>
          </a:p>
          <a:p>
            <a:pPr marR="0" lvl="0" defTabSz="914400" rtl="0" eaLnBrk="1" fontAlgn="auto" latinLnBrk="0" hangingPunct="1">
              <a:lnSpc>
                <a:spcPct val="100000"/>
              </a:lnSpc>
              <a:spcBef>
                <a:spcPts val="0"/>
              </a:spcBef>
              <a:spcAft>
                <a:spcPts val="0"/>
              </a:spcAft>
              <a:buClrTx/>
              <a:buSzTx/>
              <a:tabLst/>
              <a:defRPr/>
            </a:pPr>
            <a:r>
              <a:rPr kumimoji="0" lang="en-US" sz="1600" b="1" i="0" u="none" strike="noStrike" kern="1200" cap="none" spc="0" normalizeH="0" baseline="0" noProof="0">
                <a:ln>
                  <a:noFill/>
                </a:ln>
                <a:solidFill>
                  <a:schemeClr val="accent2"/>
                </a:solidFill>
                <a:effectLst/>
                <a:uLnTx/>
                <a:uFillTx/>
              </a:rPr>
              <a:t>for SQL</a:t>
            </a:r>
          </a:p>
        </p:txBody>
      </p:sp>
    </p:spTree>
    <p:extLst>
      <p:ext uri="{BB962C8B-B14F-4D97-AF65-F5344CB8AC3E}">
        <p14:creationId xmlns:p14="http://schemas.microsoft.com/office/powerpoint/2010/main" val="3907542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right)">
                                      <p:cBhvr>
                                        <p:cTn id="7" dur="500"/>
                                        <p:tgtEl>
                                          <p:spTgt spid="165"/>
                                        </p:tgtEl>
                                      </p:cBhvr>
                                    </p:animEffect>
                                  </p:childTnLst>
                                </p:cTn>
                              </p:par>
                              <p:par>
                                <p:cTn id="8" presetID="22" presetClass="entr" presetSubtype="8" fill="hold" nodeType="withEffect">
                                  <p:stCondLst>
                                    <p:cond delay="0"/>
                                  </p:stCondLst>
                                  <p:childTnLst>
                                    <p:set>
                                      <p:cBhvr>
                                        <p:cTn id="9" dur="1" fill="hold">
                                          <p:stCondLst>
                                            <p:cond delay="0"/>
                                          </p:stCondLst>
                                        </p:cTn>
                                        <p:tgtEl>
                                          <p:spTgt spid="866"/>
                                        </p:tgtEl>
                                        <p:attrNameLst>
                                          <p:attrName>style.visibility</p:attrName>
                                        </p:attrNameLst>
                                      </p:cBhvr>
                                      <p:to>
                                        <p:strVal val="visible"/>
                                      </p:to>
                                    </p:set>
                                    <p:animEffect transition="in" filter="wipe(left)">
                                      <p:cBhvr>
                                        <p:cTn id="10" dur="1000"/>
                                        <p:tgtEl>
                                          <p:spTgt spid="866"/>
                                        </p:tgtEl>
                                      </p:cBhvr>
                                    </p:animEffect>
                                  </p:childTnLst>
                                </p:cTn>
                              </p:par>
                              <p:par>
                                <p:cTn id="11" presetID="22" presetClass="entr" presetSubtype="1" fill="hold" nodeType="withEffect">
                                  <p:stCondLst>
                                    <p:cond delay="0"/>
                                  </p:stCondLst>
                                  <p:childTnLst>
                                    <p:set>
                                      <p:cBhvr>
                                        <p:cTn id="12" dur="1" fill="hold">
                                          <p:stCondLst>
                                            <p:cond delay="0"/>
                                          </p:stCondLst>
                                        </p:cTn>
                                        <p:tgtEl>
                                          <p:spTgt spid="872"/>
                                        </p:tgtEl>
                                        <p:attrNameLst>
                                          <p:attrName>style.visibility</p:attrName>
                                        </p:attrNameLst>
                                      </p:cBhvr>
                                      <p:to>
                                        <p:strVal val="visible"/>
                                      </p:to>
                                    </p:set>
                                    <p:animEffect transition="in" filter="wipe(up)">
                                      <p:cBhvr>
                                        <p:cTn id="13" dur="1000"/>
                                        <p:tgtEl>
                                          <p:spTgt spid="872"/>
                                        </p:tgtEl>
                                      </p:cBhvr>
                                    </p:animEffect>
                                  </p:childTnLst>
                                </p:cTn>
                              </p:par>
                              <p:par>
                                <p:cTn id="14" presetID="22" presetClass="entr" presetSubtype="2" fill="hold" nodeType="withEffect">
                                  <p:stCondLst>
                                    <p:cond delay="0"/>
                                  </p:stCondLst>
                                  <p:childTnLst>
                                    <p:set>
                                      <p:cBhvr>
                                        <p:cTn id="15" dur="1" fill="hold">
                                          <p:stCondLst>
                                            <p:cond delay="0"/>
                                          </p:stCondLst>
                                        </p:cTn>
                                        <p:tgtEl>
                                          <p:spTgt spid="865"/>
                                        </p:tgtEl>
                                        <p:attrNameLst>
                                          <p:attrName>style.visibility</p:attrName>
                                        </p:attrNameLst>
                                      </p:cBhvr>
                                      <p:to>
                                        <p:strVal val="visible"/>
                                      </p:to>
                                    </p:set>
                                    <p:animEffect transition="in" filter="wipe(right)">
                                      <p:cBhvr>
                                        <p:cTn id="16" dur="1000"/>
                                        <p:tgtEl>
                                          <p:spTgt spid="865"/>
                                        </p:tgtEl>
                                      </p:cBhvr>
                                    </p:animEffect>
                                  </p:childTnLst>
                                </p:cTn>
                              </p:par>
                              <p:par>
                                <p:cTn id="17" presetID="22" presetClass="entr" presetSubtype="1" fill="hold"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ipe(up)">
                                      <p:cBhvr>
                                        <p:cTn id="19" dur="1000"/>
                                        <p:tgtEl>
                                          <p:spTgt spid="105"/>
                                        </p:tgtEl>
                                      </p:cBhvr>
                                    </p:animEffect>
                                  </p:childTnLst>
                                </p:cTn>
                              </p:par>
                              <p:par>
                                <p:cTn id="20" presetID="22" presetClass="entr" presetSubtype="1" fill="hold"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wipe(up)">
                                      <p:cBhvr>
                                        <p:cTn id="22" dur="1000"/>
                                        <p:tgtEl>
                                          <p:spTgt spid="128"/>
                                        </p:tgtEl>
                                      </p:cBhvr>
                                    </p:animEffect>
                                  </p:childTnLst>
                                </p:cTn>
                              </p:par>
                              <p:par>
                                <p:cTn id="23" presetID="22" presetClass="entr" presetSubtype="1"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animEffect transition="in" filter="wipe(up)">
                                      <p:cBhvr>
                                        <p:cTn id="25" dur="1000"/>
                                        <p:tgtEl>
                                          <p:spTgt spid="147"/>
                                        </p:tgtEl>
                                      </p:cBhvr>
                                    </p:animEffect>
                                  </p:childTnLst>
                                </p:cTn>
                              </p:par>
                              <p:par>
                                <p:cTn id="26" presetID="26" presetClass="emph" presetSubtype="0" repeatCount="indefinite" fill="hold" nodeType="withEffect">
                                  <p:stCondLst>
                                    <p:cond delay="750"/>
                                  </p:stCondLst>
                                  <p:childTnLst>
                                    <p:animEffect transition="out" filter="fade">
                                      <p:cBhvr>
                                        <p:cTn id="27" dur="1000" tmFilter="0, 0; .2, .5; .8, .5; 1, 0"/>
                                        <p:tgtEl>
                                          <p:spTgt spid="105"/>
                                        </p:tgtEl>
                                      </p:cBhvr>
                                    </p:animEffect>
                                    <p:animScale>
                                      <p:cBhvr>
                                        <p:cTn id="28" dur="500" autoRev="1" fill="hold"/>
                                        <p:tgtEl>
                                          <p:spTgt spid="105"/>
                                        </p:tgtEl>
                                      </p:cBhvr>
                                      <p:by x="105000" y="105000"/>
                                    </p:animScale>
                                  </p:childTnLst>
                                </p:cTn>
                              </p:par>
                              <p:par>
                                <p:cTn id="29" presetID="26" presetClass="emph" presetSubtype="0" repeatCount="indefinite" fill="hold" nodeType="withEffect">
                                  <p:stCondLst>
                                    <p:cond delay="750"/>
                                  </p:stCondLst>
                                  <p:childTnLst>
                                    <p:animEffect transition="out" filter="fade">
                                      <p:cBhvr>
                                        <p:cTn id="30" dur="1000" tmFilter="0, 0; .2, .5; .8, .5; 1, 0"/>
                                        <p:tgtEl>
                                          <p:spTgt spid="128"/>
                                        </p:tgtEl>
                                      </p:cBhvr>
                                    </p:animEffect>
                                    <p:animScale>
                                      <p:cBhvr>
                                        <p:cTn id="31" dur="500" autoRev="1" fill="hold"/>
                                        <p:tgtEl>
                                          <p:spTgt spid="128"/>
                                        </p:tgtEl>
                                      </p:cBhvr>
                                      <p:by x="105000" y="105000"/>
                                    </p:animScale>
                                  </p:childTnLst>
                                </p:cTn>
                              </p:par>
                              <p:par>
                                <p:cTn id="32" presetID="26" presetClass="emph" presetSubtype="0" repeatCount="indefinite" fill="hold" nodeType="withEffect">
                                  <p:stCondLst>
                                    <p:cond delay="750"/>
                                  </p:stCondLst>
                                  <p:childTnLst>
                                    <p:animEffect transition="out" filter="fade">
                                      <p:cBhvr>
                                        <p:cTn id="33" dur="1000" tmFilter="0, 0; .2, .5; .8, .5; 1, 0"/>
                                        <p:tgtEl>
                                          <p:spTgt spid="147"/>
                                        </p:tgtEl>
                                      </p:cBhvr>
                                    </p:animEffect>
                                    <p:animScale>
                                      <p:cBhvr>
                                        <p:cTn id="34" dur="500" autoRev="1" fill="hold"/>
                                        <p:tgtEl>
                                          <p:spTgt spid="147"/>
                                        </p:tgtEl>
                                      </p:cBhvr>
                                      <p:by x="105000" y="105000"/>
                                    </p:animScale>
                                  </p:childTnLst>
                                </p:cTn>
                              </p:par>
                              <p:par>
                                <p:cTn id="35" presetID="26" presetClass="emph" presetSubtype="0" repeatCount="indefinite" fill="hold" nodeType="withEffect">
                                  <p:stCondLst>
                                    <p:cond delay="750"/>
                                  </p:stCondLst>
                                  <p:childTnLst>
                                    <p:animEffect transition="out" filter="fade">
                                      <p:cBhvr>
                                        <p:cTn id="36" dur="1000" tmFilter="0, 0; .2, .5; .8, .5; 1, 0"/>
                                        <p:tgtEl>
                                          <p:spTgt spid="866"/>
                                        </p:tgtEl>
                                      </p:cBhvr>
                                    </p:animEffect>
                                    <p:animScale>
                                      <p:cBhvr>
                                        <p:cTn id="37" dur="500" autoRev="1" fill="hold"/>
                                        <p:tgtEl>
                                          <p:spTgt spid="866"/>
                                        </p:tgtEl>
                                      </p:cBhvr>
                                      <p:by x="105000" y="105000"/>
                                    </p:animScale>
                                  </p:childTnLst>
                                </p:cTn>
                              </p:par>
                              <p:par>
                                <p:cTn id="38" presetID="26" presetClass="emph" presetSubtype="0" repeatCount="indefinite" fill="hold" nodeType="withEffect">
                                  <p:stCondLst>
                                    <p:cond delay="750"/>
                                  </p:stCondLst>
                                  <p:childTnLst>
                                    <p:animEffect transition="out" filter="fade">
                                      <p:cBhvr>
                                        <p:cTn id="39" dur="1000" tmFilter="0, 0; .2, .5; .8, .5; 1, 0"/>
                                        <p:tgtEl>
                                          <p:spTgt spid="872"/>
                                        </p:tgtEl>
                                      </p:cBhvr>
                                    </p:animEffect>
                                    <p:animScale>
                                      <p:cBhvr>
                                        <p:cTn id="40" dur="500" autoRev="1" fill="hold"/>
                                        <p:tgtEl>
                                          <p:spTgt spid="872"/>
                                        </p:tgtEl>
                                      </p:cBhvr>
                                      <p:by x="105000" y="105000"/>
                                    </p:animScale>
                                  </p:childTnLst>
                                </p:cTn>
                              </p:par>
                              <p:par>
                                <p:cTn id="41" presetID="26" presetClass="emph" presetSubtype="0" repeatCount="indefinite" fill="hold" nodeType="withEffect">
                                  <p:stCondLst>
                                    <p:cond delay="750"/>
                                  </p:stCondLst>
                                  <p:childTnLst>
                                    <p:animEffect transition="out" filter="fade">
                                      <p:cBhvr>
                                        <p:cTn id="42" dur="1000" tmFilter="0, 0; .2, .5; .8, .5; 1, 0"/>
                                        <p:tgtEl>
                                          <p:spTgt spid="865"/>
                                        </p:tgtEl>
                                      </p:cBhvr>
                                    </p:animEffect>
                                    <p:animScale>
                                      <p:cBhvr>
                                        <p:cTn id="43" dur="500" autoRev="1" fill="hold"/>
                                        <p:tgtEl>
                                          <p:spTgt spid="865"/>
                                        </p:tgtEl>
                                      </p:cBhvr>
                                      <p:by x="105000" y="105000"/>
                                    </p:animScale>
                                  </p:childTnLst>
                                </p:cTn>
                              </p:par>
                              <p:par>
                                <p:cTn id="44" presetID="10" presetClass="entr" presetSubtype="0" fill="hold" nodeType="withEffect">
                                  <p:stCondLst>
                                    <p:cond delay="75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nodeType="withEffect">
                                  <p:stCondLst>
                                    <p:cond delay="75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par>
                          <p:cTn id="50" fill="hold">
                            <p:stCondLst>
                              <p:cond delay="1750"/>
                            </p:stCondLst>
                            <p:childTnLst>
                              <p:par>
                                <p:cTn id="51" presetID="2" presetClass="entr" presetSubtype="2" fill="hold" grpId="0" nodeType="afterEffect">
                                  <p:stCondLst>
                                    <p:cond delay="0"/>
                                  </p:stCondLst>
                                  <p:childTnLst>
                                    <p:set>
                                      <p:cBhvr>
                                        <p:cTn id="52" dur="1" fill="hold">
                                          <p:stCondLst>
                                            <p:cond delay="0"/>
                                          </p:stCondLst>
                                        </p:cTn>
                                        <p:tgtEl>
                                          <p:spTgt spid="71"/>
                                        </p:tgtEl>
                                        <p:attrNameLst>
                                          <p:attrName>style.visibility</p:attrName>
                                        </p:attrNameLst>
                                      </p:cBhvr>
                                      <p:to>
                                        <p:strVal val="visible"/>
                                      </p:to>
                                    </p:set>
                                    <p:anim calcmode="lin" valueType="num">
                                      <p:cBhvr additive="base">
                                        <p:cTn id="53" dur="500" fill="hold"/>
                                        <p:tgtEl>
                                          <p:spTgt spid="71"/>
                                        </p:tgtEl>
                                        <p:attrNameLst>
                                          <p:attrName>ppt_x</p:attrName>
                                        </p:attrNameLst>
                                      </p:cBhvr>
                                      <p:tavLst>
                                        <p:tav tm="0">
                                          <p:val>
                                            <p:strVal val="1+#ppt_w/2"/>
                                          </p:val>
                                        </p:tav>
                                        <p:tav tm="100000">
                                          <p:val>
                                            <p:strVal val="#ppt_x"/>
                                          </p:val>
                                        </p:tav>
                                      </p:tavLst>
                                    </p:anim>
                                    <p:anim calcmode="lin" valueType="num">
                                      <p:cBhvr additive="base">
                                        <p:cTn id="54" dur="500" fill="hold"/>
                                        <p:tgtEl>
                                          <p:spTgt spid="71"/>
                                        </p:tgtEl>
                                        <p:attrNameLst>
                                          <p:attrName>ppt_y</p:attrName>
                                        </p:attrNameLst>
                                      </p:cBhvr>
                                      <p:tavLst>
                                        <p:tav tm="0">
                                          <p:val>
                                            <p:strVal val="#ppt_y"/>
                                          </p:val>
                                        </p:tav>
                                        <p:tav tm="100000">
                                          <p:val>
                                            <p:strVal val="#ppt_y"/>
                                          </p:val>
                                        </p:tav>
                                      </p:tavLst>
                                    </p:anim>
                                  </p:childTnLst>
                                </p:cTn>
                              </p:par>
                            </p:childTnLst>
                          </p:cTn>
                        </p:par>
                        <p:par>
                          <p:cTn id="55" fill="hold">
                            <p:stCondLst>
                              <p:cond delay="2250"/>
                            </p:stCondLst>
                            <p:childTnLst>
                              <p:par>
                                <p:cTn id="56" presetID="2" presetClass="entr" presetSubtype="2" fill="hold" grpId="0" nodeType="afterEffect">
                                  <p:stCondLst>
                                    <p:cond delay="0"/>
                                  </p:stCondLst>
                                  <p:childTnLst>
                                    <p:set>
                                      <p:cBhvr>
                                        <p:cTn id="57" dur="1" fill="hold">
                                          <p:stCondLst>
                                            <p:cond delay="0"/>
                                          </p:stCondLst>
                                        </p:cTn>
                                        <p:tgtEl>
                                          <p:spTgt spid="72"/>
                                        </p:tgtEl>
                                        <p:attrNameLst>
                                          <p:attrName>style.visibility</p:attrName>
                                        </p:attrNameLst>
                                      </p:cBhvr>
                                      <p:to>
                                        <p:strVal val="visible"/>
                                      </p:to>
                                    </p:set>
                                    <p:anim calcmode="lin" valueType="num">
                                      <p:cBhvr additive="base">
                                        <p:cTn id="58" dur="500" fill="hold"/>
                                        <p:tgtEl>
                                          <p:spTgt spid="72"/>
                                        </p:tgtEl>
                                        <p:attrNameLst>
                                          <p:attrName>ppt_x</p:attrName>
                                        </p:attrNameLst>
                                      </p:cBhvr>
                                      <p:tavLst>
                                        <p:tav tm="0">
                                          <p:val>
                                            <p:strVal val="1+#ppt_w/2"/>
                                          </p:val>
                                        </p:tav>
                                        <p:tav tm="100000">
                                          <p:val>
                                            <p:strVal val="#ppt_x"/>
                                          </p:val>
                                        </p:tav>
                                      </p:tavLst>
                                    </p:anim>
                                    <p:anim calcmode="lin" valueType="num">
                                      <p:cBhvr additive="base">
                                        <p:cTn id="59" dur="500" fill="hold"/>
                                        <p:tgtEl>
                                          <p:spTgt spid="72"/>
                                        </p:tgtEl>
                                        <p:attrNameLst>
                                          <p:attrName>ppt_y</p:attrName>
                                        </p:attrNameLst>
                                      </p:cBhvr>
                                      <p:tavLst>
                                        <p:tav tm="0">
                                          <p:val>
                                            <p:strVal val="#ppt_y"/>
                                          </p:val>
                                        </p:tav>
                                        <p:tav tm="100000">
                                          <p:val>
                                            <p:strVal val="#ppt_y"/>
                                          </p:val>
                                        </p:tav>
                                      </p:tavLst>
                                    </p:anim>
                                  </p:childTnLst>
                                </p:cTn>
                              </p:par>
                            </p:childTnLst>
                          </p:cTn>
                        </p:par>
                        <p:par>
                          <p:cTn id="60" fill="hold">
                            <p:stCondLst>
                              <p:cond delay="2750"/>
                            </p:stCondLst>
                            <p:childTnLst>
                              <p:par>
                                <p:cTn id="61" presetID="2" presetClass="entr" presetSubtype="2" fill="hold" grpId="0" nodeType="afterEffect">
                                  <p:stCondLst>
                                    <p:cond delay="0"/>
                                  </p:stCondLst>
                                  <p:childTnLst>
                                    <p:set>
                                      <p:cBhvr>
                                        <p:cTn id="62" dur="1" fill="hold">
                                          <p:stCondLst>
                                            <p:cond delay="0"/>
                                          </p:stCondLst>
                                        </p:cTn>
                                        <p:tgtEl>
                                          <p:spTgt spid="70"/>
                                        </p:tgtEl>
                                        <p:attrNameLst>
                                          <p:attrName>style.visibility</p:attrName>
                                        </p:attrNameLst>
                                      </p:cBhvr>
                                      <p:to>
                                        <p:strVal val="visible"/>
                                      </p:to>
                                    </p:set>
                                    <p:anim calcmode="lin" valueType="num">
                                      <p:cBhvr additive="base">
                                        <p:cTn id="63" dur="500" fill="hold"/>
                                        <p:tgtEl>
                                          <p:spTgt spid="70"/>
                                        </p:tgtEl>
                                        <p:attrNameLst>
                                          <p:attrName>ppt_x</p:attrName>
                                        </p:attrNameLst>
                                      </p:cBhvr>
                                      <p:tavLst>
                                        <p:tav tm="0">
                                          <p:val>
                                            <p:strVal val="1+#ppt_w/2"/>
                                          </p:val>
                                        </p:tav>
                                        <p:tav tm="100000">
                                          <p:val>
                                            <p:strVal val="#ppt_x"/>
                                          </p:val>
                                        </p:tav>
                                      </p:tavLst>
                                    </p:anim>
                                    <p:anim calcmode="lin" valueType="num">
                                      <p:cBhvr additive="base">
                                        <p:cTn id="64" dur="500" fill="hold"/>
                                        <p:tgtEl>
                                          <p:spTgt spid="70"/>
                                        </p:tgtEl>
                                        <p:attrNameLst>
                                          <p:attrName>ppt_y</p:attrName>
                                        </p:attrNameLst>
                                      </p:cBhvr>
                                      <p:tavLst>
                                        <p:tav tm="0">
                                          <p:val>
                                            <p:strVal val="#ppt_y"/>
                                          </p:val>
                                        </p:tav>
                                        <p:tav tm="100000">
                                          <p:val>
                                            <p:strVal val="#ppt_y"/>
                                          </p:val>
                                        </p:tav>
                                      </p:tavLst>
                                    </p:anim>
                                  </p:childTnLst>
                                </p:cTn>
                              </p:par>
                              <p:par>
                                <p:cTn id="65" presetID="10" presetClass="entr" presetSubtype="0" fill="hold" grpId="0" nodeType="withEffect">
                                  <p:stCondLst>
                                    <p:cond delay="500"/>
                                  </p:stCondLst>
                                  <p:childTnLst>
                                    <p:set>
                                      <p:cBhvr>
                                        <p:cTn id="66" dur="1" fill="hold">
                                          <p:stCondLst>
                                            <p:cond delay="0"/>
                                          </p:stCondLst>
                                        </p:cTn>
                                        <p:tgtEl>
                                          <p:spTgt spid="154"/>
                                        </p:tgtEl>
                                        <p:attrNameLst>
                                          <p:attrName>style.visibility</p:attrName>
                                        </p:attrNameLst>
                                      </p:cBhvr>
                                      <p:to>
                                        <p:strVal val="visible"/>
                                      </p:to>
                                    </p:set>
                                    <p:animEffect transition="in" filter="fade">
                                      <p:cBhvr>
                                        <p:cTn id="67" dur="500"/>
                                        <p:tgtEl>
                                          <p:spTgt spid="154"/>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156"/>
                                        </p:tgtEl>
                                        <p:attrNameLst>
                                          <p:attrName>style.visibility</p:attrName>
                                        </p:attrNameLst>
                                      </p:cBhvr>
                                      <p:to>
                                        <p:strVal val="visible"/>
                                      </p:to>
                                    </p:set>
                                    <p:animEffect transition="in" filter="fade">
                                      <p:cBhvr>
                                        <p:cTn id="70" dur="500"/>
                                        <p:tgtEl>
                                          <p:spTgt spid="156"/>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57"/>
                                        </p:tgtEl>
                                        <p:attrNameLst>
                                          <p:attrName>style.visibility</p:attrName>
                                        </p:attrNameLst>
                                      </p:cBhvr>
                                      <p:to>
                                        <p:strVal val="visible"/>
                                      </p:to>
                                    </p:set>
                                    <p:animEffect transition="in" filter="fade">
                                      <p:cBhvr>
                                        <p:cTn id="73"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70" grpId="0" animBg="1"/>
      <p:bldP spid="71" grpId="0" animBg="1"/>
      <p:bldP spid="72" grpId="0" animBg="1"/>
      <p:bldP spid="154" grpId="0"/>
      <p:bldP spid="156" grpId="0"/>
      <p:bldP spid="157"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1771938-EEF0-4139-B545-18BCA7B7A040}"/>
              </a:ext>
              <a:ext uri="{C183D7F6-B498-43B3-948B-1728B52AA6E4}">
                <adec:decorative xmlns:adec="http://schemas.microsoft.com/office/drawing/2017/decorative" val="1"/>
              </a:ext>
            </a:extLst>
          </p:cNvPr>
          <p:cNvSpPr/>
          <p:nvPr/>
        </p:nvSpPr>
        <p:spPr bwMode="auto">
          <a:xfrm>
            <a:off x="1574579" y="2555219"/>
            <a:ext cx="7143436" cy="3959096"/>
          </a:xfrm>
          <a:custGeom>
            <a:avLst/>
            <a:gdLst>
              <a:gd name="connsiteX0" fmla="*/ 0 w 1095682"/>
              <a:gd name="connsiteY0" fmla="*/ 0 h 450669"/>
              <a:gd name="connsiteX1" fmla="*/ 1095682 w 1095682"/>
              <a:gd name="connsiteY1" fmla="*/ 0 h 450669"/>
              <a:gd name="connsiteX2" fmla="*/ 1095682 w 1095682"/>
              <a:gd name="connsiteY2" fmla="*/ 450669 h 450669"/>
              <a:gd name="connsiteX3" fmla="*/ 0 w 1095682"/>
              <a:gd name="connsiteY3" fmla="*/ 450669 h 450669"/>
              <a:gd name="connsiteX4" fmla="*/ 0 w 1095682"/>
              <a:gd name="connsiteY4" fmla="*/ 0 h 450669"/>
              <a:gd name="connsiteX0" fmla="*/ 0 w 1102214"/>
              <a:gd name="connsiteY0" fmla="*/ 218803 h 450669"/>
              <a:gd name="connsiteX1" fmla="*/ 1102214 w 1102214"/>
              <a:gd name="connsiteY1" fmla="*/ 0 h 450669"/>
              <a:gd name="connsiteX2" fmla="*/ 1102214 w 1102214"/>
              <a:gd name="connsiteY2" fmla="*/ 450669 h 450669"/>
              <a:gd name="connsiteX3" fmla="*/ 6532 w 1102214"/>
              <a:gd name="connsiteY3" fmla="*/ 450669 h 450669"/>
              <a:gd name="connsiteX4" fmla="*/ 0 w 1102214"/>
              <a:gd name="connsiteY4" fmla="*/ 218803 h 450669"/>
              <a:gd name="connsiteX0" fmla="*/ 0 w 1324282"/>
              <a:gd name="connsiteY0" fmla="*/ 724989 h 956855"/>
              <a:gd name="connsiteX1" fmla="*/ 1324282 w 1324282"/>
              <a:gd name="connsiteY1" fmla="*/ 0 h 956855"/>
              <a:gd name="connsiteX2" fmla="*/ 1102214 w 1324282"/>
              <a:gd name="connsiteY2" fmla="*/ 956855 h 956855"/>
              <a:gd name="connsiteX3" fmla="*/ 6532 w 1324282"/>
              <a:gd name="connsiteY3" fmla="*/ 956855 h 956855"/>
              <a:gd name="connsiteX4" fmla="*/ 0 w 1324282"/>
              <a:gd name="connsiteY4" fmla="*/ 724989 h 956855"/>
              <a:gd name="connsiteX0" fmla="*/ 0 w 1324282"/>
              <a:gd name="connsiteY0" fmla="*/ 724989 h 992778"/>
              <a:gd name="connsiteX1" fmla="*/ 1324282 w 1324282"/>
              <a:gd name="connsiteY1" fmla="*/ 0 h 992778"/>
              <a:gd name="connsiteX2" fmla="*/ 1102214 w 1324282"/>
              <a:gd name="connsiteY2" fmla="*/ 956855 h 992778"/>
              <a:gd name="connsiteX3" fmla="*/ 483326 w 1324282"/>
              <a:gd name="connsiteY3" fmla="*/ 992778 h 992778"/>
              <a:gd name="connsiteX4" fmla="*/ 0 w 1324282"/>
              <a:gd name="connsiteY4" fmla="*/ 724989 h 992778"/>
              <a:gd name="connsiteX0" fmla="*/ 0 w 1791279"/>
              <a:gd name="connsiteY0" fmla="*/ 724989 h 992778"/>
              <a:gd name="connsiteX1" fmla="*/ 1324282 w 1791279"/>
              <a:gd name="connsiteY1" fmla="*/ 0 h 992778"/>
              <a:gd name="connsiteX2" fmla="*/ 1791279 w 1791279"/>
              <a:gd name="connsiteY2" fmla="*/ 271055 h 992778"/>
              <a:gd name="connsiteX3" fmla="*/ 483326 w 1791279"/>
              <a:gd name="connsiteY3" fmla="*/ 992778 h 992778"/>
              <a:gd name="connsiteX4" fmla="*/ 0 w 1791279"/>
              <a:gd name="connsiteY4" fmla="*/ 724989 h 992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279" h="992778">
                <a:moveTo>
                  <a:pt x="0" y="724989"/>
                </a:moveTo>
                <a:lnTo>
                  <a:pt x="1324282" y="0"/>
                </a:lnTo>
                <a:lnTo>
                  <a:pt x="1791279" y="271055"/>
                </a:lnTo>
                <a:lnTo>
                  <a:pt x="483326" y="992778"/>
                </a:lnTo>
                <a:lnTo>
                  <a:pt x="0" y="724989"/>
                </a:lnTo>
                <a:close/>
              </a:path>
            </a:pathLst>
          </a:custGeom>
          <a:solidFill>
            <a:schemeClr val="accent2">
              <a:alpha val="4000"/>
            </a:schemeClr>
          </a:solidFill>
          <a:ln>
            <a:solidFill>
              <a:schemeClr val="accent2"/>
            </a:solidFill>
            <a:headEnd type="none" w="med" len="med"/>
            <a:tailEnd type="none" w="med" len="med"/>
          </a:ln>
          <a:effectLst>
            <a:glow rad="63500">
              <a:schemeClr val="accent2">
                <a:satMod val="175000"/>
                <a:alpha val="1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2749C529-1868-41F8-8248-D44CF882928B}"/>
              </a:ext>
              <a:ext uri="{C183D7F6-B498-43B3-948B-1728B52AA6E4}">
                <adec:decorative xmlns:adec="http://schemas.microsoft.com/office/drawing/2017/decorative" val="1"/>
              </a:ext>
            </a:extLst>
          </p:cNvPr>
          <p:cNvGrpSpPr/>
          <p:nvPr/>
        </p:nvGrpSpPr>
        <p:grpSpPr>
          <a:xfrm>
            <a:off x="2917815" y="1430229"/>
            <a:ext cx="2915340" cy="1707030"/>
            <a:chOff x="3985333" y="1214023"/>
            <a:chExt cx="3512373" cy="2056613"/>
          </a:xfrm>
        </p:grpSpPr>
        <p:pic>
          <p:nvPicPr>
            <p:cNvPr id="24" name="Picture 23" descr="A picture containing electronics&#10;&#10;Description automatically generated">
              <a:extLst>
                <a:ext uri="{FF2B5EF4-FFF2-40B4-BE49-F238E27FC236}">
                  <a16:creationId xmlns:a16="http://schemas.microsoft.com/office/drawing/2014/main" id="{2EA6CD09-8423-4D1F-ABC2-133B727E1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333" y="1321486"/>
              <a:ext cx="2490512" cy="1442966"/>
            </a:xfrm>
            <a:prstGeom prst="rect">
              <a:avLst/>
            </a:prstGeom>
          </p:spPr>
        </p:pic>
        <p:pic>
          <p:nvPicPr>
            <p:cNvPr id="41" name="Picture 40" descr="A picture containing measuring stick&#10;&#10;Description automatically generated">
              <a:extLst>
                <a:ext uri="{FF2B5EF4-FFF2-40B4-BE49-F238E27FC236}">
                  <a16:creationId xmlns:a16="http://schemas.microsoft.com/office/drawing/2014/main" id="{C4825F42-8F8E-4850-9389-2CA6D9D56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453984" y="2133637"/>
              <a:ext cx="2043722" cy="1136999"/>
            </a:xfrm>
            <a:prstGeom prst="rect">
              <a:avLst/>
            </a:prstGeom>
          </p:spPr>
        </p:pic>
        <p:pic>
          <p:nvPicPr>
            <p:cNvPr id="28" name="Picture 27" descr="Logo&#10;&#10;Description automatically generated">
              <a:extLst>
                <a:ext uri="{FF2B5EF4-FFF2-40B4-BE49-F238E27FC236}">
                  <a16:creationId xmlns:a16="http://schemas.microsoft.com/office/drawing/2014/main" id="{8834AA6D-3E37-4DDD-B48C-E71430F4017D}"/>
                </a:ext>
              </a:extLst>
            </p:cNvPr>
            <p:cNvPicPr>
              <a:picLocks noChangeAspect="1"/>
            </p:cNvPicPr>
            <p:nvPr/>
          </p:nvPicPr>
          <p:blipFill rotWithShape="1">
            <a:blip r:embed="rId5">
              <a:extLst>
                <a:ext uri="{28A0092B-C50C-407E-A947-70E740481C1C}">
                  <a14:useLocalDpi xmlns:a14="http://schemas.microsoft.com/office/drawing/2010/main" val="0"/>
                </a:ext>
              </a:extLst>
            </a:blip>
            <a:srcRect t="37109" r="77632"/>
            <a:stretch/>
          </p:blipFill>
          <p:spPr>
            <a:xfrm>
              <a:off x="4653908" y="1214023"/>
              <a:ext cx="470930" cy="463288"/>
            </a:xfrm>
            <a:prstGeom prst="rect">
              <a:avLst/>
            </a:prstGeom>
            <a:effectLst>
              <a:outerShdw blurRad="152400" dist="88900" dir="5400000" sx="90000" sy="-19000" rotWithShape="0">
                <a:prstClr val="black"/>
              </a:outerShdw>
            </a:effectLst>
          </p:spPr>
        </p:pic>
        <p:sp>
          <p:nvSpPr>
            <p:cNvPr id="34" name="TextBox 33">
              <a:extLst>
                <a:ext uri="{FF2B5EF4-FFF2-40B4-BE49-F238E27FC236}">
                  <a16:creationId xmlns:a16="http://schemas.microsoft.com/office/drawing/2014/main" id="{F06BD28E-2482-47D8-BF2D-5F6505282EFA}"/>
                </a:ext>
              </a:extLst>
            </p:cNvPr>
            <p:cNvSpPr txBox="1"/>
            <p:nvPr/>
          </p:nvSpPr>
          <p:spPr>
            <a:xfrm>
              <a:off x="4032098" y="1756159"/>
              <a:ext cx="519128" cy="1326792"/>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Microsoft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Dynamics 365</a:t>
              </a:r>
            </a:p>
          </p:txBody>
        </p:sp>
      </p:grpSp>
      <p:pic>
        <p:nvPicPr>
          <p:cNvPr id="25" name="Picture 24">
            <a:extLst>
              <a:ext uri="{FF2B5EF4-FFF2-40B4-BE49-F238E27FC236}">
                <a16:creationId xmlns:a16="http://schemas.microsoft.com/office/drawing/2014/main" id="{65F0867A-81E0-4622-B7C7-116EF353E8C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1169" y="1279293"/>
            <a:ext cx="3007812" cy="3227288"/>
          </a:xfrm>
          <a:prstGeom prst="rect">
            <a:avLst/>
          </a:prstGeom>
        </p:spPr>
      </p:pic>
      <p:grpSp>
        <p:nvGrpSpPr>
          <p:cNvPr id="6" name="Group 5">
            <a:extLst>
              <a:ext uri="{FF2B5EF4-FFF2-40B4-BE49-F238E27FC236}">
                <a16:creationId xmlns:a16="http://schemas.microsoft.com/office/drawing/2014/main" id="{6F3DFD97-8F86-4EA5-9AB4-63DEFD9BC734}"/>
              </a:ext>
              <a:ext uri="{C183D7F6-B498-43B3-948B-1728B52AA6E4}">
                <adec:decorative xmlns:adec="http://schemas.microsoft.com/office/drawing/2017/decorative" val="1"/>
              </a:ext>
            </a:extLst>
          </p:cNvPr>
          <p:cNvGrpSpPr/>
          <p:nvPr/>
        </p:nvGrpSpPr>
        <p:grpSpPr>
          <a:xfrm>
            <a:off x="7227458" y="1279293"/>
            <a:ext cx="2887133" cy="1777477"/>
            <a:chOff x="8294977" y="1063088"/>
            <a:chExt cx="3478389" cy="2141486"/>
          </a:xfrm>
        </p:grpSpPr>
        <p:pic>
          <p:nvPicPr>
            <p:cNvPr id="22" name="Picture 21" descr="A close-up of a logo&#10;&#10;Description automatically generated with low confidence">
              <a:extLst>
                <a:ext uri="{FF2B5EF4-FFF2-40B4-BE49-F238E27FC236}">
                  <a16:creationId xmlns:a16="http://schemas.microsoft.com/office/drawing/2014/main" id="{0153BADF-413D-41BE-A0BA-64E945AAC2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626" y="1247559"/>
              <a:ext cx="2484134" cy="1436588"/>
            </a:xfrm>
            <a:prstGeom prst="rect">
              <a:avLst/>
            </a:prstGeom>
          </p:spPr>
        </p:pic>
        <p:pic>
          <p:nvPicPr>
            <p:cNvPr id="29" name="Picture 28" descr="A pink and white circular object&#10;&#10;Description automatically generated with low confidence">
              <a:extLst>
                <a:ext uri="{FF2B5EF4-FFF2-40B4-BE49-F238E27FC236}">
                  <a16:creationId xmlns:a16="http://schemas.microsoft.com/office/drawing/2014/main" id="{81999676-95C2-4DB6-AE06-22C805375E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04559" y="1063088"/>
              <a:ext cx="592618" cy="589137"/>
            </a:xfrm>
            <a:prstGeom prst="rect">
              <a:avLst/>
            </a:prstGeom>
            <a:effectLst>
              <a:outerShdw blurRad="152400" dist="63500" dir="5400000" sx="90000" sy="-19000" rotWithShape="0">
                <a:prstClr val="black">
                  <a:alpha val="94000"/>
                </a:prstClr>
              </a:outerShdw>
            </a:effectLst>
          </p:spPr>
        </p:pic>
        <p:sp>
          <p:nvSpPr>
            <p:cNvPr id="37" name="TextBox 36">
              <a:extLst>
                <a:ext uri="{FF2B5EF4-FFF2-40B4-BE49-F238E27FC236}">
                  <a16:creationId xmlns:a16="http://schemas.microsoft.com/office/drawing/2014/main" id="{54FF9C9C-14BA-4FDB-89CD-BDC9861C3A56}"/>
                </a:ext>
              </a:extLst>
            </p:cNvPr>
            <p:cNvSpPr txBox="1"/>
            <p:nvPr/>
          </p:nvSpPr>
          <p:spPr>
            <a:xfrm>
              <a:off x="11254238" y="1081565"/>
              <a:ext cx="519128" cy="585719"/>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Power</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Apps</a:t>
              </a:r>
            </a:p>
          </p:txBody>
        </p:sp>
        <p:pic>
          <p:nvPicPr>
            <p:cNvPr id="4" name="Picture 3" descr="A picture containing measuring stick&#10;&#10;Description automatically generated">
              <a:extLst>
                <a:ext uri="{FF2B5EF4-FFF2-40B4-BE49-F238E27FC236}">
                  <a16:creationId xmlns:a16="http://schemas.microsoft.com/office/drawing/2014/main" id="{EC41814B-0EE4-4AAA-BB53-889537D3F7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4977" y="2067575"/>
              <a:ext cx="2043722" cy="1136999"/>
            </a:xfrm>
            <a:prstGeom prst="rect">
              <a:avLst/>
            </a:prstGeom>
          </p:spPr>
        </p:pic>
      </p:grpSp>
      <p:sp>
        <p:nvSpPr>
          <p:cNvPr id="76" name="TextBox 75">
            <a:extLst>
              <a:ext uri="{FF2B5EF4-FFF2-40B4-BE49-F238E27FC236}">
                <a16:creationId xmlns:a16="http://schemas.microsoft.com/office/drawing/2014/main" id="{FDC4B2F9-DB6D-4DAF-86E3-FE5B7802F2E7}"/>
              </a:ext>
              <a:ext uri="{C183D7F6-B498-43B3-948B-1728B52AA6E4}">
                <adec:decorative xmlns:adec="http://schemas.microsoft.com/office/drawing/2017/decorative" val="1"/>
              </a:ext>
            </a:extLst>
          </p:cNvPr>
          <p:cNvSpPr txBox="1"/>
          <p:nvPr/>
        </p:nvSpPr>
        <p:spPr>
          <a:xfrm>
            <a:off x="1660927" y="5438598"/>
            <a:ext cx="984885" cy="1591974"/>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0E6FF"/>
                </a:solidFill>
                <a:effectLst/>
                <a:uLnTx/>
                <a:uFillTx/>
                <a:latin typeface="Segoe UI"/>
                <a:ea typeface="+mn-ea"/>
                <a:cs typeface="+mn-cs"/>
              </a:rPr>
              <a:t>Azure</a:t>
            </a:r>
            <a:br>
              <a:rPr kumimoji="0" lang="en-US" sz="3200" b="0" i="0" u="none" strike="noStrike" kern="1200" cap="none" spc="0" normalizeH="0" baseline="0" noProof="0">
                <a:ln>
                  <a:noFill/>
                </a:ln>
                <a:solidFill>
                  <a:srgbClr val="50E6FF"/>
                </a:solidFill>
                <a:effectLst/>
                <a:uLnTx/>
                <a:uFillTx/>
                <a:latin typeface="Segoe UI"/>
                <a:ea typeface="+mn-ea"/>
                <a:cs typeface="+mn-cs"/>
              </a:rPr>
            </a:br>
            <a:r>
              <a:rPr kumimoji="0" lang="en-US" sz="3200" b="0" i="0" u="none" strike="noStrike" kern="1200" cap="none" spc="0" normalizeH="0" baseline="0" noProof="0">
                <a:ln>
                  <a:noFill/>
                </a:ln>
                <a:solidFill>
                  <a:srgbClr val="50E6FF"/>
                </a:solidFill>
                <a:effectLst/>
                <a:uLnTx/>
                <a:uFillTx/>
                <a:latin typeface="Segoe UI"/>
                <a:ea typeface="+mn-ea"/>
                <a:cs typeface="+mn-cs"/>
              </a:rPr>
              <a:t> Synapse</a:t>
            </a:r>
          </a:p>
        </p:txBody>
      </p:sp>
      <p:grpSp>
        <p:nvGrpSpPr>
          <p:cNvPr id="32" name="Synaptic conection">
            <a:extLst>
              <a:ext uri="{FF2B5EF4-FFF2-40B4-BE49-F238E27FC236}">
                <a16:creationId xmlns:a16="http://schemas.microsoft.com/office/drawing/2014/main" id="{C409EAFB-844B-44D7-931A-3859614E92BE}"/>
              </a:ext>
              <a:ext uri="{C183D7F6-B498-43B3-948B-1728B52AA6E4}">
                <adec:decorative xmlns:adec="http://schemas.microsoft.com/office/drawing/2017/decorative" val="1"/>
              </a:ext>
            </a:extLst>
          </p:cNvPr>
          <p:cNvGrpSpPr>
            <a:grpSpLocks noChangeAspect="1"/>
          </p:cNvGrpSpPr>
          <p:nvPr/>
        </p:nvGrpSpPr>
        <p:grpSpPr bwMode="auto">
          <a:xfrm rot="19671620">
            <a:off x="4241156" y="4039927"/>
            <a:ext cx="1751820" cy="614668"/>
            <a:chOff x="1548" y="3500"/>
            <a:chExt cx="2052" cy="720"/>
          </a:xfrm>
        </p:grpSpPr>
        <p:sp>
          <p:nvSpPr>
            <p:cNvPr id="33" name="Oval 5">
              <a:extLst>
                <a:ext uri="{FF2B5EF4-FFF2-40B4-BE49-F238E27FC236}">
                  <a16:creationId xmlns:a16="http://schemas.microsoft.com/office/drawing/2014/main" id="{8567A489-2B1E-4DF9-90AA-4B5A0AD3AC7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6">
              <a:extLst>
                <a:ext uri="{FF2B5EF4-FFF2-40B4-BE49-F238E27FC236}">
                  <a16:creationId xmlns:a16="http://schemas.microsoft.com/office/drawing/2014/main" id="{4A2C4174-3AAA-46AE-9F29-530B4A945F90}"/>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8">
              <a:extLst>
                <a:ext uri="{FF2B5EF4-FFF2-40B4-BE49-F238E27FC236}">
                  <a16:creationId xmlns:a16="http://schemas.microsoft.com/office/drawing/2014/main" id="{9F8DC163-C558-48F0-A70E-6147D0641F68}"/>
                </a:ext>
              </a:extLst>
            </p:cNvPr>
            <p:cNvSpPr>
              <a:spLocks noChangeShapeType="1"/>
            </p:cNvSpPr>
            <p:nvPr/>
          </p:nvSpPr>
          <p:spPr bwMode="auto">
            <a:xfrm>
              <a:off x="2873" y="3860"/>
              <a:ext cx="727" cy="0"/>
            </a:xfrm>
            <a:prstGeom prst="line">
              <a:avLst/>
            </a:prstGeom>
            <a:noFill/>
            <a:ln w="31750" cap="flat">
              <a:gradFill flip="none" rotWithShape="1">
                <a:gsLst>
                  <a:gs pos="0">
                    <a:schemeClr val="accent1"/>
                  </a:gs>
                  <a:gs pos="97000">
                    <a:srgbClr val="242429">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8">
              <a:extLst>
                <a:ext uri="{FF2B5EF4-FFF2-40B4-BE49-F238E27FC236}">
                  <a16:creationId xmlns:a16="http://schemas.microsoft.com/office/drawing/2014/main" id="{17B88309-0FA1-4647-AFA2-F4BF9AB97975}"/>
                </a:ext>
              </a:extLst>
            </p:cNvPr>
            <p:cNvSpPr>
              <a:spLocks noChangeShapeType="1"/>
            </p:cNvSpPr>
            <p:nvPr/>
          </p:nvSpPr>
          <p:spPr bwMode="auto">
            <a:xfrm>
              <a:off x="1548" y="3860"/>
              <a:ext cx="847" cy="0"/>
            </a:xfrm>
            <a:prstGeom prst="line">
              <a:avLst/>
            </a:prstGeom>
            <a:noFill/>
            <a:ln w="31750" cap="flat">
              <a:gradFill flip="none" rotWithShape="1">
                <a:gsLst>
                  <a:gs pos="0">
                    <a:schemeClr val="accent1"/>
                  </a:gs>
                  <a:gs pos="99000">
                    <a:srgbClr val="242429">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 name="lines left">
            <a:extLst>
              <a:ext uri="{FF2B5EF4-FFF2-40B4-BE49-F238E27FC236}">
                <a16:creationId xmlns:a16="http://schemas.microsoft.com/office/drawing/2014/main" id="{39FD9742-EC37-49D5-9296-8663FFE656A2}"/>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85181" y="4445775"/>
            <a:ext cx="1541994" cy="853018"/>
          </a:xfrm>
          <a:prstGeom prst="rect">
            <a:avLst/>
          </a:prstGeom>
        </p:spPr>
      </p:pic>
      <p:pic>
        <p:nvPicPr>
          <p:cNvPr id="2" name="Synaptic logo">
            <a:extLst>
              <a:ext uri="{FF2B5EF4-FFF2-40B4-BE49-F238E27FC236}">
                <a16:creationId xmlns:a16="http://schemas.microsoft.com/office/drawing/2014/main" id="{6742A469-592F-405D-8F9C-DD154C5BC4C6}"/>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3039598" y="3926227"/>
            <a:ext cx="1197697" cy="1197690"/>
          </a:xfrm>
          <a:prstGeom prst="rect">
            <a:avLst/>
          </a:prstGeom>
          <a:effectLst>
            <a:outerShdw blurRad="152400" dir="5400000" sx="90000" sy="-19000" rotWithShape="0">
              <a:prstClr val="black"/>
            </a:outerShdw>
          </a:effectLst>
        </p:spPr>
      </p:pic>
      <p:pic>
        <p:nvPicPr>
          <p:cNvPr id="8" name="LInes Right">
            <a:extLst>
              <a:ext uri="{FF2B5EF4-FFF2-40B4-BE49-F238E27FC236}">
                <a16:creationId xmlns:a16="http://schemas.microsoft.com/office/drawing/2014/main" id="{772CA19E-5F04-47C9-9068-369C8E985352}"/>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36825" y="4324591"/>
            <a:ext cx="1492780" cy="820209"/>
          </a:xfrm>
          <a:prstGeom prst="rect">
            <a:avLst/>
          </a:prstGeom>
        </p:spPr>
      </p:pic>
      <p:sp>
        <p:nvSpPr>
          <p:cNvPr id="9" name="wall">
            <a:extLst>
              <a:ext uri="{FF2B5EF4-FFF2-40B4-BE49-F238E27FC236}">
                <a16:creationId xmlns:a16="http://schemas.microsoft.com/office/drawing/2014/main" id="{4E16DF81-B598-4918-9621-366B0982510D}"/>
              </a:ext>
              <a:ext uri="{C183D7F6-B498-43B3-948B-1728B52AA6E4}">
                <adec:decorative xmlns:adec="http://schemas.microsoft.com/office/drawing/2017/decorative" val="1"/>
              </a:ext>
            </a:extLst>
          </p:cNvPr>
          <p:cNvSpPr/>
          <p:nvPr/>
        </p:nvSpPr>
        <p:spPr bwMode="auto">
          <a:xfrm>
            <a:off x="3656287" y="2854527"/>
            <a:ext cx="2254031" cy="3712993"/>
          </a:xfrm>
          <a:custGeom>
            <a:avLst/>
            <a:gdLst>
              <a:gd name="connsiteX0" fmla="*/ 0 w 1423463"/>
              <a:gd name="connsiteY0" fmla="*/ 0 h 2522944"/>
              <a:gd name="connsiteX1" fmla="*/ 1423463 w 1423463"/>
              <a:gd name="connsiteY1" fmla="*/ 845410 h 2522944"/>
              <a:gd name="connsiteX2" fmla="*/ 1423463 w 1423463"/>
              <a:gd name="connsiteY2" fmla="*/ 2522944 h 2522944"/>
              <a:gd name="connsiteX3" fmla="*/ 0 w 1423463"/>
              <a:gd name="connsiteY3" fmla="*/ 1691986 h 2522944"/>
              <a:gd name="connsiteX0" fmla="*/ 0 w 1423463"/>
              <a:gd name="connsiteY0" fmla="*/ 0 h 2522944"/>
              <a:gd name="connsiteX1" fmla="*/ 1419436 w 1423463"/>
              <a:gd name="connsiteY1" fmla="*/ 997694 h 2522944"/>
              <a:gd name="connsiteX2" fmla="*/ 1423463 w 1423463"/>
              <a:gd name="connsiteY2" fmla="*/ 2522944 h 2522944"/>
              <a:gd name="connsiteX3" fmla="*/ 0 w 1423463"/>
              <a:gd name="connsiteY3" fmla="*/ 1691986 h 2522944"/>
              <a:gd name="connsiteX4" fmla="*/ 0 w 1423463"/>
              <a:gd name="connsiteY4" fmla="*/ 0 h 2522944"/>
              <a:gd name="connsiteX0" fmla="*/ 0 w 1419823"/>
              <a:gd name="connsiteY0" fmla="*/ 0 h 2670613"/>
              <a:gd name="connsiteX1" fmla="*/ 1419436 w 1419823"/>
              <a:gd name="connsiteY1" fmla="*/ 997694 h 2670613"/>
              <a:gd name="connsiteX2" fmla="*/ 1419436 w 1419823"/>
              <a:gd name="connsiteY2" fmla="*/ 2670613 h 2670613"/>
              <a:gd name="connsiteX3" fmla="*/ 0 w 1419823"/>
              <a:gd name="connsiteY3" fmla="*/ 1691986 h 2670613"/>
              <a:gd name="connsiteX4" fmla="*/ 0 w 1419823"/>
              <a:gd name="connsiteY4" fmla="*/ 0 h 2670613"/>
              <a:gd name="connsiteX0" fmla="*/ 0 w 1423641"/>
              <a:gd name="connsiteY0" fmla="*/ 0 h 2670613"/>
              <a:gd name="connsiteX1" fmla="*/ 1423463 w 1423641"/>
              <a:gd name="connsiteY1" fmla="*/ 946932 h 2670613"/>
              <a:gd name="connsiteX2" fmla="*/ 1419436 w 1423641"/>
              <a:gd name="connsiteY2" fmla="*/ 2670613 h 2670613"/>
              <a:gd name="connsiteX3" fmla="*/ 0 w 1423641"/>
              <a:gd name="connsiteY3" fmla="*/ 1691986 h 2670613"/>
              <a:gd name="connsiteX4" fmla="*/ 0 w 1423641"/>
              <a:gd name="connsiteY4" fmla="*/ 0 h 2670613"/>
              <a:gd name="connsiteX0" fmla="*/ 0 w 1423641"/>
              <a:gd name="connsiteY0" fmla="*/ 0 h 2670613"/>
              <a:gd name="connsiteX1" fmla="*/ 1423463 w 1423641"/>
              <a:gd name="connsiteY1" fmla="*/ 946932 h 2670613"/>
              <a:gd name="connsiteX2" fmla="*/ 1419436 w 1423641"/>
              <a:gd name="connsiteY2" fmla="*/ 2670613 h 2670613"/>
              <a:gd name="connsiteX3" fmla="*/ 0 w 1423641"/>
              <a:gd name="connsiteY3" fmla="*/ 1742747 h 2670613"/>
              <a:gd name="connsiteX4" fmla="*/ 0 w 1423641"/>
              <a:gd name="connsiteY4" fmla="*/ 0 h 2670613"/>
              <a:gd name="connsiteX0" fmla="*/ 0 w 1423641"/>
              <a:gd name="connsiteY0" fmla="*/ 0 h 2698301"/>
              <a:gd name="connsiteX1" fmla="*/ 1423463 w 1423641"/>
              <a:gd name="connsiteY1" fmla="*/ 946932 h 2698301"/>
              <a:gd name="connsiteX2" fmla="*/ 1419436 w 1423641"/>
              <a:gd name="connsiteY2" fmla="*/ 2698301 h 2698301"/>
              <a:gd name="connsiteX3" fmla="*/ 0 w 1423641"/>
              <a:gd name="connsiteY3" fmla="*/ 1742747 h 2698301"/>
              <a:gd name="connsiteX4" fmla="*/ 0 w 1423641"/>
              <a:gd name="connsiteY4" fmla="*/ 0 h 2698301"/>
              <a:gd name="connsiteX0" fmla="*/ 0 w 1435545"/>
              <a:gd name="connsiteY0" fmla="*/ 0 h 2698301"/>
              <a:gd name="connsiteX1" fmla="*/ 1423463 w 1435545"/>
              <a:gd name="connsiteY1" fmla="*/ 946932 h 2698301"/>
              <a:gd name="connsiteX2" fmla="*/ 1435545 w 1435545"/>
              <a:gd name="connsiteY2" fmla="*/ 2698301 h 2698301"/>
              <a:gd name="connsiteX3" fmla="*/ 0 w 1435545"/>
              <a:gd name="connsiteY3" fmla="*/ 1742747 h 2698301"/>
              <a:gd name="connsiteX4" fmla="*/ 0 w 1435545"/>
              <a:gd name="connsiteY4" fmla="*/ 0 h 2698301"/>
              <a:gd name="connsiteX0" fmla="*/ 0 w 1429504"/>
              <a:gd name="connsiteY0" fmla="*/ 0 h 2698301"/>
              <a:gd name="connsiteX1" fmla="*/ 1423463 w 1429504"/>
              <a:gd name="connsiteY1" fmla="*/ 946932 h 2698301"/>
              <a:gd name="connsiteX2" fmla="*/ 1429504 w 1429504"/>
              <a:gd name="connsiteY2" fmla="*/ 2698301 h 2698301"/>
              <a:gd name="connsiteX3" fmla="*/ 0 w 1429504"/>
              <a:gd name="connsiteY3" fmla="*/ 1742747 h 2698301"/>
              <a:gd name="connsiteX4" fmla="*/ 0 w 1429504"/>
              <a:gd name="connsiteY4" fmla="*/ 0 h 2698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504" h="2698301">
                <a:moveTo>
                  <a:pt x="0" y="0"/>
                </a:moveTo>
                <a:lnTo>
                  <a:pt x="1423463" y="946932"/>
                </a:lnTo>
                <a:cubicBezTo>
                  <a:pt x="1424805" y="1455349"/>
                  <a:pt x="1428162" y="2189884"/>
                  <a:pt x="1429504" y="2698301"/>
                </a:cubicBezTo>
                <a:lnTo>
                  <a:pt x="0" y="1742747"/>
                </a:lnTo>
                <a:lnTo>
                  <a:pt x="0" y="0"/>
                </a:lnTo>
                <a:close/>
              </a:path>
            </a:pathLst>
          </a:custGeom>
          <a:gradFill flip="none" rotWithShape="1">
            <a:gsLst>
              <a:gs pos="0">
                <a:srgbClr val="242429">
                  <a:alpha val="70000"/>
                </a:srgbClr>
              </a:gs>
              <a:gs pos="100000">
                <a:schemeClr val="bg1">
                  <a:lumMod val="75000"/>
                  <a:lumOff val="25000"/>
                </a:scheme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Anaylitc systems icons">
            <a:extLst>
              <a:ext uri="{FF2B5EF4-FFF2-40B4-BE49-F238E27FC236}">
                <a16:creationId xmlns:a16="http://schemas.microsoft.com/office/drawing/2014/main" id="{E61624F2-7B04-4CFB-91EF-0BF5782D9AFD}"/>
              </a:ext>
              <a:ext uri="{C183D7F6-B498-43B3-948B-1728B52AA6E4}">
                <adec:decorative xmlns:adec="http://schemas.microsoft.com/office/drawing/2017/decorative" val="1"/>
              </a:ext>
            </a:extLst>
          </p:cNvPr>
          <p:cNvPicPr>
            <a:picLocks noChangeAspect="1"/>
          </p:cNvPicPr>
          <p:nvPr/>
        </p:nvPicPr>
        <p:blipFill>
          <a:blip r:embed="rId12">
            <a:duotone>
              <a:prstClr val="black"/>
              <a:srgbClr val="D9C3A5">
                <a:tint val="50000"/>
                <a:satMod val="180000"/>
              </a:srgbClr>
            </a:duotone>
            <a:extLst>
              <a:ext uri="{96DAC541-7B7A-43D3-8B79-37D633B846F1}">
                <asvg:svgBlip xmlns:asvg="http://schemas.microsoft.com/office/drawing/2016/SVG/main" r:embed="rId13"/>
              </a:ext>
            </a:extLst>
          </a:blip>
          <a:stretch>
            <a:fillRect/>
          </a:stretch>
        </p:blipFill>
        <p:spPr>
          <a:xfrm>
            <a:off x="2562947" y="4534767"/>
            <a:ext cx="2057224" cy="1046165"/>
          </a:xfrm>
          <a:prstGeom prst="rect">
            <a:avLst/>
          </a:prstGeom>
        </p:spPr>
      </p:pic>
      <p:sp>
        <p:nvSpPr>
          <p:cNvPr id="13" name="TextBox 12">
            <a:extLst>
              <a:ext uri="{FF2B5EF4-FFF2-40B4-BE49-F238E27FC236}">
                <a16:creationId xmlns:a16="http://schemas.microsoft.com/office/drawing/2014/main" id="{79B467EF-182D-4BC5-B61F-8F8D038CDB78}"/>
              </a:ext>
              <a:ext uri="{C183D7F6-B498-43B3-948B-1728B52AA6E4}">
                <adec:decorative xmlns:adec="http://schemas.microsoft.com/office/drawing/2017/decorative" val="1"/>
              </a:ext>
            </a:extLst>
          </p:cNvPr>
          <p:cNvSpPr txBox="1"/>
          <p:nvPr/>
        </p:nvSpPr>
        <p:spPr>
          <a:xfrm>
            <a:off x="2490055" y="5188420"/>
            <a:ext cx="738664" cy="1207958"/>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Analytics</a:t>
            </a:r>
            <a:br>
              <a:rPr kumimoji="0" lang="en-US" sz="2400" b="0" i="0" u="none" strike="noStrike" kern="1200" cap="none" spc="0" normalizeH="0" baseline="0" noProof="0">
                <a:ln>
                  <a:noFill/>
                </a:ln>
                <a:solidFill>
                  <a:srgbClr val="FFFFFF"/>
                </a:solidFill>
                <a:effectLst/>
                <a:uLnTx/>
                <a:uFillTx/>
                <a:latin typeface="Segoe UI"/>
                <a:ea typeface="+mn-ea"/>
                <a:cs typeface="+mn-cs"/>
              </a:rPr>
            </a:br>
            <a:r>
              <a:rPr kumimoji="0" lang="en-US" sz="2400" b="0" i="0" u="none" strike="noStrike" kern="1200" cap="none" spc="0" normalizeH="0" baseline="0" noProof="0">
                <a:ln>
                  <a:noFill/>
                </a:ln>
                <a:solidFill>
                  <a:srgbClr val="FFFFFF"/>
                </a:solidFill>
                <a:effectLst/>
                <a:uLnTx/>
                <a:uFillTx/>
                <a:latin typeface="Segoe UI"/>
                <a:ea typeface="+mn-ea"/>
                <a:cs typeface="+mn-cs"/>
              </a:rPr>
              <a:t>systems</a:t>
            </a:r>
          </a:p>
        </p:txBody>
      </p:sp>
      <p:grpSp>
        <p:nvGrpSpPr>
          <p:cNvPr id="50" name="Group 49">
            <a:extLst>
              <a:ext uri="{FF2B5EF4-FFF2-40B4-BE49-F238E27FC236}">
                <a16:creationId xmlns:a16="http://schemas.microsoft.com/office/drawing/2014/main" id="{403FB167-9104-4F12-B5D3-A333B0C67550}"/>
              </a:ext>
              <a:ext uri="{C183D7F6-B498-43B3-948B-1728B52AA6E4}">
                <adec:decorative xmlns:adec="http://schemas.microsoft.com/office/drawing/2017/decorative" val="1"/>
              </a:ext>
            </a:extLst>
          </p:cNvPr>
          <p:cNvGrpSpPr/>
          <p:nvPr/>
        </p:nvGrpSpPr>
        <p:grpSpPr>
          <a:xfrm>
            <a:off x="7127860" y="3861883"/>
            <a:ext cx="2681883" cy="1795371"/>
            <a:chOff x="7927380" y="3623644"/>
            <a:chExt cx="3231106" cy="2163045"/>
          </a:xfrm>
        </p:grpSpPr>
        <p:pic>
          <p:nvPicPr>
            <p:cNvPr id="51" name="Picture 50" descr="A picture containing text, electronics&#10;&#10;Description automatically generated">
              <a:extLst>
                <a:ext uri="{FF2B5EF4-FFF2-40B4-BE49-F238E27FC236}">
                  <a16:creationId xmlns:a16="http://schemas.microsoft.com/office/drawing/2014/main" id="{8A5FF693-9286-4E0D-A922-F48CA333358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51581" y="3995411"/>
              <a:ext cx="2606905" cy="1479638"/>
            </a:xfrm>
            <a:prstGeom prst="rect">
              <a:avLst/>
            </a:prstGeom>
          </p:spPr>
        </p:pic>
        <p:pic>
          <p:nvPicPr>
            <p:cNvPr id="52" name="Picture 51" descr="Icon&#10;&#10;Description automatically generated">
              <a:extLst>
                <a:ext uri="{FF2B5EF4-FFF2-40B4-BE49-F238E27FC236}">
                  <a16:creationId xmlns:a16="http://schemas.microsoft.com/office/drawing/2014/main" id="{6E300FD7-290F-4BCD-A79D-B5C5A5EF7B5F}"/>
                </a:ext>
              </a:extLst>
            </p:cNvPr>
            <p:cNvPicPr>
              <a:picLocks noChangeAspect="1"/>
            </p:cNvPicPr>
            <p:nvPr/>
          </p:nvPicPr>
          <p:blipFill rotWithShape="1">
            <a:blip r:embed="rId15">
              <a:extLst>
                <a:ext uri="{28A0092B-C50C-407E-A947-70E740481C1C}">
                  <a14:useLocalDpi xmlns:a14="http://schemas.microsoft.com/office/drawing/2010/main" val="0"/>
                </a:ext>
              </a:extLst>
            </a:blip>
            <a:srcRect l="15131" t="19749" r="11822" b="15913"/>
            <a:stretch/>
          </p:blipFill>
          <p:spPr>
            <a:xfrm>
              <a:off x="9961770" y="4318210"/>
              <a:ext cx="603023" cy="531138"/>
            </a:xfrm>
            <a:prstGeom prst="rect">
              <a:avLst/>
            </a:prstGeom>
            <a:effectLst>
              <a:outerShdw blurRad="152400" dir="5400000" sx="90000" sy="-19000" rotWithShape="0">
                <a:prstClr val="black">
                  <a:alpha val="51000"/>
                </a:prstClr>
              </a:outerShdw>
            </a:effectLst>
          </p:spPr>
        </p:pic>
        <p:sp>
          <p:nvSpPr>
            <p:cNvPr id="53" name="TextBox 52">
              <a:extLst>
                <a:ext uri="{FF2B5EF4-FFF2-40B4-BE49-F238E27FC236}">
                  <a16:creationId xmlns:a16="http://schemas.microsoft.com/office/drawing/2014/main" id="{84A929D0-F93B-4A73-8A8A-6D6E1D5D3F35}"/>
                </a:ext>
              </a:extLst>
            </p:cNvPr>
            <p:cNvSpPr txBox="1"/>
            <p:nvPr/>
          </p:nvSpPr>
          <p:spPr>
            <a:xfrm>
              <a:off x="9324055" y="4845690"/>
              <a:ext cx="519128" cy="940999"/>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Power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Automate</a:t>
              </a:r>
            </a:p>
          </p:txBody>
        </p:sp>
        <p:pic>
          <p:nvPicPr>
            <p:cNvPr id="54" name="Picture 53" descr="A picture containing measuring stick&#10;&#10;Description automatically generated">
              <a:extLst>
                <a:ext uri="{FF2B5EF4-FFF2-40B4-BE49-F238E27FC236}">
                  <a16:creationId xmlns:a16="http://schemas.microsoft.com/office/drawing/2014/main" id="{DC642115-CC17-4356-B39F-5FC5008C05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927380" y="3623644"/>
              <a:ext cx="2043722" cy="1136999"/>
            </a:xfrm>
            <a:prstGeom prst="rect">
              <a:avLst/>
            </a:prstGeom>
          </p:spPr>
        </p:pic>
      </p:grpSp>
      <p:sp>
        <p:nvSpPr>
          <p:cNvPr id="17" name="Title 16">
            <a:extLst>
              <a:ext uri="{FF2B5EF4-FFF2-40B4-BE49-F238E27FC236}">
                <a16:creationId xmlns:a16="http://schemas.microsoft.com/office/drawing/2014/main" id="{AE8D03C0-531A-43FA-BB81-F397317992E4}"/>
              </a:ext>
              <a:ext uri="{C183D7F6-B498-43B3-948B-1728B52AA6E4}">
                <adec:decorative xmlns:adec="http://schemas.microsoft.com/office/drawing/2017/decorative" val="1"/>
              </a:ext>
            </a:extLst>
          </p:cNvPr>
          <p:cNvSpPr txBox="1">
            <a:spLocks noGrp="1"/>
          </p:cNvSpPr>
          <p:nvPr>
            <p:ph type="title" idx="4294967295"/>
          </p:nvPr>
        </p:nvSpPr>
        <p:spPr>
          <a:xfrm>
            <a:off x="455978" y="250873"/>
            <a:ext cx="8185791"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tx1"/>
                </a:solidFill>
                <a:effectLst/>
                <a:uLnTx/>
                <a:uFillTx/>
                <a:latin typeface="Segoe UI Semibold"/>
                <a:ea typeface="+mn-ea"/>
                <a:cs typeface="+mn-cs"/>
              </a:rPr>
              <a:t>Azure Synapse Link for Dataverse</a:t>
            </a:r>
          </a:p>
        </p:txBody>
      </p:sp>
      <p:grpSp>
        <p:nvGrpSpPr>
          <p:cNvPr id="38" name="Top data pulse">
            <a:extLst>
              <a:ext uri="{FF2B5EF4-FFF2-40B4-BE49-F238E27FC236}">
                <a16:creationId xmlns:a16="http://schemas.microsoft.com/office/drawing/2014/main" id="{91931DD7-F62C-4459-A5F3-5088B8D0E0BF}"/>
              </a:ext>
              <a:ext uri="{C183D7F6-B498-43B3-948B-1728B52AA6E4}">
                <adec:decorative xmlns:adec="http://schemas.microsoft.com/office/drawing/2017/decorative" val="1"/>
              </a:ext>
            </a:extLst>
          </p:cNvPr>
          <p:cNvGrpSpPr/>
          <p:nvPr/>
        </p:nvGrpSpPr>
        <p:grpSpPr>
          <a:xfrm flipV="1">
            <a:off x="3748648" y="4568562"/>
            <a:ext cx="1334436" cy="764218"/>
            <a:chOff x="4466117" y="2812385"/>
            <a:chExt cx="1334436" cy="764218"/>
          </a:xfrm>
        </p:grpSpPr>
        <p:sp>
          <p:nvSpPr>
            <p:cNvPr id="40" name="Oval 39">
              <a:extLst>
                <a:ext uri="{FF2B5EF4-FFF2-40B4-BE49-F238E27FC236}">
                  <a16:creationId xmlns:a16="http://schemas.microsoft.com/office/drawing/2014/main" id="{5A86CE5F-FBB7-4167-91AE-2846C3AB1AB6}"/>
                </a:ext>
              </a:extLst>
            </p:cNvPr>
            <p:cNvSpPr/>
            <p:nvPr/>
          </p:nvSpPr>
          <p:spPr bwMode="auto">
            <a:xfrm>
              <a:off x="4466117" y="349966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72700B5C-15DB-4BF1-B2F7-6D0410DA765E}"/>
                </a:ext>
              </a:extLst>
            </p:cNvPr>
            <p:cNvSpPr/>
            <p:nvPr/>
          </p:nvSpPr>
          <p:spPr bwMode="auto">
            <a:xfrm>
              <a:off x="4580435" y="3440142"/>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EFC484F4-BDE0-4157-AB49-0C29077BAC76}"/>
                </a:ext>
              </a:extLst>
            </p:cNvPr>
            <p:cNvSpPr/>
            <p:nvPr/>
          </p:nvSpPr>
          <p:spPr bwMode="auto">
            <a:xfrm>
              <a:off x="4694753" y="337796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F92FDD10-3718-4E03-9F75-64758CB37986}"/>
                </a:ext>
              </a:extLst>
            </p:cNvPr>
            <p:cNvSpPr/>
            <p:nvPr/>
          </p:nvSpPr>
          <p:spPr bwMode="auto">
            <a:xfrm>
              <a:off x="4809071" y="332063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2F02D1E4-84F5-43E7-B469-66E3F90E9516}"/>
                </a:ext>
              </a:extLst>
            </p:cNvPr>
            <p:cNvSpPr/>
            <p:nvPr/>
          </p:nvSpPr>
          <p:spPr bwMode="auto">
            <a:xfrm>
              <a:off x="4923389" y="325272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518D63F0-E7E2-459A-87E1-53C783F6F737}"/>
                </a:ext>
              </a:extLst>
            </p:cNvPr>
            <p:cNvSpPr/>
            <p:nvPr/>
          </p:nvSpPr>
          <p:spPr bwMode="auto">
            <a:xfrm>
              <a:off x="5037707" y="3193793"/>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5626678C-CC6B-4450-89DC-4E96796D4A3E}"/>
                </a:ext>
              </a:extLst>
            </p:cNvPr>
            <p:cNvSpPr/>
            <p:nvPr/>
          </p:nvSpPr>
          <p:spPr bwMode="auto">
            <a:xfrm>
              <a:off x="5152025" y="312863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E45359B0-FE67-4788-B6FC-E0B1AA799BCE}"/>
                </a:ext>
              </a:extLst>
            </p:cNvPr>
            <p:cNvSpPr/>
            <p:nvPr/>
          </p:nvSpPr>
          <p:spPr bwMode="auto">
            <a:xfrm>
              <a:off x="5266343" y="305917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4DEEF068-CC00-4C63-9106-E87E3D43D0FC}"/>
                </a:ext>
              </a:extLst>
            </p:cNvPr>
            <p:cNvSpPr/>
            <p:nvPr/>
          </p:nvSpPr>
          <p:spPr bwMode="auto">
            <a:xfrm>
              <a:off x="5380661" y="30082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401BFFD1-E1D7-4426-B253-E19FC532E417}"/>
                </a:ext>
              </a:extLst>
            </p:cNvPr>
            <p:cNvSpPr/>
            <p:nvPr/>
          </p:nvSpPr>
          <p:spPr bwMode="auto">
            <a:xfrm>
              <a:off x="5494979" y="29356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66BE21CD-DA4F-4DAF-ADB2-32747AC0AC89}"/>
                </a:ext>
              </a:extLst>
            </p:cNvPr>
            <p:cNvSpPr/>
            <p:nvPr/>
          </p:nvSpPr>
          <p:spPr bwMode="auto">
            <a:xfrm>
              <a:off x="5609297" y="287981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5318D1D6-93B7-4B36-A4D2-7A7287810C65}"/>
                </a:ext>
              </a:extLst>
            </p:cNvPr>
            <p:cNvSpPr/>
            <p:nvPr/>
          </p:nvSpPr>
          <p:spPr bwMode="auto">
            <a:xfrm>
              <a:off x="5723619" y="281238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9" name="Top data pulse">
            <a:extLst>
              <a:ext uri="{FF2B5EF4-FFF2-40B4-BE49-F238E27FC236}">
                <a16:creationId xmlns:a16="http://schemas.microsoft.com/office/drawing/2014/main" id="{A1BFC68F-8ED1-4B32-A90B-069FFBF0C963}"/>
              </a:ext>
              <a:ext uri="{C183D7F6-B498-43B3-948B-1728B52AA6E4}">
                <adec:decorative xmlns:adec="http://schemas.microsoft.com/office/drawing/2017/decorative" val="1"/>
              </a:ext>
            </a:extLst>
          </p:cNvPr>
          <p:cNvGrpSpPr/>
          <p:nvPr/>
        </p:nvGrpSpPr>
        <p:grpSpPr>
          <a:xfrm flipV="1">
            <a:off x="4734250" y="3814184"/>
            <a:ext cx="1334436" cy="764218"/>
            <a:chOff x="4466117" y="2812385"/>
            <a:chExt cx="1334436" cy="764218"/>
          </a:xfrm>
        </p:grpSpPr>
        <p:sp>
          <p:nvSpPr>
            <p:cNvPr id="60" name="Oval 59">
              <a:extLst>
                <a:ext uri="{FF2B5EF4-FFF2-40B4-BE49-F238E27FC236}">
                  <a16:creationId xmlns:a16="http://schemas.microsoft.com/office/drawing/2014/main" id="{173EBDCF-DA5B-4E37-8E3B-8808B6F6F789}"/>
                </a:ext>
              </a:extLst>
            </p:cNvPr>
            <p:cNvSpPr/>
            <p:nvPr/>
          </p:nvSpPr>
          <p:spPr bwMode="auto">
            <a:xfrm>
              <a:off x="4466117" y="349966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A9CCE106-207A-4B1C-8B2B-98B8DEE84144}"/>
                </a:ext>
              </a:extLst>
            </p:cNvPr>
            <p:cNvSpPr/>
            <p:nvPr/>
          </p:nvSpPr>
          <p:spPr bwMode="auto">
            <a:xfrm>
              <a:off x="4580435" y="3440142"/>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FB9D5BA3-2DD8-4959-B190-C0D98B288391}"/>
                </a:ext>
              </a:extLst>
            </p:cNvPr>
            <p:cNvSpPr/>
            <p:nvPr/>
          </p:nvSpPr>
          <p:spPr bwMode="auto">
            <a:xfrm>
              <a:off x="4694753" y="337796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287DEDE4-D5CD-411D-8326-2CE79AB0FBD2}"/>
                </a:ext>
              </a:extLst>
            </p:cNvPr>
            <p:cNvSpPr/>
            <p:nvPr/>
          </p:nvSpPr>
          <p:spPr bwMode="auto">
            <a:xfrm>
              <a:off x="4809071" y="332063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D6649CC3-6B72-4030-927B-B85740155E11}"/>
                </a:ext>
              </a:extLst>
            </p:cNvPr>
            <p:cNvSpPr/>
            <p:nvPr/>
          </p:nvSpPr>
          <p:spPr bwMode="auto">
            <a:xfrm>
              <a:off x="4923389" y="325272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B595639C-F561-4832-B429-6CAC3C790CCF}"/>
                </a:ext>
              </a:extLst>
            </p:cNvPr>
            <p:cNvSpPr/>
            <p:nvPr/>
          </p:nvSpPr>
          <p:spPr bwMode="auto">
            <a:xfrm>
              <a:off x="5037707" y="3193793"/>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35FE616E-1B8C-49F0-94D1-7B7F73CF6CA8}"/>
                </a:ext>
              </a:extLst>
            </p:cNvPr>
            <p:cNvSpPr/>
            <p:nvPr/>
          </p:nvSpPr>
          <p:spPr bwMode="auto">
            <a:xfrm>
              <a:off x="5152025" y="312863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AD771B7F-50A5-4A9D-8985-A152570105CF}"/>
                </a:ext>
              </a:extLst>
            </p:cNvPr>
            <p:cNvSpPr/>
            <p:nvPr/>
          </p:nvSpPr>
          <p:spPr bwMode="auto">
            <a:xfrm>
              <a:off x="5266343" y="305917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D812701F-F10D-4562-B4F2-8D42F4B96EEB}"/>
                </a:ext>
              </a:extLst>
            </p:cNvPr>
            <p:cNvSpPr/>
            <p:nvPr/>
          </p:nvSpPr>
          <p:spPr bwMode="auto">
            <a:xfrm>
              <a:off x="5380661" y="30082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D4D98393-188A-42F0-9A75-F8A66977A956}"/>
                </a:ext>
              </a:extLst>
            </p:cNvPr>
            <p:cNvSpPr/>
            <p:nvPr/>
          </p:nvSpPr>
          <p:spPr bwMode="auto">
            <a:xfrm>
              <a:off x="5494979" y="29356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3E3D21EE-7B38-4DA0-A479-CD328270303C}"/>
                </a:ext>
              </a:extLst>
            </p:cNvPr>
            <p:cNvSpPr/>
            <p:nvPr/>
          </p:nvSpPr>
          <p:spPr bwMode="auto">
            <a:xfrm>
              <a:off x="5609297" y="287981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3BD06714-FB75-426C-8368-470EBB5B6C37}"/>
                </a:ext>
              </a:extLst>
            </p:cNvPr>
            <p:cNvSpPr/>
            <p:nvPr/>
          </p:nvSpPr>
          <p:spPr bwMode="auto">
            <a:xfrm>
              <a:off x="5723619" y="281238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31933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1" fill="hold" grpId="0" nodeType="afterEffect">
                                  <p:stCondLst>
                                    <p:cond delay="0"/>
                                  </p:stCondLst>
                                  <p:childTnLst>
                                    <p:animEffect transition="out" filter="wipe(up)">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10" presetClass="entr" presetSubtype="0" fill="hold" nodeType="withEffect">
                                  <p:stCondLst>
                                    <p:cond delay="25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500"/>
                                        <p:tgtEl>
                                          <p:spTgt spid="76"/>
                                        </p:tgtEl>
                                      </p:cBhvr>
                                    </p:animEffect>
                                  </p:childTnLst>
                                </p:cTn>
                              </p:par>
                              <p:par>
                                <p:cTn id="26" presetID="22" presetClass="entr" presetSubtype="8" fill="hold" nodeType="withEffect">
                                  <p:stCondLst>
                                    <p:cond delay="25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par>
                                <p:cTn id="29" presetID="22" presetClass="entr" presetSubtype="4"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par>
                          <p:cTn id="32" fill="hold">
                            <p:stCondLst>
                              <p:cond delay="750"/>
                            </p:stCondLst>
                            <p:childTnLst>
                              <p:par>
                                <p:cTn id="33" presetID="10" presetClass="entr" presetSubtype="0"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250"/>
                                        <p:tgtEl>
                                          <p:spTgt spid="38"/>
                                        </p:tgtEl>
                                      </p:cBhvr>
                                    </p:animEffect>
                                  </p:childTnLst>
                                </p:cTn>
                              </p:par>
                              <p:par>
                                <p:cTn id="36" presetID="42" presetClass="path" presetSubtype="0" accel="50000" decel="50000" fill="hold" nodeType="withEffect">
                                  <p:stCondLst>
                                    <p:cond delay="0"/>
                                  </p:stCondLst>
                                  <p:childTnLst>
                                    <p:animMotion origin="layout" path="M 6.25E-7 7.40741E-7 L 0.06549 -0.06482 " pathEditMode="relative" rAng="0" ptsTypes="AA">
                                      <p:cBhvr>
                                        <p:cTn id="37" dur="500" fill="hold"/>
                                        <p:tgtEl>
                                          <p:spTgt spid="38"/>
                                        </p:tgtEl>
                                        <p:attrNameLst>
                                          <p:attrName>ppt_x</p:attrName>
                                          <p:attrName>ppt_y</p:attrName>
                                        </p:attrNameLst>
                                      </p:cBhvr>
                                      <p:rCtr x="3268" y="-3241"/>
                                    </p:animMotion>
                                  </p:childTnLst>
                                </p:cTn>
                              </p:par>
                              <p:par>
                                <p:cTn id="38" presetID="10" presetClass="exit" presetSubtype="0" fill="hold" nodeType="withEffect">
                                  <p:stCondLst>
                                    <p:cond delay="250"/>
                                  </p:stCondLst>
                                  <p:childTnLst>
                                    <p:animEffect transition="out" filter="fade">
                                      <p:cBhvr>
                                        <p:cTn id="39" dur="250"/>
                                        <p:tgtEl>
                                          <p:spTgt spid="38"/>
                                        </p:tgtEl>
                                      </p:cBhvr>
                                    </p:animEffect>
                                    <p:set>
                                      <p:cBhvr>
                                        <p:cTn id="40" dur="1" fill="hold">
                                          <p:stCondLst>
                                            <p:cond delay="249"/>
                                          </p:stCondLst>
                                        </p:cTn>
                                        <p:tgtEl>
                                          <p:spTgt spid="38"/>
                                        </p:tgtEl>
                                        <p:attrNameLst>
                                          <p:attrName>style.visibility</p:attrName>
                                        </p:attrNameLst>
                                      </p:cBhvr>
                                      <p:to>
                                        <p:strVal val="hidden"/>
                                      </p:to>
                                    </p:set>
                                  </p:childTnLst>
                                </p:cTn>
                              </p:par>
                            </p:childTnLst>
                          </p:cTn>
                        </p:par>
                        <p:par>
                          <p:cTn id="41" fill="hold">
                            <p:stCondLst>
                              <p:cond delay="1250"/>
                            </p:stCondLst>
                            <p:childTnLst>
                              <p:par>
                                <p:cTn id="42" presetID="10" presetClass="entr" presetSubtype="0" fill="hold" nodeType="after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250"/>
                                        <p:tgtEl>
                                          <p:spTgt spid="59"/>
                                        </p:tgtEl>
                                      </p:cBhvr>
                                    </p:animEffect>
                                  </p:childTnLst>
                                </p:cTn>
                              </p:par>
                              <p:par>
                                <p:cTn id="45" presetID="42" presetClass="path" presetSubtype="0" accel="50000" decel="50000" fill="hold" nodeType="withEffect">
                                  <p:stCondLst>
                                    <p:cond delay="0"/>
                                  </p:stCondLst>
                                  <p:childTnLst>
                                    <p:animMotion origin="layout" path="M 1.25E-6 4.44444E-6 L 0.06549 -0.06482 " pathEditMode="relative" rAng="0" ptsTypes="AA">
                                      <p:cBhvr>
                                        <p:cTn id="46" dur="500" fill="hold"/>
                                        <p:tgtEl>
                                          <p:spTgt spid="59"/>
                                        </p:tgtEl>
                                        <p:attrNameLst>
                                          <p:attrName>ppt_x</p:attrName>
                                          <p:attrName>ppt_y</p:attrName>
                                        </p:attrNameLst>
                                      </p:cBhvr>
                                      <p:rCtr x="3268" y="-3241"/>
                                    </p:animMotion>
                                  </p:childTnLst>
                                </p:cTn>
                              </p:par>
                              <p:par>
                                <p:cTn id="47" presetID="10" presetClass="exit" presetSubtype="0" fill="hold" nodeType="withEffect">
                                  <p:stCondLst>
                                    <p:cond delay="250"/>
                                  </p:stCondLst>
                                  <p:childTnLst>
                                    <p:animEffect transition="out" filter="fade">
                                      <p:cBhvr>
                                        <p:cTn id="48" dur="250"/>
                                        <p:tgtEl>
                                          <p:spTgt spid="59"/>
                                        </p:tgtEl>
                                      </p:cBhvr>
                                    </p:animEffect>
                                    <p:set>
                                      <p:cBhvr>
                                        <p:cTn id="49" dur="1" fill="hold">
                                          <p:stCondLst>
                                            <p:cond delay="249"/>
                                          </p:stCondLst>
                                        </p:cTn>
                                        <p:tgtEl>
                                          <p:spTgt spid="59"/>
                                        </p:tgtEl>
                                        <p:attrNameLst>
                                          <p:attrName>style.visibility</p:attrName>
                                        </p:attrNameLst>
                                      </p:cBhvr>
                                      <p:to>
                                        <p:strVal val="hidden"/>
                                      </p:to>
                                    </p:set>
                                  </p:childTnLst>
                                </p:cTn>
                              </p:par>
                            </p:childTnLst>
                          </p:cTn>
                        </p:par>
                        <p:par>
                          <p:cTn id="50" fill="hold">
                            <p:stCondLst>
                              <p:cond delay="1750"/>
                            </p:stCondLst>
                            <p:childTnLst>
                              <p:par>
                                <p:cTn id="51" presetID="10" presetClass="entr" presetSubtype="0" fill="hold" nodeType="afterEffect">
                                  <p:stCondLst>
                                    <p:cond delay="75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250"/>
                                        <p:tgtEl>
                                          <p:spTgt spid="38"/>
                                        </p:tgtEl>
                                      </p:cBhvr>
                                    </p:animEffect>
                                  </p:childTnLst>
                                </p:cTn>
                              </p:par>
                              <p:par>
                                <p:cTn id="54" presetID="42" presetClass="path" presetSubtype="0" accel="50000" decel="50000" fill="hold" nodeType="withEffect">
                                  <p:stCondLst>
                                    <p:cond delay="750"/>
                                  </p:stCondLst>
                                  <p:childTnLst>
                                    <p:animMotion origin="layout" path="M 6.25E-7 7.40741E-7 L 0.06341 -0.06343 " pathEditMode="relative" rAng="0" ptsTypes="AA">
                                      <p:cBhvr>
                                        <p:cTn id="55" dur="500" fill="hold"/>
                                        <p:tgtEl>
                                          <p:spTgt spid="38"/>
                                        </p:tgtEl>
                                        <p:attrNameLst>
                                          <p:attrName>ppt_x</p:attrName>
                                          <p:attrName>ppt_y</p:attrName>
                                        </p:attrNameLst>
                                      </p:cBhvr>
                                      <p:rCtr x="3164" y="-3171"/>
                                    </p:animMotion>
                                  </p:childTnLst>
                                </p:cTn>
                              </p:par>
                              <p:par>
                                <p:cTn id="56" presetID="10" presetClass="exit" presetSubtype="0" fill="hold" nodeType="withEffect">
                                  <p:stCondLst>
                                    <p:cond delay="1000"/>
                                  </p:stCondLst>
                                  <p:childTnLst>
                                    <p:animEffect transition="out" filter="fade">
                                      <p:cBhvr>
                                        <p:cTn id="57" dur="250"/>
                                        <p:tgtEl>
                                          <p:spTgt spid="38"/>
                                        </p:tgtEl>
                                      </p:cBhvr>
                                    </p:animEffect>
                                    <p:set>
                                      <p:cBhvr>
                                        <p:cTn id="58" dur="1" fill="hold">
                                          <p:stCondLst>
                                            <p:cond delay="249"/>
                                          </p:stCondLst>
                                        </p:cTn>
                                        <p:tgtEl>
                                          <p:spTgt spid="38"/>
                                        </p:tgtEl>
                                        <p:attrNameLst>
                                          <p:attrName>style.visibility</p:attrName>
                                        </p:attrNameLst>
                                      </p:cBhvr>
                                      <p:to>
                                        <p:strVal val="hidden"/>
                                      </p:to>
                                    </p:set>
                                  </p:childTnLst>
                                </p:cTn>
                              </p:par>
                            </p:childTnLst>
                          </p:cTn>
                        </p:par>
                        <p:par>
                          <p:cTn id="59" fill="hold">
                            <p:stCondLst>
                              <p:cond delay="30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250"/>
                                        <p:tgtEl>
                                          <p:spTgt spid="59"/>
                                        </p:tgtEl>
                                      </p:cBhvr>
                                    </p:animEffect>
                                  </p:childTnLst>
                                </p:cTn>
                              </p:par>
                              <p:par>
                                <p:cTn id="63" presetID="42" presetClass="path" presetSubtype="0" accel="50000" decel="50000" fill="hold" nodeType="withEffect">
                                  <p:stCondLst>
                                    <p:cond delay="0"/>
                                  </p:stCondLst>
                                  <p:childTnLst>
                                    <p:animMotion origin="layout" path="M 1.25E-6 4.44444E-6 L 0.06341 -0.06343 " pathEditMode="relative" rAng="0" ptsTypes="AA">
                                      <p:cBhvr>
                                        <p:cTn id="64" dur="500" fill="hold"/>
                                        <p:tgtEl>
                                          <p:spTgt spid="59"/>
                                        </p:tgtEl>
                                        <p:attrNameLst>
                                          <p:attrName>ppt_x</p:attrName>
                                          <p:attrName>ppt_y</p:attrName>
                                        </p:attrNameLst>
                                      </p:cBhvr>
                                      <p:rCtr x="3164" y="-3171"/>
                                    </p:animMotion>
                                  </p:childTnLst>
                                </p:cTn>
                              </p:par>
                              <p:par>
                                <p:cTn id="65" presetID="10" presetClass="exit" presetSubtype="0" fill="hold" nodeType="withEffect">
                                  <p:stCondLst>
                                    <p:cond delay="250"/>
                                  </p:stCondLst>
                                  <p:childTnLst>
                                    <p:animEffect transition="out" filter="fade">
                                      <p:cBhvr>
                                        <p:cTn id="66" dur="250"/>
                                        <p:tgtEl>
                                          <p:spTgt spid="59"/>
                                        </p:tgtEl>
                                      </p:cBhvr>
                                    </p:animEffect>
                                    <p:set>
                                      <p:cBhvr>
                                        <p:cTn id="67" dur="1" fill="hold">
                                          <p:stCondLst>
                                            <p:cond delay="249"/>
                                          </p:stCondLst>
                                        </p:cTn>
                                        <p:tgtEl>
                                          <p:spTgt spid="59"/>
                                        </p:tgtEl>
                                        <p:attrNameLst>
                                          <p:attrName>style.visibility</p:attrName>
                                        </p:attrNameLst>
                                      </p:cBhvr>
                                      <p:to>
                                        <p:strVal val="hidden"/>
                                      </p:to>
                                    </p:set>
                                  </p:childTnLst>
                                </p:cTn>
                              </p:par>
                            </p:childTnLst>
                          </p:cTn>
                        </p:par>
                        <p:par>
                          <p:cTn id="68" fill="hold">
                            <p:stCondLst>
                              <p:cond delay="3500"/>
                            </p:stCondLst>
                            <p:childTnLst>
                              <p:par>
                                <p:cTn id="69" presetID="10" presetClass="entr" presetSubtype="0" fill="hold" nodeType="afterEffect">
                                  <p:stCondLst>
                                    <p:cond delay="75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250"/>
                                        <p:tgtEl>
                                          <p:spTgt spid="38"/>
                                        </p:tgtEl>
                                      </p:cBhvr>
                                    </p:animEffect>
                                  </p:childTnLst>
                                </p:cTn>
                              </p:par>
                              <p:par>
                                <p:cTn id="72" presetID="42" presetClass="path" presetSubtype="0" accel="50000" decel="50000" fill="hold" nodeType="withEffect">
                                  <p:stCondLst>
                                    <p:cond delay="750"/>
                                  </p:stCondLst>
                                  <p:childTnLst>
                                    <p:animMotion origin="layout" path="M 6.25E-7 7.40741E-7 L 0.06341 -0.06343 " pathEditMode="relative" rAng="0" ptsTypes="AA">
                                      <p:cBhvr>
                                        <p:cTn id="73" dur="500" fill="hold"/>
                                        <p:tgtEl>
                                          <p:spTgt spid="38"/>
                                        </p:tgtEl>
                                        <p:attrNameLst>
                                          <p:attrName>ppt_x</p:attrName>
                                          <p:attrName>ppt_y</p:attrName>
                                        </p:attrNameLst>
                                      </p:cBhvr>
                                      <p:rCtr x="3164" y="-3171"/>
                                    </p:animMotion>
                                  </p:childTnLst>
                                </p:cTn>
                              </p:par>
                              <p:par>
                                <p:cTn id="74" presetID="10" presetClass="exit" presetSubtype="0" fill="hold" nodeType="withEffect">
                                  <p:stCondLst>
                                    <p:cond delay="1000"/>
                                  </p:stCondLst>
                                  <p:childTnLst>
                                    <p:animEffect transition="out" filter="fade">
                                      <p:cBhvr>
                                        <p:cTn id="75" dur="250"/>
                                        <p:tgtEl>
                                          <p:spTgt spid="38"/>
                                        </p:tgtEl>
                                      </p:cBhvr>
                                    </p:animEffect>
                                    <p:set>
                                      <p:cBhvr>
                                        <p:cTn id="76" dur="1" fill="hold">
                                          <p:stCondLst>
                                            <p:cond delay="249"/>
                                          </p:stCondLst>
                                        </p:cTn>
                                        <p:tgtEl>
                                          <p:spTgt spid="38"/>
                                        </p:tgtEl>
                                        <p:attrNameLst>
                                          <p:attrName>style.visibility</p:attrName>
                                        </p:attrNameLst>
                                      </p:cBhvr>
                                      <p:to>
                                        <p:strVal val="hidden"/>
                                      </p:to>
                                    </p:set>
                                  </p:childTnLst>
                                </p:cTn>
                              </p:par>
                            </p:childTnLst>
                          </p:cTn>
                        </p:par>
                        <p:par>
                          <p:cTn id="77" fill="hold">
                            <p:stCondLst>
                              <p:cond delay="4750"/>
                            </p:stCondLst>
                            <p:childTnLst>
                              <p:par>
                                <p:cTn id="78" presetID="10" presetClass="entr" presetSubtype="0" fill="hold" nodeType="afterEffect">
                                  <p:stCondLst>
                                    <p:cond delay="0"/>
                                  </p:stCondLst>
                                  <p:childTnLst>
                                    <p:set>
                                      <p:cBhvr>
                                        <p:cTn id="79" dur="1" fill="hold">
                                          <p:stCondLst>
                                            <p:cond delay="0"/>
                                          </p:stCondLst>
                                        </p:cTn>
                                        <p:tgtEl>
                                          <p:spTgt spid="59"/>
                                        </p:tgtEl>
                                        <p:attrNameLst>
                                          <p:attrName>style.visibility</p:attrName>
                                        </p:attrNameLst>
                                      </p:cBhvr>
                                      <p:to>
                                        <p:strVal val="visible"/>
                                      </p:to>
                                    </p:set>
                                    <p:animEffect transition="in" filter="fade">
                                      <p:cBhvr>
                                        <p:cTn id="80" dur="250"/>
                                        <p:tgtEl>
                                          <p:spTgt spid="59"/>
                                        </p:tgtEl>
                                      </p:cBhvr>
                                    </p:animEffect>
                                  </p:childTnLst>
                                </p:cTn>
                              </p:par>
                              <p:par>
                                <p:cTn id="81" presetID="42" presetClass="path" presetSubtype="0" accel="50000" decel="50000" fill="hold" nodeType="withEffect">
                                  <p:stCondLst>
                                    <p:cond delay="0"/>
                                  </p:stCondLst>
                                  <p:childTnLst>
                                    <p:animMotion origin="layout" path="M 1.25E-6 4.44444E-6 L 0.06341 -0.06343 " pathEditMode="relative" rAng="0" ptsTypes="AA">
                                      <p:cBhvr>
                                        <p:cTn id="82" dur="500" fill="hold"/>
                                        <p:tgtEl>
                                          <p:spTgt spid="59"/>
                                        </p:tgtEl>
                                        <p:attrNameLst>
                                          <p:attrName>ppt_x</p:attrName>
                                          <p:attrName>ppt_y</p:attrName>
                                        </p:attrNameLst>
                                      </p:cBhvr>
                                      <p:rCtr x="3164" y="-3171"/>
                                    </p:animMotion>
                                  </p:childTnLst>
                                </p:cTn>
                              </p:par>
                              <p:par>
                                <p:cTn id="83" presetID="10" presetClass="exit" presetSubtype="0" fill="hold" nodeType="withEffect">
                                  <p:stCondLst>
                                    <p:cond delay="250"/>
                                  </p:stCondLst>
                                  <p:childTnLst>
                                    <p:animEffect transition="out" filter="fade">
                                      <p:cBhvr>
                                        <p:cTn id="84" dur="250"/>
                                        <p:tgtEl>
                                          <p:spTgt spid="59"/>
                                        </p:tgtEl>
                                      </p:cBhvr>
                                    </p:animEffect>
                                    <p:set>
                                      <p:cBhvr>
                                        <p:cTn id="85" dur="1" fill="hold">
                                          <p:stCondLst>
                                            <p:cond delay="249"/>
                                          </p:stCondLst>
                                        </p:cTn>
                                        <p:tgtEl>
                                          <p:spTgt spid="59"/>
                                        </p:tgtEl>
                                        <p:attrNameLst>
                                          <p:attrName>style.visibility</p:attrName>
                                        </p:attrNameLst>
                                      </p:cBhvr>
                                      <p:to>
                                        <p:strVal val="hidden"/>
                                      </p:to>
                                    </p:set>
                                  </p:childTnLst>
                                </p:cTn>
                              </p:par>
                            </p:childTnLst>
                          </p:cTn>
                        </p:par>
                        <p:par>
                          <p:cTn id="86" fill="hold">
                            <p:stCondLst>
                              <p:cond delay="5250"/>
                            </p:stCondLst>
                            <p:childTnLst>
                              <p:par>
                                <p:cTn id="87" presetID="10" presetClass="entr" presetSubtype="0" fill="hold" nodeType="afterEffect">
                                  <p:stCondLst>
                                    <p:cond delay="750"/>
                                  </p:stCondLst>
                                  <p:childTnLst>
                                    <p:set>
                                      <p:cBhvr>
                                        <p:cTn id="88" dur="1" fill="hold">
                                          <p:stCondLst>
                                            <p:cond delay="0"/>
                                          </p:stCondLst>
                                        </p:cTn>
                                        <p:tgtEl>
                                          <p:spTgt spid="38"/>
                                        </p:tgtEl>
                                        <p:attrNameLst>
                                          <p:attrName>style.visibility</p:attrName>
                                        </p:attrNameLst>
                                      </p:cBhvr>
                                      <p:to>
                                        <p:strVal val="visible"/>
                                      </p:to>
                                    </p:set>
                                    <p:animEffect transition="in" filter="fade">
                                      <p:cBhvr>
                                        <p:cTn id="89" dur="250"/>
                                        <p:tgtEl>
                                          <p:spTgt spid="38"/>
                                        </p:tgtEl>
                                      </p:cBhvr>
                                    </p:animEffect>
                                  </p:childTnLst>
                                </p:cTn>
                              </p:par>
                              <p:par>
                                <p:cTn id="90" presetID="42" presetClass="path" presetSubtype="0" accel="50000" decel="50000" fill="hold" nodeType="withEffect">
                                  <p:stCondLst>
                                    <p:cond delay="750"/>
                                  </p:stCondLst>
                                  <p:childTnLst>
                                    <p:animMotion origin="layout" path="M 6.25E-7 7.40741E-7 L 0.06341 -0.06227 " pathEditMode="relative" rAng="0" ptsTypes="AA">
                                      <p:cBhvr>
                                        <p:cTn id="91" dur="500" fill="hold"/>
                                        <p:tgtEl>
                                          <p:spTgt spid="38"/>
                                        </p:tgtEl>
                                        <p:attrNameLst>
                                          <p:attrName>ppt_x</p:attrName>
                                          <p:attrName>ppt_y</p:attrName>
                                        </p:attrNameLst>
                                      </p:cBhvr>
                                      <p:rCtr x="3164" y="-3125"/>
                                    </p:animMotion>
                                  </p:childTnLst>
                                </p:cTn>
                              </p:par>
                              <p:par>
                                <p:cTn id="92" presetID="10" presetClass="exit" presetSubtype="0" fill="hold" nodeType="withEffect">
                                  <p:stCondLst>
                                    <p:cond delay="1000"/>
                                  </p:stCondLst>
                                  <p:childTnLst>
                                    <p:animEffect transition="out" filter="fade">
                                      <p:cBhvr>
                                        <p:cTn id="93" dur="250"/>
                                        <p:tgtEl>
                                          <p:spTgt spid="38"/>
                                        </p:tgtEl>
                                      </p:cBhvr>
                                    </p:animEffect>
                                    <p:set>
                                      <p:cBhvr>
                                        <p:cTn id="94" dur="1" fill="hold">
                                          <p:stCondLst>
                                            <p:cond delay="249"/>
                                          </p:stCondLst>
                                        </p:cTn>
                                        <p:tgtEl>
                                          <p:spTgt spid="38"/>
                                        </p:tgtEl>
                                        <p:attrNameLst>
                                          <p:attrName>style.visibility</p:attrName>
                                        </p:attrNameLst>
                                      </p:cBhvr>
                                      <p:to>
                                        <p:strVal val="hidden"/>
                                      </p:to>
                                    </p:set>
                                  </p:childTnLst>
                                </p:cTn>
                              </p:par>
                            </p:childTnLst>
                          </p:cTn>
                        </p:par>
                        <p:par>
                          <p:cTn id="95" fill="hold">
                            <p:stCondLst>
                              <p:cond delay="6500"/>
                            </p:stCondLst>
                            <p:childTnLst>
                              <p:par>
                                <p:cTn id="96" presetID="10" presetClass="entr" presetSubtype="0" fill="hold" nodeType="afterEffect">
                                  <p:stCondLst>
                                    <p:cond delay="0"/>
                                  </p:stCondLst>
                                  <p:childTnLst>
                                    <p:set>
                                      <p:cBhvr>
                                        <p:cTn id="97" dur="1" fill="hold">
                                          <p:stCondLst>
                                            <p:cond delay="0"/>
                                          </p:stCondLst>
                                        </p:cTn>
                                        <p:tgtEl>
                                          <p:spTgt spid="59"/>
                                        </p:tgtEl>
                                        <p:attrNameLst>
                                          <p:attrName>style.visibility</p:attrName>
                                        </p:attrNameLst>
                                      </p:cBhvr>
                                      <p:to>
                                        <p:strVal val="visible"/>
                                      </p:to>
                                    </p:set>
                                    <p:animEffect transition="in" filter="fade">
                                      <p:cBhvr>
                                        <p:cTn id="98" dur="250"/>
                                        <p:tgtEl>
                                          <p:spTgt spid="59"/>
                                        </p:tgtEl>
                                      </p:cBhvr>
                                    </p:animEffect>
                                  </p:childTnLst>
                                </p:cTn>
                              </p:par>
                              <p:par>
                                <p:cTn id="99" presetID="42" presetClass="path" presetSubtype="0" accel="50000" decel="50000" fill="hold" nodeType="withEffect">
                                  <p:stCondLst>
                                    <p:cond delay="0"/>
                                  </p:stCondLst>
                                  <p:childTnLst>
                                    <p:animMotion origin="layout" path="M 1.25E-6 4.44444E-6 L 0.06341 -0.06227 " pathEditMode="relative" rAng="0" ptsTypes="AA">
                                      <p:cBhvr>
                                        <p:cTn id="100" dur="500" fill="hold"/>
                                        <p:tgtEl>
                                          <p:spTgt spid="59"/>
                                        </p:tgtEl>
                                        <p:attrNameLst>
                                          <p:attrName>ppt_x</p:attrName>
                                          <p:attrName>ppt_y</p:attrName>
                                        </p:attrNameLst>
                                      </p:cBhvr>
                                      <p:rCtr x="3164" y="-3125"/>
                                    </p:animMotion>
                                  </p:childTnLst>
                                </p:cTn>
                              </p:par>
                              <p:par>
                                <p:cTn id="101" presetID="10" presetClass="exit" presetSubtype="0" fill="hold" nodeType="withEffect">
                                  <p:stCondLst>
                                    <p:cond delay="250"/>
                                  </p:stCondLst>
                                  <p:childTnLst>
                                    <p:animEffect transition="out" filter="fade">
                                      <p:cBhvr>
                                        <p:cTn id="102" dur="250"/>
                                        <p:tgtEl>
                                          <p:spTgt spid="59"/>
                                        </p:tgtEl>
                                      </p:cBhvr>
                                    </p:animEffect>
                                    <p:set>
                                      <p:cBhvr>
                                        <p:cTn id="103" dur="1" fill="hold">
                                          <p:stCondLst>
                                            <p:cond delay="249"/>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p:bldP spid="9"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AD61B40-08DC-454B-90C2-BC6465E26FCD}"/>
              </a:ext>
              <a:ext uri="{C183D7F6-B498-43B3-948B-1728B52AA6E4}">
                <adec:decorative xmlns:adec="http://schemas.microsoft.com/office/drawing/2017/decorative" val="1"/>
              </a:ext>
            </a:extLst>
          </p:cNvPr>
          <p:cNvSpPr/>
          <p:nvPr/>
        </p:nvSpPr>
        <p:spPr bwMode="auto">
          <a:xfrm>
            <a:off x="2447786" y="1180472"/>
            <a:ext cx="6715938" cy="210848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5B0FEEB8-CEE1-4DE5-ADB0-ED172A316746}"/>
              </a:ext>
              <a:ext uri="{C183D7F6-B498-43B3-948B-1728B52AA6E4}">
                <adec:decorative xmlns:adec="http://schemas.microsoft.com/office/drawing/2017/decorative" val="1"/>
              </a:ext>
            </a:extLst>
          </p:cNvPr>
          <p:cNvGrpSpPr/>
          <p:nvPr/>
        </p:nvGrpSpPr>
        <p:grpSpPr>
          <a:xfrm>
            <a:off x="6605450" y="1677924"/>
            <a:ext cx="1656608" cy="1461893"/>
            <a:chOff x="6756257" y="1718573"/>
            <a:chExt cx="4854766" cy="4284144"/>
          </a:xfrm>
        </p:grpSpPr>
        <p:sp>
          <p:nvSpPr>
            <p:cNvPr id="66" name="Hexagon 7">
              <a:extLst>
                <a:ext uri="{FF2B5EF4-FFF2-40B4-BE49-F238E27FC236}">
                  <a16:creationId xmlns:a16="http://schemas.microsoft.com/office/drawing/2014/main" id="{5520078A-B1BF-4ABC-B3E3-5708AF3910A0}"/>
                </a:ext>
              </a:extLst>
            </p:cNvPr>
            <p:cNvSpPr/>
            <p:nvPr/>
          </p:nvSpPr>
          <p:spPr bwMode="auto">
            <a:xfrm rot="1871299">
              <a:off x="6756257" y="1718573"/>
              <a:ext cx="4854766" cy="4284144"/>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solidFill>
              <a:srgbClr val="001F36"/>
            </a:solidFill>
            <a:ln w="53975">
              <a:noFill/>
              <a:headEnd type="none" w="med" len="med"/>
              <a:tailEnd type="none" w="med" len="med"/>
            </a:ln>
            <a:effectLst>
              <a:softEdge rad="1016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Hexagon 7">
              <a:extLst>
                <a:ext uri="{FF2B5EF4-FFF2-40B4-BE49-F238E27FC236}">
                  <a16:creationId xmlns:a16="http://schemas.microsoft.com/office/drawing/2014/main" id="{3AF1DDED-F578-48BF-8C70-2B64BE29E11B}"/>
                </a:ext>
              </a:extLst>
            </p:cNvPr>
            <p:cNvSpPr/>
            <p:nvPr/>
          </p:nvSpPr>
          <p:spPr bwMode="auto">
            <a:xfrm rot="1871299">
              <a:off x="6762976" y="1742215"/>
              <a:ext cx="4822330" cy="4255520"/>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noFill/>
            <a:ln w="285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Title 3">
            <a:extLst>
              <a:ext uri="{FF2B5EF4-FFF2-40B4-BE49-F238E27FC236}">
                <a16:creationId xmlns:a16="http://schemas.microsoft.com/office/drawing/2014/main" id="{A65975FA-65FF-4037-BBAD-DAD056CC709A}"/>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US"/>
              <a:t>Azure Synapse Link for Dataverse </a:t>
            </a:r>
            <a:endParaRPr lang="en-US">
              <a:solidFill>
                <a:schemeClr val="accent2"/>
              </a:solidFill>
            </a:endParaRPr>
          </a:p>
        </p:txBody>
      </p:sp>
      <p:sp>
        <p:nvSpPr>
          <p:cNvPr id="109" name="Rectangle 108">
            <a:extLst>
              <a:ext uri="{FF2B5EF4-FFF2-40B4-BE49-F238E27FC236}">
                <a16:creationId xmlns:a16="http://schemas.microsoft.com/office/drawing/2014/main" id="{EB032621-70B0-4F65-9F03-C3D7D21ED98C}"/>
              </a:ext>
              <a:ext uri="{C183D7F6-B498-43B3-948B-1728B52AA6E4}">
                <adec:decorative xmlns:adec="http://schemas.microsoft.com/office/drawing/2017/decorative" val="1"/>
              </a:ext>
            </a:extLst>
          </p:cNvPr>
          <p:cNvSpPr/>
          <p:nvPr/>
        </p:nvSpPr>
        <p:spPr bwMode="auto">
          <a:xfrm>
            <a:off x="584199" y="4510059"/>
            <a:ext cx="2343150" cy="1669556"/>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With a few clicks populate </a:t>
            </a: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Dataverse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data into Azure Synapse and enable data teams to discover deeper insights </a:t>
            </a:r>
          </a:p>
        </p:txBody>
      </p:sp>
      <p:sp>
        <p:nvSpPr>
          <p:cNvPr id="110" name="Rectangle 109">
            <a:extLst>
              <a:ext uri="{FF2B5EF4-FFF2-40B4-BE49-F238E27FC236}">
                <a16:creationId xmlns:a16="http://schemas.microsoft.com/office/drawing/2014/main" id="{E673886C-8FBF-4EE1-9E5E-8D521E181F21}"/>
              </a:ext>
              <a:ext uri="{C183D7F6-B498-43B3-948B-1728B52AA6E4}">
                <adec:decorative xmlns:adec="http://schemas.microsoft.com/office/drawing/2017/decorative" val="1"/>
              </a:ext>
            </a:extLst>
          </p:cNvPr>
          <p:cNvSpPr/>
          <p:nvPr/>
        </p:nvSpPr>
        <p:spPr bwMode="auto">
          <a:xfrm>
            <a:off x="584199" y="3766646"/>
            <a:ext cx="2343150" cy="7426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Extended Analytics Possibilities </a:t>
            </a:r>
          </a:p>
        </p:txBody>
      </p:sp>
      <p:sp>
        <p:nvSpPr>
          <p:cNvPr id="10" name="Rectangle 9">
            <a:extLst>
              <a:ext uri="{FF2B5EF4-FFF2-40B4-BE49-F238E27FC236}">
                <a16:creationId xmlns:a16="http://schemas.microsoft.com/office/drawing/2014/main" id="{A5080DE2-C4B5-4FAC-A8C9-B3AA67E66CF3}"/>
              </a:ext>
              <a:ext uri="{C183D7F6-B498-43B3-948B-1728B52AA6E4}">
                <adec:decorative xmlns:adec="http://schemas.microsoft.com/office/drawing/2017/decorative" val="1"/>
              </a:ext>
            </a:extLst>
          </p:cNvPr>
          <p:cNvSpPr/>
          <p:nvPr/>
        </p:nvSpPr>
        <p:spPr bwMode="auto">
          <a:xfrm>
            <a:off x="3479574" y="4510059"/>
            <a:ext cx="2343150" cy="1669556"/>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Simplify access to data across multiple business units in a secure and compliant manner</a:t>
            </a:r>
          </a:p>
        </p:txBody>
      </p:sp>
      <p:sp>
        <p:nvSpPr>
          <p:cNvPr id="14" name="Rectangle 13">
            <a:extLst>
              <a:ext uri="{FF2B5EF4-FFF2-40B4-BE49-F238E27FC236}">
                <a16:creationId xmlns:a16="http://schemas.microsoft.com/office/drawing/2014/main" id="{685DF95F-8ADE-4C3A-99CD-AF4F0FFF8BA9}"/>
              </a:ext>
              <a:ext uri="{C183D7F6-B498-43B3-948B-1728B52AA6E4}">
                <adec:decorative xmlns:adec="http://schemas.microsoft.com/office/drawing/2017/decorative" val="1"/>
              </a:ext>
            </a:extLst>
          </p:cNvPr>
          <p:cNvSpPr/>
          <p:nvPr/>
        </p:nvSpPr>
        <p:spPr bwMode="auto">
          <a:xfrm>
            <a:off x="3479574" y="3766646"/>
            <a:ext cx="2343150" cy="7426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One Data</a:t>
            </a:r>
            <a:b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Destination</a:t>
            </a:r>
          </a:p>
        </p:txBody>
      </p:sp>
      <p:sp>
        <p:nvSpPr>
          <p:cNvPr id="15" name="Rectangle 14">
            <a:extLst>
              <a:ext uri="{FF2B5EF4-FFF2-40B4-BE49-F238E27FC236}">
                <a16:creationId xmlns:a16="http://schemas.microsoft.com/office/drawing/2014/main" id="{C3E750BB-8DA6-44F1-AB5A-EBDB6289B1C7}"/>
              </a:ext>
              <a:ext uri="{C183D7F6-B498-43B3-948B-1728B52AA6E4}">
                <adec:decorative xmlns:adec="http://schemas.microsoft.com/office/drawing/2017/decorative" val="1"/>
              </a:ext>
            </a:extLst>
          </p:cNvPr>
          <p:cNvSpPr/>
          <p:nvPr/>
        </p:nvSpPr>
        <p:spPr bwMode="auto">
          <a:xfrm>
            <a:off x="6374949" y="4510059"/>
            <a:ext cx="2343150" cy="1669556"/>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Empower data teams to spend more time discovering and sharing insights than focusing on manual data tasks</a:t>
            </a:r>
          </a:p>
        </p:txBody>
      </p:sp>
      <p:sp>
        <p:nvSpPr>
          <p:cNvPr id="16" name="Rectangle 15">
            <a:extLst>
              <a:ext uri="{FF2B5EF4-FFF2-40B4-BE49-F238E27FC236}">
                <a16:creationId xmlns:a16="http://schemas.microsoft.com/office/drawing/2014/main" id="{C34C89AC-926D-4683-8D39-0B808D0153A1}"/>
              </a:ext>
              <a:ext uri="{C183D7F6-B498-43B3-948B-1728B52AA6E4}">
                <adec:decorative xmlns:adec="http://schemas.microsoft.com/office/drawing/2017/decorative" val="1"/>
              </a:ext>
            </a:extLst>
          </p:cNvPr>
          <p:cNvSpPr/>
          <p:nvPr/>
        </p:nvSpPr>
        <p:spPr bwMode="auto">
          <a:xfrm>
            <a:off x="6374949" y="3766646"/>
            <a:ext cx="2343150" cy="7426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Give Back</a:t>
            </a:r>
            <a:b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Valuable Time</a:t>
            </a:r>
          </a:p>
        </p:txBody>
      </p:sp>
      <p:sp>
        <p:nvSpPr>
          <p:cNvPr id="3" name="Oval 2">
            <a:extLst>
              <a:ext uri="{FF2B5EF4-FFF2-40B4-BE49-F238E27FC236}">
                <a16:creationId xmlns:a16="http://schemas.microsoft.com/office/drawing/2014/main" id="{2CB1CDDD-FFD6-4528-A372-5B546D0A8BD8}"/>
              </a:ext>
              <a:ext uri="{C183D7F6-B498-43B3-948B-1728B52AA6E4}">
                <adec:decorative xmlns:adec="http://schemas.microsoft.com/office/drawing/2017/decorative" val="1"/>
              </a:ext>
            </a:extLst>
          </p:cNvPr>
          <p:cNvSpPr/>
          <p:nvPr/>
        </p:nvSpPr>
        <p:spPr bwMode="auto">
          <a:xfrm>
            <a:off x="363490" y="3447337"/>
            <a:ext cx="433372" cy="433372"/>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1" name="Rectangle 10">
            <a:extLst>
              <a:ext uri="{FF2B5EF4-FFF2-40B4-BE49-F238E27FC236}">
                <a16:creationId xmlns:a16="http://schemas.microsoft.com/office/drawing/2014/main" id="{CF58F7DB-A056-43F3-8A8F-A4EA51AB22B2}"/>
              </a:ext>
              <a:ext uri="{C183D7F6-B498-43B3-948B-1728B52AA6E4}">
                <adec:decorative xmlns:adec="http://schemas.microsoft.com/office/drawing/2017/decorative" val="1"/>
              </a:ext>
            </a:extLst>
          </p:cNvPr>
          <p:cNvSpPr/>
          <p:nvPr/>
        </p:nvSpPr>
        <p:spPr bwMode="auto">
          <a:xfrm>
            <a:off x="9270324" y="4510059"/>
            <a:ext cx="2343150" cy="1669556"/>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Build a unified analytics solution that requires less data processes to make insights </a:t>
            </a:r>
            <a:r>
              <a:rPr lang="en-US" sz="1600">
                <a:gradFill>
                  <a:gsLst>
                    <a:gs pos="0">
                      <a:srgbClr val="FFFFFF"/>
                    </a:gs>
                    <a:gs pos="100000">
                      <a:srgbClr val="FFFFFF"/>
                    </a:gs>
                  </a:gsLst>
                  <a:lin ang="5400000" scaled="0"/>
                </a:gradFill>
                <a:latin typeface="Segoe UI"/>
                <a:ea typeface="Segoe UI" pitchFamily="34" charset="0"/>
                <a:cs typeface="Segoe UI" pitchFamily="34" charset="0"/>
              </a:rPr>
              <a:t>readily </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available</a:t>
            </a:r>
          </a:p>
        </p:txBody>
      </p:sp>
      <p:sp>
        <p:nvSpPr>
          <p:cNvPr id="13" name="Rectangle 12">
            <a:extLst>
              <a:ext uri="{FF2B5EF4-FFF2-40B4-BE49-F238E27FC236}">
                <a16:creationId xmlns:a16="http://schemas.microsoft.com/office/drawing/2014/main" id="{651A8C43-32AD-4AE5-B86A-F734B31F01D7}"/>
              </a:ext>
              <a:ext uri="{C183D7F6-B498-43B3-948B-1728B52AA6E4}">
                <adec:decorative xmlns:adec="http://schemas.microsoft.com/office/drawing/2017/decorative" val="1"/>
              </a:ext>
            </a:extLst>
          </p:cNvPr>
          <p:cNvSpPr/>
          <p:nvPr/>
        </p:nvSpPr>
        <p:spPr bwMode="auto">
          <a:xfrm>
            <a:off x="9270324" y="3766646"/>
            <a:ext cx="2343150" cy="7426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Reduce</a:t>
            </a:r>
            <a:b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Costs</a:t>
            </a:r>
          </a:p>
        </p:txBody>
      </p:sp>
      <p:grpSp>
        <p:nvGrpSpPr>
          <p:cNvPr id="44" name="Synaptic conection">
            <a:extLst>
              <a:ext uri="{FF2B5EF4-FFF2-40B4-BE49-F238E27FC236}">
                <a16:creationId xmlns:a16="http://schemas.microsoft.com/office/drawing/2014/main" id="{5405BFC0-95D1-4D82-9099-B39141B13E34}"/>
              </a:ext>
              <a:ext uri="{C183D7F6-B498-43B3-948B-1728B52AA6E4}">
                <adec:decorative xmlns:adec="http://schemas.microsoft.com/office/drawing/2017/decorative" val="1"/>
              </a:ext>
            </a:extLst>
          </p:cNvPr>
          <p:cNvGrpSpPr>
            <a:grpSpLocks noChangeAspect="1"/>
          </p:cNvGrpSpPr>
          <p:nvPr/>
        </p:nvGrpSpPr>
        <p:grpSpPr bwMode="auto">
          <a:xfrm>
            <a:off x="4507295" y="2093844"/>
            <a:ext cx="2230178" cy="615218"/>
            <a:chOff x="1114" y="3500"/>
            <a:chExt cx="2610" cy="720"/>
          </a:xfrm>
        </p:grpSpPr>
        <p:sp>
          <p:nvSpPr>
            <p:cNvPr id="45" name="Oval 5">
              <a:extLst>
                <a:ext uri="{FF2B5EF4-FFF2-40B4-BE49-F238E27FC236}">
                  <a16:creationId xmlns:a16="http://schemas.microsoft.com/office/drawing/2014/main" id="{091A9334-B03B-4800-9BC1-DFB9E6746848}"/>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6">
              <a:extLst>
                <a:ext uri="{FF2B5EF4-FFF2-40B4-BE49-F238E27FC236}">
                  <a16:creationId xmlns:a16="http://schemas.microsoft.com/office/drawing/2014/main" id="{CA85F3B0-50BD-4369-A2D2-F73C9E35E07A}"/>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8">
              <a:extLst>
                <a:ext uri="{FF2B5EF4-FFF2-40B4-BE49-F238E27FC236}">
                  <a16:creationId xmlns:a16="http://schemas.microsoft.com/office/drawing/2014/main" id="{C32C68E3-D31E-440F-BAE1-8F187C3A82D5}"/>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8">
              <a:extLst>
                <a:ext uri="{FF2B5EF4-FFF2-40B4-BE49-F238E27FC236}">
                  <a16:creationId xmlns:a16="http://schemas.microsoft.com/office/drawing/2014/main" id="{FC6A802F-63E6-4991-AF07-5C7DF1DCB640}"/>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04F4BE33-9E64-47CD-9EBD-5CDAC98D6E6A}"/>
              </a:ext>
              <a:ext uri="{C183D7F6-B498-43B3-948B-1728B52AA6E4}">
                <adec:decorative xmlns:adec="http://schemas.microsoft.com/office/drawing/2017/decorative" val="1"/>
              </a:ext>
            </a:extLst>
          </p:cNvPr>
          <p:cNvGrpSpPr/>
          <p:nvPr/>
        </p:nvGrpSpPr>
        <p:grpSpPr>
          <a:xfrm>
            <a:off x="3246304" y="1574701"/>
            <a:ext cx="2357390" cy="184667"/>
            <a:chOff x="4925775" y="2554724"/>
            <a:chExt cx="1924167" cy="150730"/>
          </a:xfrm>
        </p:grpSpPr>
        <p:pic>
          <p:nvPicPr>
            <p:cNvPr id="50" name="MS logo white - EMF" descr="Microsoft logo white text version">
              <a:extLst>
                <a:ext uri="{FF2B5EF4-FFF2-40B4-BE49-F238E27FC236}">
                  <a16:creationId xmlns:a16="http://schemas.microsoft.com/office/drawing/2014/main" id="{1DACF326-DF2D-4A1F-8B16-2ECACF883F9A}"/>
                </a:ext>
              </a:extLst>
            </p:cNvPr>
            <p:cNvPicPr>
              <a:picLocks noChangeAspect="1"/>
            </p:cNvPicPr>
            <p:nvPr/>
          </p:nvPicPr>
          <p:blipFill rotWithShape="1">
            <a:blip r:embed="rId3"/>
            <a:srcRect r="79156"/>
            <a:stretch/>
          </p:blipFill>
          <p:spPr bwMode="black">
            <a:xfrm>
              <a:off x="4925775" y="2566617"/>
              <a:ext cx="140672" cy="132612"/>
            </a:xfrm>
            <a:prstGeom prst="rect">
              <a:avLst/>
            </a:prstGeom>
          </p:spPr>
        </p:pic>
        <p:sp>
          <p:nvSpPr>
            <p:cNvPr id="51" name="TextBox 50">
              <a:extLst>
                <a:ext uri="{FF2B5EF4-FFF2-40B4-BE49-F238E27FC236}">
                  <a16:creationId xmlns:a16="http://schemas.microsoft.com/office/drawing/2014/main" id="{AD926032-BF28-4A98-ABC4-2AF7C55E468D}"/>
                </a:ext>
              </a:extLst>
            </p:cNvPr>
            <p:cNvSpPr txBox="1"/>
            <p:nvPr/>
          </p:nvSpPr>
          <p:spPr>
            <a:xfrm>
              <a:off x="5131078" y="2554724"/>
              <a:ext cx="1718864" cy="1507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Microsoft Dynamics 365</a:t>
              </a:r>
            </a:p>
          </p:txBody>
        </p:sp>
      </p:grpSp>
      <p:grpSp>
        <p:nvGrpSpPr>
          <p:cNvPr id="52" name="Group 51">
            <a:extLst>
              <a:ext uri="{FF2B5EF4-FFF2-40B4-BE49-F238E27FC236}">
                <a16:creationId xmlns:a16="http://schemas.microsoft.com/office/drawing/2014/main" id="{3189E6E3-753B-498A-A6CA-52DE8A2B71CF}"/>
              </a:ext>
              <a:ext uri="{C183D7F6-B498-43B3-948B-1728B52AA6E4}">
                <adec:decorative xmlns:adec="http://schemas.microsoft.com/office/drawing/2017/decorative" val="1"/>
              </a:ext>
            </a:extLst>
          </p:cNvPr>
          <p:cNvGrpSpPr/>
          <p:nvPr/>
        </p:nvGrpSpPr>
        <p:grpSpPr>
          <a:xfrm>
            <a:off x="4340009" y="1275929"/>
            <a:ext cx="1444025" cy="228223"/>
            <a:chOff x="5228561" y="3040622"/>
            <a:chExt cx="1178653" cy="186282"/>
          </a:xfrm>
        </p:grpSpPr>
        <p:pic>
          <p:nvPicPr>
            <p:cNvPr id="53" name="Picture 52" descr="A pink and white circular object&#10;&#10;Description automatically generated with low confidence">
              <a:extLst>
                <a:ext uri="{FF2B5EF4-FFF2-40B4-BE49-F238E27FC236}">
                  <a16:creationId xmlns:a16="http://schemas.microsoft.com/office/drawing/2014/main" id="{95AA4F4B-A76A-415D-A5F0-C0AC84420C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8561" y="3040622"/>
              <a:ext cx="204240" cy="186282"/>
            </a:xfrm>
            <a:prstGeom prst="rect">
              <a:avLst/>
            </a:prstGeom>
          </p:spPr>
        </p:pic>
        <p:sp>
          <p:nvSpPr>
            <p:cNvPr id="54" name="TextBox 53">
              <a:extLst>
                <a:ext uri="{FF2B5EF4-FFF2-40B4-BE49-F238E27FC236}">
                  <a16:creationId xmlns:a16="http://schemas.microsoft.com/office/drawing/2014/main" id="{3200DA23-E861-4D0C-AABB-64AEC6266ADB}"/>
                </a:ext>
              </a:extLst>
            </p:cNvPr>
            <p:cNvSpPr txBox="1"/>
            <p:nvPr/>
          </p:nvSpPr>
          <p:spPr>
            <a:xfrm>
              <a:off x="5455925" y="3043971"/>
              <a:ext cx="951289" cy="1507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Power Apps</a:t>
              </a:r>
            </a:p>
          </p:txBody>
        </p:sp>
      </p:grpSp>
      <p:grpSp>
        <p:nvGrpSpPr>
          <p:cNvPr id="55" name="Group 54">
            <a:extLst>
              <a:ext uri="{FF2B5EF4-FFF2-40B4-BE49-F238E27FC236}">
                <a16:creationId xmlns:a16="http://schemas.microsoft.com/office/drawing/2014/main" id="{2A6FBAAE-E530-4C5C-9E37-CE83645D6704}"/>
              </a:ext>
              <a:ext uri="{C183D7F6-B498-43B3-948B-1728B52AA6E4}">
                <adec:decorative xmlns:adec="http://schemas.microsoft.com/office/drawing/2017/decorative" val="1"/>
              </a:ext>
            </a:extLst>
          </p:cNvPr>
          <p:cNvGrpSpPr/>
          <p:nvPr/>
        </p:nvGrpSpPr>
        <p:grpSpPr>
          <a:xfrm>
            <a:off x="2531706" y="1225791"/>
            <a:ext cx="1837376" cy="322819"/>
            <a:chOff x="4854500" y="3463246"/>
            <a:chExt cx="1499717" cy="263494"/>
          </a:xfrm>
        </p:grpSpPr>
        <p:pic>
          <p:nvPicPr>
            <p:cNvPr id="56" name="Picture 55" descr="Icon&#10;&#10;Description automatically generated">
              <a:extLst>
                <a:ext uri="{FF2B5EF4-FFF2-40B4-BE49-F238E27FC236}">
                  <a16:creationId xmlns:a16="http://schemas.microsoft.com/office/drawing/2014/main" id="{3F5AA8B1-6FE0-4E77-BBC2-3434C9DCBD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4500" y="3463246"/>
              <a:ext cx="287199" cy="263494"/>
            </a:xfrm>
            <a:prstGeom prst="rect">
              <a:avLst/>
            </a:prstGeom>
          </p:spPr>
        </p:pic>
        <p:sp>
          <p:nvSpPr>
            <p:cNvPr id="57" name="TextBox 56">
              <a:extLst>
                <a:ext uri="{FF2B5EF4-FFF2-40B4-BE49-F238E27FC236}">
                  <a16:creationId xmlns:a16="http://schemas.microsoft.com/office/drawing/2014/main" id="{EC74631E-E77C-45DB-850C-7362CD77E436}"/>
                </a:ext>
              </a:extLst>
            </p:cNvPr>
            <p:cNvSpPr txBox="1"/>
            <p:nvPr/>
          </p:nvSpPr>
          <p:spPr>
            <a:xfrm>
              <a:off x="5141699" y="3510882"/>
              <a:ext cx="1212518" cy="1507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Power Automate</a:t>
              </a:r>
            </a:p>
          </p:txBody>
        </p:sp>
      </p:grpSp>
      <p:grpSp>
        <p:nvGrpSpPr>
          <p:cNvPr id="58" name="Group 57">
            <a:extLst>
              <a:ext uri="{FF2B5EF4-FFF2-40B4-BE49-F238E27FC236}">
                <a16:creationId xmlns:a16="http://schemas.microsoft.com/office/drawing/2014/main" id="{1F1890A9-584F-45F1-A00A-E074E846AAD5}"/>
              </a:ext>
              <a:ext uri="{C183D7F6-B498-43B3-948B-1728B52AA6E4}">
                <adec:decorative xmlns:adec="http://schemas.microsoft.com/office/drawing/2017/decorative" val="1"/>
              </a:ext>
            </a:extLst>
          </p:cNvPr>
          <p:cNvGrpSpPr/>
          <p:nvPr/>
        </p:nvGrpSpPr>
        <p:grpSpPr>
          <a:xfrm>
            <a:off x="3528950" y="2031072"/>
            <a:ext cx="1213742" cy="865187"/>
            <a:chOff x="4194751" y="2869542"/>
            <a:chExt cx="769668" cy="548640"/>
          </a:xfrm>
        </p:grpSpPr>
        <p:sp>
          <p:nvSpPr>
            <p:cNvPr id="59" name="Oval 58">
              <a:extLst>
                <a:ext uri="{FF2B5EF4-FFF2-40B4-BE49-F238E27FC236}">
                  <a16:creationId xmlns:a16="http://schemas.microsoft.com/office/drawing/2014/main" id="{A002380A-53C8-4CEC-9F98-1508541ED182}"/>
                </a:ext>
              </a:extLst>
            </p:cNvPr>
            <p:cNvSpPr/>
            <p:nvPr/>
          </p:nvSpPr>
          <p:spPr bwMode="auto">
            <a:xfrm>
              <a:off x="4284694" y="2869542"/>
              <a:ext cx="548640" cy="54864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8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60" name="TextBox 59">
              <a:extLst>
                <a:ext uri="{FF2B5EF4-FFF2-40B4-BE49-F238E27FC236}">
                  <a16:creationId xmlns:a16="http://schemas.microsoft.com/office/drawing/2014/main" id="{50662FD5-DCA8-4CDF-91E2-27D1D58A773E}"/>
                </a:ext>
              </a:extLst>
            </p:cNvPr>
            <p:cNvSpPr txBox="1"/>
            <p:nvPr/>
          </p:nvSpPr>
          <p:spPr>
            <a:xfrm>
              <a:off x="4194751" y="3179772"/>
              <a:ext cx="769668" cy="1507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Dataverse</a:t>
              </a:r>
              <a:endPar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cxnSp>
        <p:nvCxnSpPr>
          <p:cNvPr id="61" name="Straight Arrow Connector 60">
            <a:extLst>
              <a:ext uri="{FF2B5EF4-FFF2-40B4-BE49-F238E27FC236}">
                <a16:creationId xmlns:a16="http://schemas.microsoft.com/office/drawing/2014/main" id="{3E544139-0C8E-498A-86DA-B90865B4D001}"/>
              </a:ext>
              <a:ext uri="{C183D7F6-B498-43B3-948B-1728B52AA6E4}">
                <adec:decorative xmlns:adec="http://schemas.microsoft.com/office/drawing/2017/decorative" val="1"/>
              </a:ext>
            </a:extLst>
          </p:cNvPr>
          <p:cNvCxnSpPr>
            <a:cxnSpLocks/>
          </p:cNvCxnSpPr>
          <p:nvPr/>
        </p:nvCxnSpPr>
        <p:spPr>
          <a:xfrm flipV="1">
            <a:off x="4095426" y="1829322"/>
            <a:ext cx="4757" cy="272003"/>
          </a:xfrm>
          <a:prstGeom prst="straightConnector1">
            <a:avLst/>
          </a:prstGeom>
          <a:ln>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62" name="Graphic 61">
            <a:extLst>
              <a:ext uri="{FF2B5EF4-FFF2-40B4-BE49-F238E27FC236}">
                <a16:creationId xmlns:a16="http://schemas.microsoft.com/office/drawing/2014/main" id="{D581C6F9-EB44-469D-A770-A047717796C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17766" y="2164004"/>
            <a:ext cx="360076" cy="375177"/>
          </a:xfrm>
          <a:prstGeom prst="rect">
            <a:avLst/>
          </a:prstGeom>
          <a:effectLst/>
        </p:spPr>
      </p:pic>
      <p:pic>
        <p:nvPicPr>
          <p:cNvPr id="17" name="Synaptic logo">
            <a:extLst>
              <a:ext uri="{FF2B5EF4-FFF2-40B4-BE49-F238E27FC236}">
                <a16:creationId xmlns:a16="http://schemas.microsoft.com/office/drawing/2014/main" id="{5E88A9D0-AE5F-477F-807D-8270400A8669}"/>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063892" y="1764270"/>
            <a:ext cx="739724" cy="739719"/>
          </a:xfrm>
          <a:prstGeom prst="rect">
            <a:avLst/>
          </a:prstGeom>
          <a:effectLst>
            <a:outerShdw blurRad="101600" dist="114300" dir="5400000" algn="t" rotWithShape="0">
              <a:prstClr val="black">
                <a:alpha val="66000"/>
              </a:prstClr>
            </a:outerShdw>
          </a:effectLst>
        </p:spPr>
      </p:pic>
      <p:sp>
        <p:nvSpPr>
          <p:cNvPr id="21" name="transform_2">
            <a:extLst>
              <a:ext uri="{FF2B5EF4-FFF2-40B4-BE49-F238E27FC236}">
                <a16:creationId xmlns:a16="http://schemas.microsoft.com/office/drawing/2014/main" id="{DBCB2946-410E-494C-AA09-918DB65FD00A}"/>
              </a:ext>
              <a:ext uri="{C183D7F6-B498-43B3-948B-1728B52AA6E4}">
                <adec:decorative xmlns:adec="http://schemas.microsoft.com/office/drawing/2017/decorative" val="1"/>
              </a:ext>
            </a:extLst>
          </p:cNvPr>
          <p:cNvSpPr>
            <a:spLocks noChangeAspect="1" noEditPoints="1"/>
          </p:cNvSpPr>
          <p:nvPr/>
        </p:nvSpPr>
        <p:spPr bwMode="auto">
          <a:xfrm>
            <a:off x="480432" y="3571637"/>
            <a:ext cx="199487" cy="184771"/>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 name="Oval 69">
            <a:extLst>
              <a:ext uri="{FF2B5EF4-FFF2-40B4-BE49-F238E27FC236}">
                <a16:creationId xmlns:a16="http://schemas.microsoft.com/office/drawing/2014/main" id="{05D57E05-5DA1-4E51-89C3-5BF0F0BEEF7A}"/>
              </a:ext>
              <a:ext uri="{C183D7F6-B498-43B3-948B-1728B52AA6E4}">
                <adec:decorative xmlns:adec="http://schemas.microsoft.com/office/drawing/2017/decorative" val="1"/>
              </a:ext>
            </a:extLst>
          </p:cNvPr>
          <p:cNvSpPr/>
          <p:nvPr/>
        </p:nvSpPr>
        <p:spPr bwMode="auto">
          <a:xfrm>
            <a:off x="3256312" y="3470811"/>
            <a:ext cx="433372" cy="433372"/>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6" name="3D">
            <a:extLst>
              <a:ext uri="{FF2B5EF4-FFF2-40B4-BE49-F238E27FC236}">
                <a16:creationId xmlns:a16="http://schemas.microsoft.com/office/drawing/2014/main" id="{CE91E90F-CE67-430B-9388-22ADEB3CBB17}"/>
              </a:ext>
              <a:ext uri="{C183D7F6-B498-43B3-948B-1728B52AA6E4}">
                <adec:decorative xmlns:adec="http://schemas.microsoft.com/office/drawing/2017/decorative" val="1"/>
              </a:ext>
            </a:extLst>
          </p:cNvPr>
          <p:cNvSpPr>
            <a:spLocks noChangeAspect="1" noEditPoints="1"/>
          </p:cNvSpPr>
          <p:nvPr/>
        </p:nvSpPr>
        <p:spPr bwMode="auto">
          <a:xfrm>
            <a:off x="3363710" y="3576583"/>
            <a:ext cx="210530" cy="225117"/>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Oval 72">
            <a:extLst>
              <a:ext uri="{FF2B5EF4-FFF2-40B4-BE49-F238E27FC236}">
                <a16:creationId xmlns:a16="http://schemas.microsoft.com/office/drawing/2014/main" id="{4C31A3A0-3D3D-433F-A638-E7E337C6F188}"/>
              </a:ext>
              <a:ext uri="{C183D7F6-B498-43B3-948B-1728B52AA6E4}">
                <adec:decorative xmlns:adec="http://schemas.microsoft.com/office/drawing/2017/decorative" val="1"/>
              </a:ext>
            </a:extLst>
          </p:cNvPr>
          <p:cNvSpPr/>
          <p:nvPr/>
        </p:nvSpPr>
        <p:spPr bwMode="auto">
          <a:xfrm>
            <a:off x="6158606" y="3463742"/>
            <a:ext cx="433372" cy="433372"/>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9" name="AlarmClock_E919">
            <a:extLst>
              <a:ext uri="{FF2B5EF4-FFF2-40B4-BE49-F238E27FC236}">
                <a16:creationId xmlns:a16="http://schemas.microsoft.com/office/drawing/2014/main" id="{A5EEE9D9-7BAA-48B6-A437-6084AC18F134}"/>
              </a:ext>
              <a:ext uri="{C183D7F6-B498-43B3-948B-1728B52AA6E4}">
                <adec:decorative xmlns:adec="http://schemas.microsoft.com/office/drawing/2017/decorative" val="1"/>
              </a:ext>
            </a:extLst>
          </p:cNvPr>
          <p:cNvSpPr>
            <a:spLocks noChangeAspect="1" noEditPoints="1"/>
          </p:cNvSpPr>
          <p:nvPr/>
        </p:nvSpPr>
        <p:spPr bwMode="auto">
          <a:xfrm>
            <a:off x="6260792" y="3572444"/>
            <a:ext cx="223876" cy="209084"/>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Oval 75">
            <a:extLst>
              <a:ext uri="{FF2B5EF4-FFF2-40B4-BE49-F238E27FC236}">
                <a16:creationId xmlns:a16="http://schemas.microsoft.com/office/drawing/2014/main" id="{0D01BA16-43F3-4945-A998-4D64B3A1C522}"/>
              </a:ext>
              <a:ext uri="{C183D7F6-B498-43B3-948B-1728B52AA6E4}">
                <adec:decorative xmlns:adec="http://schemas.microsoft.com/office/drawing/2017/decorative" val="1"/>
              </a:ext>
            </a:extLst>
          </p:cNvPr>
          <p:cNvSpPr/>
          <p:nvPr/>
        </p:nvSpPr>
        <p:spPr bwMode="auto">
          <a:xfrm>
            <a:off x="9053638" y="3470811"/>
            <a:ext cx="433372" cy="433372"/>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72" name="Market_EAFC">
            <a:extLst>
              <a:ext uri="{FF2B5EF4-FFF2-40B4-BE49-F238E27FC236}">
                <a16:creationId xmlns:a16="http://schemas.microsoft.com/office/drawing/2014/main" id="{2AAEC65F-DFA4-4BFB-AEF5-AE075B4506A4}"/>
              </a:ext>
              <a:ext uri="{C183D7F6-B498-43B3-948B-1728B52AA6E4}">
                <adec:decorative xmlns:adec="http://schemas.microsoft.com/office/drawing/2017/decorative" val="1"/>
              </a:ext>
            </a:extLst>
          </p:cNvPr>
          <p:cNvSpPr>
            <a:spLocks noChangeAspect="1" noEditPoints="1"/>
          </p:cNvSpPr>
          <p:nvPr/>
        </p:nvSpPr>
        <p:spPr bwMode="auto">
          <a:xfrm flipV="1">
            <a:off x="9148543" y="3620467"/>
            <a:ext cx="243562" cy="147703"/>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C1E6EAB3-F3D6-4FBC-89CC-4C04DA2D2CA6}"/>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4551" y="2615569"/>
            <a:ext cx="358406" cy="358406"/>
          </a:xfrm>
          <a:prstGeom prst="rect">
            <a:avLst/>
          </a:prstGeom>
        </p:spPr>
      </p:pic>
    </p:spTree>
    <p:extLst>
      <p:ext uri="{BB962C8B-B14F-4D97-AF65-F5344CB8AC3E}">
        <p14:creationId xmlns:p14="http://schemas.microsoft.com/office/powerpoint/2010/main" val="74041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6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61349b38-87b0-4d20-bd6f-41da2268192a">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B37A1A211E6AD49B6926EBCABCBDE8F" ma:contentTypeVersion="18" ma:contentTypeDescription="Create a new document." ma:contentTypeScope="" ma:versionID="99dd24ec3b8beadf0090b49a1fe390f8">
  <xsd:schema xmlns:xsd="http://www.w3.org/2001/XMLSchema" xmlns:xs="http://www.w3.org/2001/XMLSchema" xmlns:p="http://schemas.microsoft.com/office/2006/metadata/properties" xmlns:ns1="http://schemas.microsoft.com/sharepoint/v3" xmlns:ns2="61349b38-87b0-4d20-bd6f-41da2268192a" xmlns:ns3="68fcb561-4938-471e-ad66-507677a35492" xmlns:ns4="230e9df3-be65-4c73-a93b-d1236ebd677e" targetNamespace="http://schemas.microsoft.com/office/2006/metadata/properties" ma:root="true" ma:fieldsID="37f4ab598d4f0ebaba8791878e8c6b44" ns1:_="" ns2:_="" ns3:_="" ns4:_="">
    <xsd:import namespace="http://schemas.microsoft.com/sharepoint/v3"/>
    <xsd:import namespace="61349b38-87b0-4d20-bd6f-41da2268192a"/>
    <xsd:import namespace="68fcb561-4938-471e-ad66-507677a3549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349b38-87b0-4d20-bd6f-41da226819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8fcb561-4938-471e-ad66-507677a354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e976329-bda7-46dd-ab9f-441921e7087c}" ma:internalName="TaxCatchAll" ma:showField="CatchAllData" ma:web="68fcb561-4938-471e-ad66-507677a3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5B5A9F-BA0A-447D-898B-C2235EE51AB6}">
  <ds:schemaRefs>
    <ds:schemaRef ds:uri="0d7e6b89-9cbe-402a-b002-38afd472ecf5"/>
    <ds:schemaRef ds:uri="230e9df3-be65-4c73-a93b-d1236ebd677e"/>
    <ds:schemaRef ds:uri="a2165599-a07b-4411-8221-deb1748a054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BC735E8-8885-4C61-BD2E-AEA5BD98CC5F}"/>
</file>

<file path=customXml/itemProps3.xml><?xml version="1.0" encoding="utf-8"?>
<ds:datastoreItem xmlns:ds="http://schemas.openxmlformats.org/officeDocument/2006/customXml" ds:itemID="{0B1CBE48-55D6-4D6A-9E30-77E3F62858D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3310</Words>
  <Application>Microsoft Office PowerPoint</Application>
  <PresentationFormat>Widescreen</PresentationFormat>
  <Paragraphs>452</Paragraphs>
  <Slides>31</Slides>
  <Notes>24</Notes>
  <HiddenSlides>4</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-apple-system</vt:lpstr>
      <vt:lpstr>Arial</vt:lpstr>
      <vt:lpstr>Bower</vt:lpstr>
      <vt:lpstr>Calibri</vt:lpstr>
      <vt:lpstr>McKinsey Sans</vt:lpstr>
      <vt:lpstr>Segoe Semibold</vt:lpstr>
      <vt:lpstr>Segoe UI</vt:lpstr>
      <vt:lpstr>Segoe UI Semibold</vt:lpstr>
      <vt:lpstr>Segoe UI Semilight</vt:lpstr>
      <vt:lpstr>Wingdings</vt:lpstr>
      <vt:lpstr>6_Black Template</vt:lpstr>
      <vt:lpstr>Synapse Link Pitch deck story mapping –Link for Dataverse</vt:lpstr>
      <vt:lpstr>Removing Operational Barriers with Azure Synapse Link</vt:lpstr>
      <vt:lpstr>Microsoft Dataverse </vt:lpstr>
      <vt:lpstr>Remove barriers between operational &amp; analytics systems</vt:lpstr>
      <vt:lpstr>Preparing data to be analytics-ready requires various processes</vt:lpstr>
      <vt:lpstr>These processes result in additional issues that stall data insights</vt:lpstr>
      <vt:lpstr>Azure Synapse Link</vt:lpstr>
      <vt:lpstr>Azure Synapse Link for Dataverse</vt:lpstr>
      <vt:lpstr>Azure Synapse Link for Dataverse </vt:lpstr>
      <vt:lpstr>How are customers using Synapse Link for Dataverse?</vt:lpstr>
      <vt:lpstr>Demo: Azure Synapse Link for Dataverse</vt:lpstr>
      <vt:lpstr>Empower every data store to be analytics-ready</vt:lpstr>
      <vt:lpstr>Enable Azure Synapse Link for converged analytics </vt:lpstr>
      <vt:lpstr>Thank you</vt:lpstr>
      <vt:lpstr>Appendix</vt:lpstr>
      <vt:lpstr>Azure Synapse</vt:lpstr>
      <vt:lpstr>Dataverse </vt:lpstr>
      <vt:lpstr>Dataverse</vt:lpstr>
      <vt:lpstr>Operational Analytics Powers Intelligent Manufacturing</vt:lpstr>
      <vt:lpstr>Moving from a linear supply chain to a network-oriented supply chain</vt:lpstr>
      <vt:lpstr>Business outcomes of Supply Chain Optimization</vt:lpstr>
      <vt:lpstr>Operational Analytics Powers Intelligent Retail</vt:lpstr>
      <vt:lpstr>Know Your Customers with Real-time Personalization</vt:lpstr>
      <vt:lpstr>Business outcomes of Real-time Personalization</vt:lpstr>
      <vt:lpstr>Business Architecture: Supply Chain Optimization</vt:lpstr>
      <vt:lpstr>Business outcomes of Supply Chain Optimization </vt:lpstr>
      <vt:lpstr>Business Architecture: Fraud Detection</vt:lpstr>
      <vt:lpstr>Business Outcomes of Fraud Detection</vt:lpstr>
      <vt:lpstr>Azure Synapse Link </vt:lpstr>
      <vt:lpstr>Process of adding link to data lake</vt:lpstr>
      <vt:lpstr>Azure Synapse Link for Dataverse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Kaiser Larsen</dc:creator>
  <cp:lastModifiedBy>Tyler Mays-Childers (he/him)</cp:lastModifiedBy>
  <cp:revision>2</cp:revision>
  <cp:lastPrinted>2021-12-23T21:04:32Z</cp:lastPrinted>
  <dcterms:created xsi:type="dcterms:W3CDTF">2021-09-10T14:52:40Z</dcterms:created>
  <dcterms:modified xsi:type="dcterms:W3CDTF">2022-06-30T18:10:35Z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0x010100CB37A1A211E6AD49B6926EBCABCBDE8F</vt:lpwstr>
  </property>
  <property fmtid="{D5CDD505-2E9C-101B-9397-08002B2CF9AE}" pid="3" name="MediaServiceImageTags">
    <vt:lpwstr/>
  </property>
</Properties>
</file>